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07" r:id="rId5"/>
    <p:sldMasterId id="2147483745" r:id="rId6"/>
  </p:sldMasterIdLst>
  <p:notesMasterIdLst>
    <p:notesMasterId r:id="rId26"/>
  </p:notesMasterIdLst>
  <p:handoutMasterIdLst>
    <p:handoutMasterId r:id="rId27"/>
  </p:handoutMasterIdLst>
  <p:sldIdLst>
    <p:sldId id="318" r:id="rId7"/>
    <p:sldId id="270" r:id="rId8"/>
    <p:sldId id="267" r:id="rId9"/>
    <p:sldId id="344" r:id="rId10"/>
    <p:sldId id="2147470356" r:id="rId11"/>
    <p:sldId id="2147470357" r:id="rId12"/>
    <p:sldId id="345" r:id="rId13"/>
    <p:sldId id="2147470354" r:id="rId14"/>
    <p:sldId id="342" r:id="rId15"/>
    <p:sldId id="2147470360" r:id="rId16"/>
    <p:sldId id="2147470355" r:id="rId17"/>
    <p:sldId id="2147470361" r:id="rId18"/>
    <p:sldId id="2147470362" r:id="rId19"/>
    <p:sldId id="2147470363" r:id="rId20"/>
    <p:sldId id="2147470364" r:id="rId21"/>
    <p:sldId id="2147470353" r:id="rId22"/>
    <p:sldId id="2147470350" r:id="rId23"/>
    <p:sldId id="2147470365" r:id="rId24"/>
    <p:sldId id="2147470358" r:id="rId25"/>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D4F3508-7F6B-4C1F-A4F9-F9C05AF26B31}">
          <p14:sldIdLst>
            <p14:sldId id="318"/>
            <p14:sldId id="270"/>
            <p14:sldId id="267"/>
            <p14:sldId id="344"/>
            <p14:sldId id="2147470356"/>
            <p14:sldId id="2147470357"/>
            <p14:sldId id="345"/>
            <p14:sldId id="2147470354"/>
            <p14:sldId id="342"/>
            <p14:sldId id="2147470360"/>
            <p14:sldId id="2147470355"/>
            <p14:sldId id="2147470361"/>
            <p14:sldId id="2147470362"/>
            <p14:sldId id="2147470363"/>
            <p14:sldId id="2147470364"/>
            <p14:sldId id="2147470353"/>
            <p14:sldId id="2147470350"/>
            <p14:sldId id="2147470365"/>
            <p14:sldId id="2147470358"/>
          </p14:sldIdLst>
        </p14:section>
        <p14:section name="Why insight" id="{94BCCE74-E257-470A-BB85-F7163ADD18A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1944"/>
    <a:srgbClr val="D30D8B"/>
    <a:srgbClr val="D30C55"/>
    <a:srgbClr val="582872"/>
    <a:srgbClr val="9D1C81"/>
    <a:srgbClr val="C0167A"/>
    <a:srgbClr val="FEFFFE"/>
    <a:srgbClr val="352D28"/>
    <a:srgbClr val="07080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5B312D-1927-4C7F-A45F-6EF1D072D263}" v="1011" dt="2024-02-07T11:04:10.4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566" autoAdjust="0"/>
  </p:normalViewPr>
  <p:slideViewPr>
    <p:cSldViewPr snapToGrid="0">
      <p:cViewPr varScale="1">
        <p:scale>
          <a:sx n="64" d="100"/>
          <a:sy n="64" d="100"/>
        </p:scale>
        <p:origin x="1340"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5A069E-F36D-4DBA-B3A8-F357CE2E05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3031751-D137-4326-AF8F-B3DF23D4D7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740F75-0E6C-47E6-94B4-E116B4693C76}" type="datetimeFigureOut">
              <a:rPr lang="en-US" smtClean="0"/>
              <a:t>2/14/2024</a:t>
            </a:fld>
            <a:endParaRPr lang="en-US" dirty="0"/>
          </a:p>
        </p:txBody>
      </p:sp>
      <p:sp>
        <p:nvSpPr>
          <p:cNvPr id="4" name="Footer Placeholder 3">
            <a:extLst>
              <a:ext uri="{FF2B5EF4-FFF2-40B4-BE49-F238E27FC236}">
                <a16:creationId xmlns:a16="http://schemas.microsoft.com/office/drawing/2014/main" id="{18B08F74-CDE3-403F-9C3E-715158987D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F2A8520-E7AF-416A-8D8A-36E1561122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9304E5-018C-437E-A164-7A8FC4408ADC}" type="slidenum">
              <a:rPr lang="en-US" smtClean="0"/>
              <a:t>‹#›</a:t>
            </a:fld>
            <a:endParaRPr lang="en-US" dirty="0"/>
          </a:p>
        </p:txBody>
      </p:sp>
    </p:spTree>
    <p:extLst>
      <p:ext uri="{BB962C8B-B14F-4D97-AF65-F5344CB8AC3E}">
        <p14:creationId xmlns:p14="http://schemas.microsoft.com/office/powerpoint/2010/main" val="4176886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FE28B3CD-935C-3747-9185-26B20C085F02}" type="datetimeFigureOut">
              <a:rPr lang="en-US" smtClean="0"/>
              <a:pPr/>
              <a:t>2/14/2024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E6E94F5F-26CA-8142-AB59-27727101493A}" type="slidenum">
              <a:rPr lang="en-US" smtClean="0"/>
              <a:pPr/>
              <a:t>‹#›</a:t>
            </a:fld>
            <a:endParaRPr lang="en-US" dirty="0"/>
          </a:p>
        </p:txBody>
      </p:sp>
    </p:spTree>
    <p:extLst>
      <p:ext uri="{BB962C8B-B14F-4D97-AF65-F5344CB8AC3E}">
        <p14:creationId xmlns:p14="http://schemas.microsoft.com/office/powerpoint/2010/main" val="3738648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200" b="0" i="0" dirty="0">
                <a:solidFill>
                  <a:srgbClr val="000000"/>
                </a:solidFill>
                <a:effectLst/>
                <a:latin typeface="Verdana" panose="020B0604030504040204" pitchFamily="34" charset="0"/>
              </a:rPr>
              <a:t>Fellows will be equipped with framing appropriate questions, gathering information, generating pragmatic ideas, design thinking and testing their ideas for feedback.   </a:t>
            </a:r>
            <a:endParaRPr lang="en-GB" b="0" i="0" dirty="0">
              <a:solidFill>
                <a:srgbClr val="000000"/>
              </a:solidFill>
              <a:effectLst/>
              <a:latin typeface="Segoe UI" panose="020B0502040204020203" pitchFamily="34" charset="0"/>
            </a:endParaRPr>
          </a:p>
          <a:p>
            <a:pPr algn="just" rtl="0" fontAlgn="base"/>
            <a:r>
              <a:rPr lang="en-GB" sz="1200" b="0" i="0" dirty="0">
                <a:solidFill>
                  <a:srgbClr val="000000"/>
                </a:solidFill>
                <a:effectLst/>
                <a:latin typeface="Verdana" panose="020B0604030504040204" pitchFamily="34" charset="0"/>
              </a:rPr>
              <a:t>A Discovery workbook will be developed to facilitate and guide fellows through the programme, prompting self-evaluation on technique and application of learning.</a:t>
            </a:r>
            <a:endParaRPr lang="en-GB"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E6E94F5F-26CA-8142-AB59-27727101493A}" type="slidenum">
              <a:rPr lang="en-US" smtClean="0"/>
              <a:pPr/>
              <a:t>4</a:t>
            </a:fld>
            <a:endParaRPr lang="en-US" dirty="0"/>
          </a:p>
        </p:txBody>
      </p:sp>
    </p:spTree>
    <p:extLst>
      <p:ext uri="{BB962C8B-B14F-4D97-AF65-F5344CB8AC3E}">
        <p14:creationId xmlns:p14="http://schemas.microsoft.com/office/powerpoint/2010/main" val="2714205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Empathise – </a:t>
            </a:r>
          </a:p>
          <a:p>
            <a:endParaRPr lang="en-GB" dirty="0"/>
          </a:p>
          <a:p>
            <a:r>
              <a:rPr lang="en-GB" dirty="0"/>
              <a:t>Root causes  - metrics</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7005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9168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200" b="0" i="0" dirty="0">
                <a:solidFill>
                  <a:srgbClr val="000000"/>
                </a:solidFill>
                <a:effectLst/>
                <a:latin typeface="Verdana" panose="020B0604030504040204" pitchFamily="34" charset="0"/>
              </a:rPr>
              <a:t>Fellows will be equipped with framing appropriate questions, gathering information, generating pragmatic ideas, design thinking and testing their ideas for feedback.   </a:t>
            </a:r>
            <a:endParaRPr lang="en-GB" b="0" i="0" dirty="0">
              <a:solidFill>
                <a:srgbClr val="000000"/>
              </a:solidFill>
              <a:effectLst/>
              <a:latin typeface="Segoe UI" panose="020B0502040204020203" pitchFamily="34" charset="0"/>
            </a:endParaRPr>
          </a:p>
          <a:p>
            <a:pPr algn="just" rtl="0" fontAlgn="base"/>
            <a:r>
              <a:rPr lang="en-GB" sz="1200" b="0" i="0" dirty="0">
                <a:solidFill>
                  <a:srgbClr val="000000"/>
                </a:solidFill>
                <a:effectLst/>
                <a:latin typeface="Verdana" panose="020B0604030504040204" pitchFamily="34" charset="0"/>
              </a:rPr>
              <a:t>A Discovery workbook will be developed to facilitate and guide fellows through the programme, prompting self-evaluation on technique and application of learning.</a:t>
            </a:r>
            <a:endParaRPr lang="en-GB"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0671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995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E6E94F5F-26CA-8142-AB59-27727101493A}" type="slidenum">
              <a:rPr lang="en-US" smtClean="0"/>
              <a:pPr/>
              <a:t>7</a:t>
            </a:fld>
            <a:endParaRPr lang="en-US" dirty="0"/>
          </a:p>
        </p:txBody>
      </p:sp>
    </p:spTree>
    <p:extLst>
      <p:ext uri="{BB962C8B-B14F-4D97-AF65-F5344CB8AC3E}">
        <p14:creationId xmlns:p14="http://schemas.microsoft.com/office/powerpoint/2010/main" val="1048119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9932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32075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3696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5426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6E94F5F-26CA-8142-AB59-27727101493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8670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7.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5.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7.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0.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2.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5.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6.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5" name="Picture 4" descr="A person sitting in a chair&#10;&#10;Description automatically generated with low confidence">
            <a:extLst>
              <a:ext uri="{FF2B5EF4-FFF2-40B4-BE49-F238E27FC236}">
                <a16:creationId xmlns:a16="http://schemas.microsoft.com/office/drawing/2014/main" id="{537C5201-453A-0248-980B-F31263B0AD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51184"/>
          </a:xfrm>
          <a:prstGeom prst="rect">
            <a:avLst/>
          </a:prstGeom>
        </p:spPr>
      </p:pic>
      <p:sp>
        <p:nvSpPr>
          <p:cNvPr id="33" name="Title 1"/>
          <p:cNvSpPr>
            <a:spLocks noGrp="1"/>
          </p:cNvSpPr>
          <p:nvPr>
            <p:ph type="ctrTitle"/>
          </p:nvPr>
        </p:nvSpPr>
        <p:spPr>
          <a:xfrm>
            <a:off x="471752" y="3804742"/>
            <a:ext cx="8562138" cy="701450"/>
          </a:xfrm>
          <a:prstGeom prst="rect">
            <a:avLst/>
          </a:prstGeom>
        </p:spPr>
        <p:txBody>
          <a:bodyPr anchor="b" anchorCtr="0">
            <a:noAutofit/>
          </a:bodyPr>
          <a:lstStyle>
            <a:lvl1pPr algn="l">
              <a:defRPr sz="36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35" name="Subtitle 2"/>
          <p:cNvSpPr>
            <a:spLocks noGrp="1"/>
          </p:cNvSpPr>
          <p:nvPr>
            <p:ph type="subTitle" idx="1"/>
          </p:nvPr>
        </p:nvSpPr>
        <p:spPr>
          <a:xfrm>
            <a:off x="493307" y="4509620"/>
            <a:ext cx="8562138" cy="536622"/>
          </a:xfrm>
          <a:prstGeom prst="rect">
            <a:avLst/>
          </a:prstGeom>
        </p:spPr>
        <p:txBody>
          <a:bodyPr>
            <a:noAutofit/>
          </a:bodyPr>
          <a:lstStyle>
            <a:lvl1pPr marL="0" indent="0" algn="l">
              <a:buNone/>
              <a:defRPr sz="2000" b="0" i="0">
                <a:solidFill>
                  <a:srgbClr val="FFFFFF"/>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TextBox 7">
            <a:extLst>
              <a:ext uri="{FF2B5EF4-FFF2-40B4-BE49-F238E27FC236}">
                <a16:creationId xmlns:a16="http://schemas.microsoft.com/office/drawing/2014/main" id="{2E83943D-C1EA-764C-8580-BB8FE758A8A2}"/>
              </a:ext>
            </a:extLst>
          </p:cNvPr>
          <p:cNvSpPr txBox="1"/>
          <p:nvPr userDrawn="1"/>
        </p:nvSpPr>
        <p:spPr>
          <a:xfrm>
            <a:off x="3226307" y="4835639"/>
            <a:ext cx="5282281" cy="184666"/>
          </a:xfrm>
          <a:prstGeom prst="rect">
            <a:avLst/>
          </a:prstGeom>
          <a:noFill/>
        </p:spPr>
        <p:txBody>
          <a:bodyPr wrap="square" rtlCol="0">
            <a:spAutoFit/>
          </a:bodyPr>
          <a:lstStyle/>
          <a:p>
            <a:pPr algn="r"/>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CEA38D2-302D-CF4A-A534-E65475973947}"/>
              </a:ext>
            </a:extLst>
          </p:cNvPr>
          <p:cNvSpPr txBox="1"/>
          <p:nvPr userDrawn="1"/>
        </p:nvSpPr>
        <p:spPr>
          <a:xfrm>
            <a:off x="8645050" y="4803535"/>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pic>
        <p:nvPicPr>
          <p:cNvPr id="13" name="Picture 12" descr="Logo&#10;&#10;Description automatically generated">
            <a:extLst>
              <a:ext uri="{FF2B5EF4-FFF2-40B4-BE49-F238E27FC236}">
                <a16:creationId xmlns:a16="http://schemas.microsoft.com/office/drawing/2014/main" id="{0D692622-7D75-6944-9640-1F01470C7ED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17361" y="167968"/>
            <a:ext cx="1629706" cy="83731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820CD3-F06C-974A-BA4C-94E65CA895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7362" y="157560"/>
            <a:ext cx="1629705" cy="838557"/>
          </a:xfrm>
          <a:prstGeom prst="rect">
            <a:avLst/>
          </a:prstGeom>
        </p:spPr>
      </p:pic>
      <p:pic>
        <p:nvPicPr>
          <p:cNvPr id="4" name="Picture 3" descr="A picture containing background pattern&#10;&#10;Description automatically generated">
            <a:extLst>
              <a:ext uri="{FF2B5EF4-FFF2-40B4-BE49-F238E27FC236}">
                <a16:creationId xmlns:a16="http://schemas.microsoft.com/office/drawing/2014/main" id="{65A54117-E535-D34C-9E4B-164CD06574C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5151184"/>
          </a:xfrm>
          <a:prstGeom prst="rect">
            <a:avLst/>
          </a:prstGeom>
        </p:spPr>
      </p:pic>
      <p:pic>
        <p:nvPicPr>
          <p:cNvPr id="9" name="Picture 8">
            <a:extLst>
              <a:ext uri="{FF2B5EF4-FFF2-40B4-BE49-F238E27FC236}">
                <a16:creationId xmlns:a16="http://schemas.microsoft.com/office/drawing/2014/main" id="{74498C5D-F37D-1348-839F-1801479825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17860" y="157560"/>
            <a:ext cx="1629705" cy="838557"/>
          </a:xfrm>
          <a:prstGeom prst="rect">
            <a:avLst/>
          </a:prstGeom>
        </p:spPr>
      </p:pic>
      <p:sp>
        <p:nvSpPr>
          <p:cNvPr id="5" name="Text Placeholder 4">
            <a:extLst>
              <a:ext uri="{FF2B5EF4-FFF2-40B4-BE49-F238E27FC236}">
                <a16:creationId xmlns:a16="http://schemas.microsoft.com/office/drawing/2014/main" id="{B4477986-24B8-486F-85FD-FB67EADD2F48}"/>
              </a:ext>
            </a:extLst>
          </p:cNvPr>
          <p:cNvSpPr>
            <a:spLocks noGrp="1"/>
          </p:cNvSpPr>
          <p:nvPr>
            <p:ph type="body" sz="quarter" idx="10"/>
          </p:nvPr>
        </p:nvSpPr>
        <p:spPr>
          <a:xfrm>
            <a:off x="373063" y="1084263"/>
            <a:ext cx="6646862" cy="1301750"/>
          </a:xfrm>
        </p:spPr>
        <p:txBody>
          <a:bodyPr/>
          <a:lstStyle>
            <a:lvl1pPr marL="0" indent="0">
              <a:buNone/>
              <a:defRPr sz="4000" b="1">
                <a:solidFill>
                  <a:schemeClr val="bg1"/>
                </a:solidFill>
              </a:defRPr>
            </a:lvl1pPr>
            <a:lvl2pPr marL="342900" indent="0">
              <a:buNone/>
              <a:defRPr sz="4000" b="1">
                <a:solidFill>
                  <a:schemeClr val="bg1"/>
                </a:solidFill>
              </a:defRPr>
            </a:lvl2pPr>
            <a:lvl3pPr marL="685800" indent="0">
              <a:buNone/>
              <a:defRPr sz="3600" b="1">
                <a:solidFill>
                  <a:schemeClr val="bg1"/>
                </a:solidFill>
              </a:defRPr>
            </a:lvl3pPr>
            <a:lvl4pPr marL="1028700" indent="0">
              <a:buNone/>
              <a:defRPr sz="3200" b="1">
                <a:solidFill>
                  <a:schemeClr val="bg1"/>
                </a:solidFill>
              </a:defRPr>
            </a:lvl4pPr>
            <a:lvl5pPr marL="1371600" indent="0">
              <a:buNone/>
              <a:defRPr sz="32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49471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A0A73F-3AD8-F843-A753-A8D57C16E66C}"/>
              </a:ext>
            </a:extLst>
          </p:cNvPr>
          <p:cNvSpPr/>
          <p:nvPr userDrawn="1"/>
        </p:nvSpPr>
        <p:spPr>
          <a:xfrm>
            <a:off x="0" y="1"/>
            <a:ext cx="9144000" cy="5143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0218C988-357E-B8A1-1D6A-0027B3B1251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250969"/>
            <a:ext cx="8686800" cy="1585685"/>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920707"/>
            <a:ext cx="8686800" cy="682400"/>
          </a:xfrm>
          <a:prstGeom prst="rect">
            <a:avLst/>
          </a:prstGeom>
        </p:spPr>
        <p:txBody>
          <a:bodyPr vert="horz" lIns="91440" tIns="45720" rIns="91440" bIns="45720" rtlCol="0" anchor="ctr">
            <a:noAutofit/>
          </a:bodyPr>
          <a:lstStyle>
            <a:lvl1pPr>
              <a:defRPr>
                <a:solidFill>
                  <a:srgbClr val="352D28"/>
                </a:solidFill>
              </a:defRPr>
            </a:lvl1pPr>
          </a:lstStyle>
          <a:p>
            <a:r>
              <a:rPr lang="en-US"/>
              <a:t>Click to edit Master title style</a:t>
            </a:r>
          </a:p>
        </p:txBody>
      </p:sp>
      <p:pic>
        <p:nvPicPr>
          <p:cNvPr id="6" name="Picture 5">
            <a:extLst>
              <a:ext uri="{FF2B5EF4-FFF2-40B4-BE49-F238E27FC236}">
                <a16:creationId xmlns:a16="http://schemas.microsoft.com/office/drawing/2014/main" id="{3A2601F5-D891-F8F9-79A1-A8566844B9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9" name="TextBox 8">
            <a:extLst>
              <a:ext uri="{FF2B5EF4-FFF2-40B4-BE49-F238E27FC236}">
                <a16:creationId xmlns:a16="http://schemas.microsoft.com/office/drawing/2014/main" id="{6902D565-84EE-7DC4-3CD3-7978C31665A6}"/>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4FA77D4-A91E-B599-F4FB-94A50C361DD2}"/>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
        <p:nvSpPr>
          <p:cNvPr id="3" name="Text Placeholder 2">
            <a:extLst>
              <a:ext uri="{FF2B5EF4-FFF2-40B4-BE49-F238E27FC236}">
                <a16:creationId xmlns:a16="http://schemas.microsoft.com/office/drawing/2014/main" id="{34A9B67F-54F7-79E8-11B9-EF226519B303}"/>
              </a:ext>
            </a:extLst>
          </p:cNvPr>
          <p:cNvSpPr>
            <a:spLocks noGrp="1"/>
          </p:cNvSpPr>
          <p:nvPr>
            <p:ph idx="10"/>
          </p:nvPr>
        </p:nvSpPr>
        <p:spPr>
          <a:xfrm>
            <a:off x="228600" y="2663244"/>
            <a:ext cx="8686800" cy="1923445"/>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71369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1_Title and Content">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0D846B81-9461-08B8-C4B4-A9038BF4760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250969"/>
            <a:ext cx="8686800" cy="1585685"/>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920707"/>
            <a:ext cx="8686800" cy="682400"/>
          </a:xfrm>
          <a:prstGeom prst="rect">
            <a:avLst/>
          </a:prstGeom>
        </p:spPr>
        <p:txBody>
          <a:bodyPr vert="horz" lIns="91440" tIns="45720" rIns="91440" bIns="45720" rtlCol="0" anchor="ctr">
            <a:noAutofit/>
          </a:bodyPr>
          <a:lstStyle>
            <a:lvl1pPr>
              <a:defRPr>
                <a:solidFill>
                  <a:srgbClr val="352D28"/>
                </a:solidFill>
              </a:defRPr>
            </a:lvl1pPr>
          </a:lstStyle>
          <a:p>
            <a:r>
              <a:rPr lang="en-US"/>
              <a:t>Click to edit Master title style</a:t>
            </a:r>
          </a:p>
        </p:txBody>
      </p:sp>
      <p:sp>
        <p:nvSpPr>
          <p:cNvPr id="2" name="Text Placeholder 2">
            <a:extLst>
              <a:ext uri="{FF2B5EF4-FFF2-40B4-BE49-F238E27FC236}">
                <a16:creationId xmlns:a16="http://schemas.microsoft.com/office/drawing/2014/main" id="{4D064F39-9DA7-2246-E0FF-923B2E161F49}"/>
              </a:ext>
            </a:extLst>
          </p:cNvPr>
          <p:cNvSpPr>
            <a:spLocks noGrp="1"/>
          </p:cNvSpPr>
          <p:nvPr>
            <p:ph idx="10"/>
          </p:nvPr>
        </p:nvSpPr>
        <p:spPr>
          <a:xfrm>
            <a:off x="228600" y="2663244"/>
            <a:ext cx="8686800" cy="1923445"/>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8483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219AC-BC4A-10C0-B14E-C6F576D9EC63}"/>
              </a:ext>
            </a:extLst>
          </p:cNvPr>
          <p:cNvPicPr>
            <a:picLocks noChangeAspect="1"/>
          </p:cNvPicPr>
          <p:nvPr userDrawn="1"/>
        </p:nvPicPr>
        <p:blipFill>
          <a:blip r:embed="rId2"/>
          <a:stretch>
            <a:fillRect/>
          </a:stretch>
        </p:blipFill>
        <p:spPr>
          <a:xfrm>
            <a:off x="0" y="-14474"/>
            <a:ext cx="9144000" cy="1019953"/>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7"/>
            <a:ext cx="8686800" cy="68240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64642C8B-E7D8-06EE-48D1-09CCDC7AD36E}"/>
              </a:ext>
            </a:extLst>
          </p:cNvPr>
          <p:cNvSpPr>
            <a:spLocks noGrp="1"/>
          </p:cNvSpPr>
          <p:nvPr>
            <p:ph idx="1"/>
          </p:nvPr>
        </p:nvSpPr>
        <p:spPr>
          <a:xfrm>
            <a:off x="228600" y="1175565"/>
            <a:ext cx="8686800" cy="337675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58038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3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219AC-BC4A-10C0-B14E-C6F576D9EC63}"/>
              </a:ext>
            </a:extLst>
          </p:cNvPr>
          <p:cNvPicPr>
            <a:picLocks noChangeAspect="1"/>
          </p:cNvPicPr>
          <p:nvPr userDrawn="1"/>
        </p:nvPicPr>
        <p:blipFill>
          <a:blip r:embed="rId2"/>
          <a:stretch>
            <a:fillRect/>
          </a:stretch>
        </p:blipFill>
        <p:spPr>
          <a:xfrm>
            <a:off x="0" y="-14474"/>
            <a:ext cx="9144000" cy="1019953"/>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7"/>
            <a:ext cx="8686800" cy="68240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EE25F8C0-9B02-1758-4CD6-63A5DE2CD2A5}"/>
              </a:ext>
            </a:extLst>
          </p:cNvPr>
          <p:cNvSpPr>
            <a:spLocks noGrp="1"/>
          </p:cNvSpPr>
          <p:nvPr>
            <p:ph idx="1"/>
          </p:nvPr>
        </p:nvSpPr>
        <p:spPr>
          <a:xfrm>
            <a:off x="228600" y="1175565"/>
            <a:ext cx="4206240" cy="337675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6D757AB4-D406-328B-06E9-D0B04BD2D486}"/>
              </a:ext>
            </a:extLst>
          </p:cNvPr>
          <p:cNvSpPr>
            <a:spLocks noGrp="1"/>
          </p:cNvSpPr>
          <p:nvPr>
            <p:ph idx="10"/>
          </p:nvPr>
        </p:nvSpPr>
        <p:spPr>
          <a:xfrm>
            <a:off x="4709161" y="1170472"/>
            <a:ext cx="4206240" cy="337675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19367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5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219AC-BC4A-10C0-B14E-C6F576D9EC63}"/>
              </a:ext>
            </a:extLst>
          </p:cNvPr>
          <p:cNvPicPr>
            <a:picLocks noChangeAspect="1"/>
          </p:cNvPicPr>
          <p:nvPr userDrawn="1"/>
        </p:nvPicPr>
        <p:blipFill>
          <a:blip r:embed="rId2"/>
          <a:stretch>
            <a:fillRect/>
          </a:stretch>
        </p:blipFill>
        <p:spPr>
          <a:xfrm>
            <a:off x="0" y="-14474"/>
            <a:ext cx="9144000" cy="1019953"/>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7"/>
            <a:ext cx="8686800" cy="68240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EE25F8C0-9B02-1758-4CD6-63A5DE2CD2A5}"/>
              </a:ext>
            </a:extLst>
          </p:cNvPr>
          <p:cNvSpPr>
            <a:spLocks noGrp="1"/>
          </p:cNvSpPr>
          <p:nvPr>
            <p:ph idx="1"/>
          </p:nvPr>
        </p:nvSpPr>
        <p:spPr>
          <a:xfrm>
            <a:off x="228600" y="1175565"/>
            <a:ext cx="4206240" cy="337675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6D757AB4-D406-328B-06E9-D0B04BD2D486}"/>
              </a:ext>
            </a:extLst>
          </p:cNvPr>
          <p:cNvSpPr>
            <a:spLocks noGrp="1"/>
          </p:cNvSpPr>
          <p:nvPr>
            <p:ph idx="10"/>
          </p:nvPr>
        </p:nvSpPr>
        <p:spPr>
          <a:xfrm>
            <a:off x="4709161" y="1170472"/>
            <a:ext cx="4206240" cy="337675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5B935FBB-DF9F-EBE5-20DE-430C06E683FD}"/>
              </a:ext>
            </a:extLst>
          </p:cNvPr>
          <p:cNvCxnSpPr>
            <a:cxnSpLocks/>
          </p:cNvCxnSpPr>
          <p:nvPr userDrawn="1"/>
        </p:nvCxnSpPr>
        <p:spPr>
          <a:xfrm>
            <a:off x="4572000" y="1139471"/>
            <a:ext cx="0" cy="347472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27094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4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219AC-BC4A-10C0-B14E-C6F576D9EC63}"/>
              </a:ext>
            </a:extLst>
          </p:cNvPr>
          <p:cNvPicPr>
            <a:picLocks noChangeAspect="1"/>
          </p:cNvPicPr>
          <p:nvPr userDrawn="1"/>
        </p:nvPicPr>
        <p:blipFill>
          <a:blip r:embed="rId2"/>
          <a:stretch>
            <a:fillRect/>
          </a:stretch>
        </p:blipFill>
        <p:spPr>
          <a:xfrm>
            <a:off x="0" y="-14474"/>
            <a:ext cx="9144000" cy="1019953"/>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7"/>
            <a:ext cx="8686800" cy="68240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4" name="Text Placeholder 2">
            <a:extLst>
              <a:ext uri="{FF2B5EF4-FFF2-40B4-BE49-F238E27FC236}">
                <a16:creationId xmlns:a16="http://schemas.microsoft.com/office/drawing/2014/main" id="{68AE70D7-A51A-F8B0-7EC8-6E841EA41A9E}"/>
              </a:ext>
            </a:extLst>
          </p:cNvPr>
          <p:cNvSpPr>
            <a:spLocks noGrp="1"/>
          </p:cNvSpPr>
          <p:nvPr>
            <p:ph idx="1"/>
          </p:nvPr>
        </p:nvSpPr>
        <p:spPr>
          <a:xfrm>
            <a:off x="228600" y="1151158"/>
            <a:ext cx="2743200" cy="347472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8290E0D-3698-2B5C-12CC-0CB5B9B5877A}"/>
              </a:ext>
            </a:extLst>
          </p:cNvPr>
          <p:cNvCxnSpPr>
            <a:cxnSpLocks/>
          </p:cNvCxnSpPr>
          <p:nvPr userDrawn="1"/>
        </p:nvCxnSpPr>
        <p:spPr>
          <a:xfrm>
            <a:off x="3092073" y="1139474"/>
            <a:ext cx="0" cy="356616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
        <p:nvSpPr>
          <p:cNvPr id="12" name="Text Placeholder 2">
            <a:extLst>
              <a:ext uri="{FF2B5EF4-FFF2-40B4-BE49-F238E27FC236}">
                <a16:creationId xmlns:a16="http://schemas.microsoft.com/office/drawing/2014/main" id="{0187A5CB-13E0-3FB4-F7EB-578FC4D243E1}"/>
              </a:ext>
            </a:extLst>
          </p:cNvPr>
          <p:cNvSpPr>
            <a:spLocks noGrp="1"/>
          </p:cNvSpPr>
          <p:nvPr>
            <p:ph idx="10"/>
          </p:nvPr>
        </p:nvSpPr>
        <p:spPr>
          <a:xfrm>
            <a:off x="3200400" y="1151158"/>
            <a:ext cx="2743200" cy="347472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DD900301-E954-7C80-2D8E-FF1BCF5892B4}"/>
              </a:ext>
            </a:extLst>
          </p:cNvPr>
          <p:cNvSpPr>
            <a:spLocks noGrp="1"/>
          </p:cNvSpPr>
          <p:nvPr>
            <p:ph idx="11"/>
          </p:nvPr>
        </p:nvSpPr>
        <p:spPr>
          <a:xfrm>
            <a:off x="6172200" y="1146349"/>
            <a:ext cx="2743200" cy="347472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4C5B7DAA-3674-025E-8177-F015140026FF}"/>
              </a:ext>
            </a:extLst>
          </p:cNvPr>
          <p:cNvCxnSpPr>
            <a:cxnSpLocks/>
          </p:cNvCxnSpPr>
          <p:nvPr userDrawn="1"/>
        </p:nvCxnSpPr>
        <p:spPr>
          <a:xfrm>
            <a:off x="6070175" y="1131939"/>
            <a:ext cx="0" cy="356616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39151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0" name="Picture 9" descr="Shape, circle&#10;&#10;Description automatically generated">
            <a:extLst>
              <a:ext uri="{FF2B5EF4-FFF2-40B4-BE49-F238E27FC236}">
                <a16:creationId xmlns:a16="http://schemas.microsoft.com/office/drawing/2014/main" id="{F908002A-0873-9F53-FE1A-3D022E78CC6E}"/>
              </a:ext>
            </a:extLst>
          </p:cNvPr>
          <p:cNvPicPr>
            <a:picLocks noChangeAspect="1"/>
          </p:cNvPicPr>
          <p:nvPr userDrawn="1"/>
        </p:nvPicPr>
        <p:blipFill>
          <a:blip r:embed="rId2"/>
          <a:stretch>
            <a:fillRect/>
          </a:stretch>
        </p:blipFill>
        <p:spPr>
          <a:xfrm>
            <a:off x="-14114" y="-15757"/>
            <a:ext cx="9158114" cy="1365996"/>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6"/>
            <a:ext cx="8686800" cy="100584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7" name="Text Placeholder 2">
            <a:extLst>
              <a:ext uri="{FF2B5EF4-FFF2-40B4-BE49-F238E27FC236}">
                <a16:creationId xmlns:a16="http://schemas.microsoft.com/office/drawing/2014/main" id="{D5105637-D276-FAB1-7F33-7F66B866BAD6}"/>
              </a:ext>
            </a:extLst>
          </p:cNvPr>
          <p:cNvSpPr>
            <a:spLocks noGrp="1"/>
          </p:cNvSpPr>
          <p:nvPr>
            <p:ph idx="10"/>
          </p:nvPr>
        </p:nvSpPr>
        <p:spPr>
          <a:xfrm>
            <a:off x="228600" y="1485038"/>
            <a:ext cx="8686800" cy="301752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31812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868680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4706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420624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38BBBE7D-C227-B499-57D4-0F61E2DAEF9C}"/>
              </a:ext>
            </a:extLst>
          </p:cNvPr>
          <p:cNvSpPr>
            <a:spLocks noGrp="1"/>
          </p:cNvSpPr>
          <p:nvPr>
            <p:ph idx="10"/>
          </p:nvPr>
        </p:nvSpPr>
        <p:spPr>
          <a:xfrm>
            <a:off x="4703776" y="986155"/>
            <a:ext cx="420624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6569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420624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38BBBE7D-C227-B499-57D4-0F61E2DAEF9C}"/>
              </a:ext>
            </a:extLst>
          </p:cNvPr>
          <p:cNvSpPr>
            <a:spLocks noGrp="1"/>
          </p:cNvSpPr>
          <p:nvPr>
            <p:ph idx="10"/>
          </p:nvPr>
        </p:nvSpPr>
        <p:spPr>
          <a:xfrm>
            <a:off x="4703776" y="986155"/>
            <a:ext cx="420624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BAC7612-ED3F-76C8-60AC-EF7850B4AF47}"/>
              </a:ext>
            </a:extLst>
          </p:cNvPr>
          <p:cNvCxnSpPr>
            <a:cxnSpLocks/>
          </p:cNvCxnSpPr>
          <p:nvPr userDrawn="1"/>
        </p:nvCxnSpPr>
        <p:spPr>
          <a:xfrm>
            <a:off x="4572000" y="953846"/>
            <a:ext cx="0" cy="365760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774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6DFF6AA-1E46-AE48-BFC3-9ECB8FFA204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24A0A73F-3AD8-F843-A753-A8D57C16E66C}"/>
              </a:ext>
            </a:extLst>
          </p:cNvPr>
          <p:cNvSpPr/>
          <p:nvPr userDrawn="1"/>
        </p:nvSpPr>
        <p:spPr>
          <a:xfrm>
            <a:off x="0" y="1610591"/>
            <a:ext cx="9144000" cy="3564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18790" y="170087"/>
            <a:ext cx="8714943" cy="68240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9A8FF389-6709-F74B-8E34-96E3DA7B5F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577005"/>
            <a:ext cx="1539033" cy="564499"/>
          </a:xfrm>
          <a:prstGeom prst="rect">
            <a:avLst/>
          </a:prstGeom>
        </p:spPr>
      </p:pic>
      <p:sp>
        <p:nvSpPr>
          <p:cNvPr id="7" name="TextBox 6">
            <a:extLst>
              <a:ext uri="{FF2B5EF4-FFF2-40B4-BE49-F238E27FC236}">
                <a16:creationId xmlns:a16="http://schemas.microsoft.com/office/drawing/2014/main" id="{7606DB0F-6980-5540-9E09-E8D830CB4FAC}"/>
              </a:ext>
            </a:extLst>
          </p:cNvPr>
          <p:cNvSpPr txBox="1"/>
          <p:nvPr userDrawn="1"/>
        </p:nvSpPr>
        <p:spPr>
          <a:xfrm>
            <a:off x="3226307" y="4835639"/>
            <a:ext cx="5282281" cy="184666"/>
          </a:xfrm>
          <a:prstGeom prst="rect">
            <a:avLst/>
          </a:prstGeom>
          <a:noFill/>
        </p:spPr>
        <p:txBody>
          <a:bodyPr wrap="square" rtlCol="0">
            <a:spAutoFit/>
          </a:bodyPr>
          <a:lstStyle/>
          <a:p>
            <a:pPr algn="r"/>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802BD68-396D-E140-B6A3-B8FC3D9F5DA8}"/>
              </a:ext>
            </a:extLst>
          </p:cNvPr>
          <p:cNvSpPr txBox="1"/>
          <p:nvPr userDrawn="1"/>
        </p:nvSpPr>
        <p:spPr>
          <a:xfrm>
            <a:off x="8645050" y="4803535"/>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
        <p:nvSpPr>
          <p:cNvPr id="5" name="Content Placeholder 4">
            <a:extLst>
              <a:ext uri="{FF2B5EF4-FFF2-40B4-BE49-F238E27FC236}">
                <a16:creationId xmlns:a16="http://schemas.microsoft.com/office/drawing/2014/main" id="{34BA7330-1064-4FF3-9ECE-400538FA0B3C}"/>
              </a:ext>
            </a:extLst>
          </p:cNvPr>
          <p:cNvSpPr>
            <a:spLocks noGrp="1"/>
          </p:cNvSpPr>
          <p:nvPr>
            <p:ph sz="quarter" idx="10"/>
          </p:nvPr>
        </p:nvSpPr>
        <p:spPr>
          <a:xfrm>
            <a:off x="219075" y="1165225"/>
            <a:ext cx="8686800" cy="3302000"/>
          </a:xfrm>
        </p:spPr>
        <p:txBody>
          <a:bodyPr/>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74730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274320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378BF07D-202B-7F4B-62CE-E9EF528E2AD3}"/>
              </a:ext>
            </a:extLst>
          </p:cNvPr>
          <p:cNvCxnSpPr>
            <a:cxnSpLocks/>
          </p:cNvCxnSpPr>
          <p:nvPr userDrawn="1"/>
        </p:nvCxnSpPr>
        <p:spPr>
          <a:xfrm>
            <a:off x="3092073" y="974471"/>
            <a:ext cx="0" cy="365760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
        <p:nvSpPr>
          <p:cNvPr id="9" name="Text Placeholder 2">
            <a:extLst>
              <a:ext uri="{FF2B5EF4-FFF2-40B4-BE49-F238E27FC236}">
                <a16:creationId xmlns:a16="http://schemas.microsoft.com/office/drawing/2014/main" id="{D1C00255-2959-50A9-314F-4D93673CAC4B}"/>
              </a:ext>
            </a:extLst>
          </p:cNvPr>
          <p:cNvSpPr>
            <a:spLocks noGrp="1"/>
          </p:cNvSpPr>
          <p:nvPr>
            <p:ph idx="10"/>
          </p:nvPr>
        </p:nvSpPr>
        <p:spPr>
          <a:xfrm>
            <a:off x="3200400" y="986155"/>
            <a:ext cx="274320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19F61454-D8D9-6530-7C0D-7F38E7F8F2ED}"/>
              </a:ext>
            </a:extLst>
          </p:cNvPr>
          <p:cNvSpPr>
            <a:spLocks noGrp="1"/>
          </p:cNvSpPr>
          <p:nvPr>
            <p:ph idx="11"/>
          </p:nvPr>
        </p:nvSpPr>
        <p:spPr>
          <a:xfrm>
            <a:off x="6172200" y="981346"/>
            <a:ext cx="274320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A8271620-8B15-CE5F-E9E1-40D2BE971A6D}"/>
              </a:ext>
            </a:extLst>
          </p:cNvPr>
          <p:cNvCxnSpPr>
            <a:cxnSpLocks/>
          </p:cNvCxnSpPr>
          <p:nvPr userDrawn="1"/>
        </p:nvCxnSpPr>
        <p:spPr>
          <a:xfrm>
            <a:off x="6070175" y="966936"/>
            <a:ext cx="0" cy="365760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60901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4206240" cy="17373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F1025849-DDF9-8817-1B45-C06F40717C49}"/>
              </a:ext>
            </a:extLst>
          </p:cNvPr>
          <p:cNvCxnSpPr>
            <a:cxnSpLocks/>
          </p:cNvCxnSpPr>
          <p:nvPr userDrawn="1"/>
        </p:nvCxnSpPr>
        <p:spPr>
          <a:xfrm>
            <a:off x="182880" y="2823856"/>
            <a:ext cx="8778240" cy="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F91CB5F1-6B06-A4E9-620E-2E86FC4FAEFD}"/>
              </a:ext>
            </a:extLst>
          </p:cNvPr>
          <p:cNvCxnSpPr>
            <a:cxnSpLocks/>
          </p:cNvCxnSpPr>
          <p:nvPr userDrawn="1"/>
        </p:nvCxnSpPr>
        <p:spPr>
          <a:xfrm>
            <a:off x="4572000" y="981797"/>
            <a:ext cx="0" cy="1737360"/>
          </a:xfrm>
          <a:prstGeom prst="line">
            <a:avLst/>
          </a:prstGeom>
          <a:ln w="12700" cap="sq">
            <a:solidFill>
              <a:srgbClr val="C0167A"/>
            </a:solidFill>
            <a:prstDash val="solid"/>
            <a:round/>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F08EF746-BFC9-D98F-D0C7-A32C56CFF2A9}"/>
              </a:ext>
            </a:extLst>
          </p:cNvPr>
          <p:cNvCxnSpPr>
            <a:cxnSpLocks/>
          </p:cNvCxnSpPr>
          <p:nvPr userDrawn="1"/>
        </p:nvCxnSpPr>
        <p:spPr>
          <a:xfrm>
            <a:off x="4572000" y="2904042"/>
            <a:ext cx="0" cy="173736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 Placeholder 2">
            <a:extLst>
              <a:ext uri="{FF2B5EF4-FFF2-40B4-BE49-F238E27FC236}">
                <a16:creationId xmlns:a16="http://schemas.microsoft.com/office/drawing/2014/main" id="{3C1F5AE4-8941-36DB-5EE3-19D8DF2ADAF8}"/>
              </a:ext>
            </a:extLst>
          </p:cNvPr>
          <p:cNvSpPr>
            <a:spLocks noGrp="1"/>
          </p:cNvSpPr>
          <p:nvPr>
            <p:ph idx="10"/>
          </p:nvPr>
        </p:nvSpPr>
        <p:spPr>
          <a:xfrm>
            <a:off x="228600" y="2911500"/>
            <a:ext cx="4206240" cy="17373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0B7A21B9-2F89-D42C-E8CD-548F578BCE69}"/>
              </a:ext>
            </a:extLst>
          </p:cNvPr>
          <p:cNvSpPr>
            <a:spLocks noGrp="1"/>
          </p:cNvSpPr>
          <p:nvPr>
            <p:ph idx="11"/>
          </p:nvPr>
        </p:nvSpPr>
        <p:spPr>
          <a:xfrm>
            <a:off x="4714121" y="979566"/>
            <a:ext cx="4206240" cy="17373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CD7E1FFA-536A-B412-507A-C7F2EC53DBAC}"/>
              </a:ext>
            </a:extLst>
          </p:cNvPr>
          <p:cNvSpPr>
            <a:spLocks noGrp="1"/>
          </p:cNvSpPr>
          <p:nvPr>
            <p:ph idx="12"/>
          </p:nvPr>
        </p:nvSpPr>
        <p:spPr>
          <a:xfrm>
            <a:off x="4709160" y="2901191"/>
            <a:ext cx="4206240" cy="17373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4287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Tree>
    <p:extLst>
      <p:ext uri="{BB962C8B-B14F-4D97-AF65-F5344CB8AC3E}">
        <p14:creationId xmlns:p14="http://schemas.microsoft.com/office/powerpoint/2010/main" val="31769447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679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F442A156-430E-0041-BE63-8DC6DCE6950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24A0A73F-3AD8-F843-A753-A8D57C16E66C}"/>
              </a:ext>
            </a:extLst>
          </p:cNvPr>
          <p:cNvSpPr/>
          <p:nvPr userDrawn="1"/>
        </p:nvSpPr>
        <p:spPr>
          <a:xfrm>
            <a:off x="0" y="1610591"/>
            <a:ext cx="9144000" cy="3564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A8FF389-6709-F74B-8E34-96E3DA7B5F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577005"/>
            <a:ext cx="1539033" cy="564499"/>
          </a:xfrm>
          <a:prstGeom prst="rect">
            <a:avLst/>
          </a:prstGeom>
        </p:spPr>
      </p:pic>
      <p:sp>
        <p:nvSpPr>
          <p:cNvPr id="7" name="TextBox 6">
            <a:extLst>
              <a:ext uri="{FF2B5EF4-FFF2-40B4-BE49-F238E27FC236}">
                <a16:creationId xmlns:a16="http://schemas.microsoft.com/office/drawing/2014/main" id="{7606DB0F-6980-5540-9E09-E8D830CB4FAC}"/>
              </a:ext>
            </a:extLst>
          </p:cNvPr>
          <p:cNvSpPr txBox="1"/>
          <p:nvPr userDrawn="1"/>
        </p:nvSpPr>
        <p:spPr>
          <a:xfrm>
            <a:off x="3226307" y="4835639"/>
            <a:ext cx="5282281" cy="184666"/>
          </a:xfrm>
          <a:prstGeom prst="rect">
            <a:avLst/>
          </a:prstGeom>
          <a:noFill/>
        </p:spPr>
        <p:txBody>
          <a:bodyPr wrap="square" rtlCol="0">
            <a:spAutoFit/>
          </a:bodyPr>
          <a:lstStyle/>
          <a:p>
            <a:pPr algn="r"/>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802BD68-396D-E140-B6A3-B8FC3D9F5DA8}"/>
              </a:ext>
            </a:extLst>
          </p:cNvPr>
          <p:cNvSpPr txBox="1"/>
          <p:nvPr userDrawn="1"/>
        </p:nvSpPr>
        <p:spPr>
          <a:xfrm>
            <a:off x="8645050" y="4803535"/>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
        <p:nvSpPr>
          <p:cNvPr id="11" name="Title Placeholder 1">
            <a:extLst>
              <a:ext uri="{FF2B5EF4-FFF2-40B4-BE49-F238E27FC236}">
                <a16:creationId xmlns:a16="http://schemas.microsoft.com/office/drawing/2014/main" id="{66469712-1EA3-474F-A68F-AC28A0B233A7}"/>
              </a:ext>
            </a:extLst>
          </p:cNvPr>
          <p:cNvSpPr>
            <a:spLocks noGrp="1"/>
          </p:cNvSpPr>
          <p:nvPr>
            <p:ph type="title"/>
          </p:nvPr>
        </p:nvSpPr>
        <p:spPr>
          <a:xfrm>
            <a:off x="218790" y="170087"/>
            <a:ext cx="8714943" cy="68240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10" name="Content Placeholder 4">
            <a:extLst>
              <a:ext uri="{FF2B5EF4-FFF2-40B4-BE49-F238E27FC236}">
                <a16:creationId xmlns:a16="http://schemas.microsoft.com/office/drawing/2014/main" id="{657DBCCC-27E4-4905-B919-639C2276562A}"/>
              </a:ext>
            </a:extLst>
          </p:cNvPr>
          <p:cNvSpPr>
            <a:spLocks noGrp="1"/>
          </p:cNvSpPr>
          <p:nvPr>
            <p:ph sz="quarter" idx="10"/>
          </p:nvPr>
        </p:nvSpPr>
        <p:spPr>
          <a:xfrm>
            <a:off x="219075" y="1165225"/>
            <a:ext cx="8686800" cy="3302000"/>
          </a:xfrm>
        </p:spPr>
        <p:txBody>
          <a:bodyPr/>
          <a:lstStyle>
            <a:lvl1pPr>
              <a:defRPr>
                <a:solidFill>
                  <a:sysClr val="windowText" lastClr="000000"/>
                </a:solidFill>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9337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352D28"/>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7F89F88-D2AE-D141-95D4-85C830346A6B}"/>
              </a:ext>
            </a:extLst>
          </p:cNvPr>
          <p:cNvSpPr/>
          <p:nvPr userDrawn="1"/>
        </p:nvSpPr>
        <p:spPr>
          <a:xfrm>
            <a:off x="25400" y="117290"/>
            <a:ext cx="9118600" cy="50262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pic>
        <p:nvPicPr>
          <p:cNvPr id="4" name="Picture 3" descr="A picture containing background pattern&#10;&#10;Description automatically generated">
            <a:extLst>
              <a:ext uri="{FF2B5EF4-FFF2-40B4-BE49-F238E27FC236}">
                <a16:creationId xmlns:a16="http://schemas.microsoft.com/office/drawing/2014/main" id="{D21FBF0D-2239-B54A-8039-6F07CE526C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22097" y="0"/>
            <a:ext cx="3421903" cy="5143500"/>
          </a:xfrm>
          <a:prstGeom prst="rect">
            <a:avLst/>
          </a:prstGeom>
        </p:spPr>
      </p:pic>
      <p:sp>
        <p:nvSpPr>
          <p:cNvPr id="23" name="TextBox 22">
            <a:extLst>
              <a:ext uri="{FF2B5EF4-FFF2-40B4-BE49-F238E27FC236}">
                <a16:creationId xmlns:a16="http://schemas.microsoft.com/office/drawing/2014/main" id="{4C5CB1EC-605B-5445-8767-22090006E0AC}"/>
              </a:ext>
            </a:extLst>
          </p:cNvPr>
          <p:cNvSpPr txBox="1"/>
          <p:nvPr userDrawn="1"/>
        </p:nvSpPr>
        <p:spPr>
          <a:xfrm>
            <a:off x="1665806" y="4827483"/>
            <a:ext cx="5282281" cy="184666"/>
          </a:xfrm>
          <a:prstGeom prst="rect">
            <a:avLst/>
          </a:prstGeom>
          <a:noFill/>
        </p:spPr>
        <p:txBody>
          <a:bodyPr wrap="square" rtlCol="0">
            <a:spAutoFit/>
          </a:bodyPr>
          <a:lstStyle/>
          <a:p>
            <a:pPr algn="l"/>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pic>
        <p:nvPicPr>
          <p:cNvPr id="25" name="Picture 24" descr="A picture containing text, clipart&#10;&#10;Description automatically generated">
            <a:extLst>
              <a:ext uri="{FF2B5EF4-FFF2-40B4-BE49-F238E27FC236}">
                <a16:creationId xmlns:a16="http://schemas.microsoft.com/office/drawing/2014/main" id="{75BE91F6-86EF-C944-B627-E27DA8D8B0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6772" y="4578321"/>
            <a:ext cx="1539034" cy="565436"/>
          </a:xfrm>
          <a:prstGeom prst="rect">
            <a:avLst/>
          </a:prstGeom>
        </p:spPr>
      </p:pic>
      <p:sp>
        <p:nvSpPr>
          <p:cNvPr id="20" name="Title Placeholder 1">
            <a:extLst>
              <a:ext uri="{FF2B5EF4-FFF2-40B4-BE49-F238E27FC236}">
                <a16:creationId xmlns:a16="http://schemas.microsoft.com/office/drawing/2014/main" id="{73D9A5DB-21AF-5C41-A7E9-52043BD98E84}"/>
              </a:ext>
            </a:extLst>
          </p:cNvPr>
          <p:cNvSpPr>
            <a:spLocks noGrp="1"/>
          </p:cNvSpPr>
          <p:nvPr>
            <p:ph type="title"/>
          </p:nvPr>
        </p:nvSpPr>
        <p:spPr>
          <a:xfrm>
            <a:off x="242237" y="219831"/>
            <a:ext cx="4693446" cy="682400"/>
          </a:xfrm>
          <a:prstGeom prst="rect">
            <a:avLst/>
          </a:prstGeom>
        </p:spPr>
        <p:txBody>
          <a:bodyPr vert="horz" lIns="91440" tIns="45720" rIns="91440" bIns="45720" rtlCol="0" anchor="ctr">
            <a:noAutofit/>
          </a:bodyPr>
          <a:lstStyle>
            <a:lvl1pPr>
              <a:defRPr b="0" i="0"/>
            </a:lvl1pPr>
          </a:lstStyle>
          <a:p>
            <a:r>
              <a:rPr lang="en-US"/>
              <a:t>Click to edit Master title style</a:t>
            </a:r>
          </a:p>
        </p:txBody>
      </p:sp>
      <p:sp>
        <p:nvSpPr>
          <p:cNvPr id="21" name="Text Placeholder 2">
            <a:extLst>
              <a:ext uri="{FF2B5EF4-FFF2-40B4-BE49-F238E27FC236}">
                <a16:creationId xmlns:a16="http://schemas.microsoft.com/office/drawing/2014/main" id="{783DF560-6FED-CE41-BD4E-F06351BD094D}"/>
              </a:ext>
            </a:extLst>
          </p:cNvPr>
          <p:cNvSpPr>
            <a:spLocks noGrp="1"/>
          </p:cNvSpPr>
          <p:nvPr>
            <p:ph idx="1"/>
          </p:nvPr>
        </p:nvSpPr>
        <p:spPr>
          <a:xfrm>
            <a:off x="230067" y="986155"/>
            <a:ext cx="4705616" cy="3383280"/>
          </a:xfrm>
          <a:prstGeom prst="rect">
            <a:avLst/>
          </a:prstGeom>
        </p:spPr>
        <p:txBody>
          <a:bodyPr vert="horz" lIns="91440" tIns="45720" rIns="91440" bIns="45720" rtlCol="0">
            <a:noAutofit/>
          </a:bodyPr>
          <a:lstStyle>
            <a:lvl1pPr>
              <a:defRPr sz="1600"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Box 25">
            <a:extLst>
              <a:ext uri="{FF2B5EF4-FFF2-40B4-BE49-F238E27FC236}">
                <a16:creationId xmlns:a16="http://schemas.microsoft.com/office/drawing/2014/main" id="{CAD58A1E-8F1D-AB4F-8E17-CD1EF9A44D1D}"/>
              </a:ext>
            </a:extLst>
          </p:cNvPr>
          <p:cNvSpPr txBox="1"/>
          <p:nvPr userDrawn="1"/>
        </p:nvSpPr>
        <p:spPr>
          <a:xfrm>
            <a:off x="8645050" y="4795379"/>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Tree>
    <p:extLst>
      <p:ext uri="{BB962C8B-B14F-4D97-AF65-F5344CB8AC3E}">
        <p14:creationId xmlns:p14="http://schemas.microsoft.com/office/powerpoint/2010/main" val="2900078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C16453-8780-D245-8976-93E6B00644C6}"/>
              </a:ext>
            </a:extLst>
          </p:cNvPr>
          <p:cNvSpPr/>
          <p:nvPr userDrawn="1"/>
        </p:nvSpPr>
        <p:spPr>
          <a:xfrm>
            <a:off x="0" y="0"/>
            <a:ext cx="5715000" cy="517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Title Placeholder 1">
            <a:extLst>
              <a:ext uri="{FF2B5EF4-FFF2-40B4-BE49-F238E27FC236}">
                <a16:creationId xmlns:a16="http://schemas.microsoft.com/office/drawing/2014/main" id="{73D9A5DB-21AF-5C41-A7E9-52043BD98E84}"/>
              </a:ext>
            </a:extLst>
          </p:cNvPr>
          <p:cNvSpPr>
            <a:spLocks noGrp="1"/>
          </p:cNvSpPr>
          <p:nvPr>
            <p:ph type="title"/>
          </p:nvPr>
        </p:nvSpPr>
        <p:spPr>
          <a:xfrm>
            <a:off x="242237" y="219831"/>
            <a:ext cx="4693446" cy="682400"/>
          </a:xfrm>
          <a:prstGeom prst="rect">
            <a:avLst/>
          </a:prstGeom>
        </p:spPr>
        <p:txBody>
          <a:bodyPr vert="horz" lIns="91440" tIns="45720" rIns="91440" bIns="45720" rtlCol="0" anchor="ctr">
            <a:noAutofit/>
          </a:bodyPr>
          <a:lstStyle>
            <a:lvl1pPr>
              <a:defRPr b="0" i="0">
                <a:solidFill>
                  <a:srgbClr val="726963"/>
                </a:solidFill>
              </a:defRPr>
            </a:lvl1pPr>
          </a:lstStyle>
          <a:p>
            <a:r>
              <a:rPr lang="en-US"/>
              <a:t>Click to edit Master title style</a:t>
            </a:r>
          </a:p>
        </p:txBody>
      </p:sp>
      <p:sp>
        <p:nvSpPr>
          <p:cNvPr id="21" name="Text Placeholder 2">
            <a:extLst>
              <a:ext uri="{FF2B5EF4-FFF2-40B4-BE49-F238E27FC236}">
                <a16:creationId xmlns:a16="http://schemas.microsoft.com/office/drawing/2014/main" id="{783DF560-6FED-CE41-BD4E-F06351BD094D}"/>
              </a:ext>
            </a:extLst>
          </p:cNvPr>
          <p:cNvSpPr>
            <a:spLocks noGrp="1"/>
          </p:cNvSpPr>
          <p:nvPr>
            <p:ph idx="1"/>
          </p:nvPr>
        </p:nvSpPr>
        <p:spPr>
          <a:xfrm>
            <a:off x="230067" y="986155"/>
            <a:ext cx="4705616" cy="3383280"/>
          </a:xfrm>
          <a:prstGeom prst="rect">
            <a:avLst/>
          </a:prstGeom>
        </p:spPr>
        <p:txBody>
          <a:bodyPr vert="horz" lIns="91440" tIns="45720" rIns="91440" bIns="45720" rtlCol="0">
            <a:no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Box 25">
            <a:extLst>
              <a:ext uri="{FF2B5EF4-FFF2-40B4-BE49-F238E27FC236}">
                <a16:creationId xmlns:a16="http://schemas.microsoft.com/office/drawing/2014/main" id="{CAD58A1E-8F1D-AB4F-8E17-CD1EF9A44D1D}"/>
              </a:ext>
            </a:extLst>
          </p:cNvPr>
          <p:cNvSpPr txBox="1"/>
          <p:nvPr userDrawn="1"/>
        </p:nvSpPr>
        <p:spPr>
          <a:xfrm>
            <a:off x="8645050" y="4795379"/>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pic>
        <p:nvPicPr>
          <p:cNvPr id="11" name="Picture 10">
            <a:extLst>
              <a:ext uri="{FF2B5EF4-FFF2-40B4-BE49-F238E27FC236}">
                <a16:creationId xmlns:a16="http://schemas.microsoft.com/office/drawing/2014/main" id="{40F7167F-D79D-ED4F-9158-F5F2865862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8360" y="4577005"/>
            <a:ext cx="1539033" cy="564499"/>
          </a:xfrm>
          <a:prstGeom prst="rect">
            <a:avLst/>
          </a:prstGeom>
        </p:spPr>
      </p:pic>
      <p:sp>
        <p:nvSpPr>
          <p:cNvPr id="12" name="TextBox 11">
            <a:extLst>
              <a:ext uri="{FF2B5EF4-FFF2-40B4-BE49-F238E27FC236}">
                <a16:creationId xmlns:a16="http://schemas.microsoft.com/office/drawing/2014/main" id="{03086550-931F-4C46-B3A7-4BEE69DBED4F}"/>
              </a:ext>
            </a:extLst>
          </p:cNvPr>
          <p:cNvSpPr txBox="1"/>
          <p:nvPr userDrawn="1"/>
        </p:nvSpPr>
        <p:spPr>
          <a:xfrm>
            <a:off x="1665806" y="4827483"/>
            <a:ext cx="5282281" cy="184666"/>
          </a:xfrm>
          <a:prstGeom prst="rect">
            <a:avLst/>
          </a:prstGeom>
          <a:noFill/>
        </p:spPr>
        <p:txBody>
          <a:bodyPr wrap="square" rtlCol="0">
            <a:spAutoFit/>
          </a:bodyPr>
          <a:lstStyle/>
          <a:p>
            <a:pPr algn="l"/>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pic>
        <p:nvPicPr>
          <p:cNvPr id="9" name="Picture 8" descr="A picture containing background pattern&#10;&#10;Description automatically generated">
            <a:extLst>
              <a:ext uri="{FF2B5EF4-FFF2-40B4-BE49-F238E27FC236}">
                <a16:creationId xmlns:a16="http://schemas.microsoft.com/office/drawing/2014/main" id="{D234D643-373D-6847-BA5C-790D0D93B4B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22097" y="0"/>
            <a:ext cx="3421903" cy="5143500"/>
          </a:xfrm>
          <a:prstGeom prst="rect">
            <a:avLst/>
          </a:prstGeom>
        </p:spPr>
      </p:pic>
    </p:spTree>
    <p:extLst>
      <p:ext uri="{BB962C8B-B14F-4D97-AF65-F5344CB8AC3E}">
        <p14:creationId xmlns:p14="http://schemas.microsoft.com/office/powerpoint/2010/main" val="1498959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B58033-34CB-6440-8A94-044199897F1A}"/>
              </a:ext>
            </a:extLst>
          </p:cNvPr>
          <p:cNvSpPr/>
          <p:nvPr userDrawn="1"/>
        </p:nvSpPr>
        <p:spPr>
          <a:xfrm>
            <a:off x="25400" y="117290"/>
            <a:ext cx="9118600" cy="50262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pic>
        <p:nvPicPr>
          <p:cNvPr id="25" name="Picture 24" descr="A picture containing text, clipart&#10;&#10;Description automatically generated">
            <a:extLst>
              <a:ext uri="{FF2B5EF4-FFF2-40B4-BE49-F238E27FC236}">
                <a16:creationId xmlns:a16="http://schemas.microsoft.com/office/drawing/2014/main" id="{75BE91F6-86EF-C944-B627-E27DA8D8B0E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6772" y="4578321"/>
            <a:ext cx="1539034" cy="565436"/>
          </a:xfrm>
          <a:prstGeom prst="rect">
            <a:avLst/>
          </a:prstGeom>
        </p:spPr>
      </p:pic>
      <p:sp>
        <p:nvSpPr>
          <p:cNvPr id="20" name="Title Placeholder 1">
            <a:extLst>
              <a:ext uri="{FF2B5EF4-FFF2-40B4-BE49-F238E27FC236}">
                <a16:creationId xmlns:a16="http://schemas.microsoft.com/office/drawing/2014/main" id="{73D9A5DB-21AF-5C41-A7E9-52043BD98E84}"/>
              </a:ext>
            </a:extLst>
          </p:cNvPr>
          <p:cNvSpPr>
            <a:spLocks noGrp="1"/>
          </p:cNvSpPr>
          <p:nvPr>
            <p:ph type="title"/>
          </p:nvPr>
        </p:nvSpPr>
        <p:spPr>
          <a:xfrm>
            <a:off x="242237" y="219831"/>
            <a:ext cx="4693446" cy="682400"/>
          </a:xfrm>
          <a:prstGeom prst="rect">
            <a:avLst/>
          </a:prstGeom>
        </p:spPr>
        <p:txBody>
          <a:bodyPr vert="horz" lIns="91440" tIns="45720" rIns="91440" bIns="45720" rtlCol="0" anchor="ctr">
            <a:noAutofit/>
          </a:bodyPr>
          <a:lstStyle>
            <a:lvl1pPr>
              <a:defRPr b="0" i="0"/>
            </a:lvl1pPr>
          </a:lstStyle>
          <a:p>
            <a:r>
              <a:rPr lang="en-US"/>
              <a:t>Click to edit Master title style</a:t>
            </a:r>
          </a:p>
        </p:txBody>
      </p:sp>
      <p:sp>
        <p:nvSpPr>
          <p:cNvPr id="21" name="Text Placeholder 2">
            <a:extLst>
              <a:ext uri="{FF2B5EF4-FFF2-40B4-BE49-F238E27FC236}">
                <a16:creationId xmlns:a16="http://schemas.microsoft.com/office/drawing/2014/main" id="{783DF560-6FED-CE41-BD4E-F06351BD094D}"/>
              </a:ext>
            </a:extLst>
          </p:cNvPr>
          <p:cNvSpPr>
            <a:spLocks noGrp="1"/>
          </p:cNvSpPr>
          <p:nvPr>
            <p:ph idx="1"/>
          </p:nvPr>
        </p:nvSpPr>
        <p:spPr>
          <a:xfrm>
            <a:off x="230067" y="986155"/>
            <a:ext cx="4705616" cy="3383280"/>
          </a:xfrm>
          <a:prstGeom prst="rect">
            <a:avLst/>
          </a:prstGeom>
        </p:spPr>
        <p:txBody>
          <a:bodyPr vert="horz" lIns="91440" tIns="45720" rIns="91440" bIns="45720" rtlCol="0">
            <a:noAutofit/>
          </a:bodyPr>
          <a:lstStyle>
            <a:lvl1pPr>
              <a:defRPr sz="1600"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AE117D36-4127-304E-A4D1-BB0E66BEB1CF}"/>
              </a:ext>
            </a:extLst>
          </p:cNvPr>
          <p:cNvSpPr txBox="1"/>
          <p:nvPr userDrawn="1"/>
        </p:nvSpPr>
        <p:spPr>
          <a:xfrm>
            <a:off x="1665806" y="4827483"/>
            <a:ext cx="5282281" cy="184666"/>
          </a:xfrm>
          <a:prstGeom prst="rect">
            <a:avLst/>
          </a:prstGeom>
          <a:noFill/>
        </p:spPr>
        <p:txBody>
          <a:bodyPr wrap="square" rtlCol="0">
            <a:spAutoFit/>
          </a:bodyPr>
          <a:lstStyle/>
          <a:p>
            <a:pPr algn="l"/>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1E4433D-E6A8-BF43-A4EF-2C6A2FD1E034}"/>
              </a:ext>
            </a:extLst>
          </p:cNvPr>
          <p:cNvSpPr txBox="1"/>
          <p:nvPr userDrawn="1"/>
        </p:nvSpPr>
        <p:spPr>
          <a:xfrm>
            <a:off x="8645050" y="4795379"/>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pic>
        <p:nvPicPr>
          <p:cNvPr id="3" name="Picture 2" descr="A group of people sitting at a table looking at a paper&#10;&#10;Description automatically generated with low confidence">
            <a:extLst>
              <a:ext uri="{FF2B5EF4-FFF2-40B4-BE49-F238E27FC236}">
                <a16:creationId xmlns:a16="http://schemas.microsoft.com/office/drawing/2014/main" id="{AEE611E1-A6C3-6749-840E-0ACC4F64DA9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22097" y="0"/>
            <a:ext cx="3421903" cy="5143500"/>
          </a:xfrm>
          <a:prstGeom prst="rect">
            <a:avLst/>
          </a:prstGeom>
        </p:spPr>
      </p:pic>
    </p:spTree>
    <p:extLst>
      <p:ext uri="{BB962C8B-B14F-4D97-AF65-F5344CB8AC3E}">
        <p14:creationId xmlns:p14="http://schemas.microsoft.com/office/powerpoint/2010/main" val="2358568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F6D5B3-9144-2448-8F40-C9320F9F7276}"/>
              </a:ext>
            </a:extLst>
          </p:cNvPr>
          <p:cNvSpPr/>
          <p:nvPr userDrawn="1"/>
        </p:nvSpPr>
        <p:spPr>
          <a:xfrm>
            <a:off x="0" y="0"/>
            <a:ext cx="5715000" cy="517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F3B688E1-81B3-E44D-AF49-32CEF73E19C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8360" y="4577005"/>
            <a:ext cx="1539033" cy="564499"/>
          </a:xfrm>
          <a:prstGeom prst="rect">
            <a:avLst/>
          </a:prstGeom>
        </p:spPr>
      </p:pic>
      <p:sp>
        <p:nvSpPr>
          <p:cNvPr id="10" name="TextBox 9">
            <a:extLst>
              <a:ext uri="{FF2B5EF4-FFF2-40B4-BE49-F238E27FC236}">
                <a16:creationId xmlns:a16="http://schemas.microsoft.com/office/drawing/2014/main" id="{A1E4433D-E6A8-BF43-A4EF-2C6A2FD1E034}"/>
              </a:ext>
            </a:extLst>
          </p:cNvPr>
          <p:cNvSpPr txBox="1"/>
          <p:nvPr userDrawn="1"/>
        </p:nvSpPr>
        <p:spPr>
          <a:xfrm>
            <a:off x="8645050" y="4795379"/>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
        <p:nvSpPr>
          <p:cNvPr id="13" name="Title Placeholder 1">
            <a:extLst>
              <a:ext uri="{FF2B5EF4-FFF2-40B4-BE49-F238E27FC236}">
                <a16:creationId xmlns:a16="http://schemas.microsoft.com/office/drawing/2014/main" id="{82C00AFC-9BB0-7E43-A790-B1159ED10449}"/>
              </a:ext>
            </a:extLst>
          </p:cNvPr>
          <p:cNvSpPr>
            <a:spLocks noGrp="1"/>
          </p:cNvSpPr>
          <p:nvPr>
            <p:ph type="title"/>
          </p:nvPr>
        </p:nvSpPr>
        <p:spPr>
          <a:xfrm>
            <a:off x="242237" y="219831"/>
            <a:ext cx="4693446" cy="682400"/>
          </a:xfrm>
          <a:prstGeom prst="rect">
            <a:avLst/>
          </a:prstGeom>
        </p:spPr>
        <p:txBody>
          <a:bodyPr vert="horz" lIns="91440" tIns="45720" rIns="91440" bIns="45720" rtlCol="0" anchor="ctr">
            <a:noAutofit/>
          </a:bodyPr>
          <a:lstStyle>
            <a:lvl1pPr>
              <a:defRPr b="0" i="0">
                <a:solidFill>
                  <a:srgbClr val="726963"/>
                </a:solidFill>
              </a:defRPr>
            </a:lvl1pPr>
          </a:lstStyle>
          <a:p>
            <a:r>
              <a:rPr lang="en-US"/>
              <a:t>Click to edit Master title style</a:t>
            </a:r>
          </a:p>
        </p:txBody>
      </p:sp>
      <p:sp>
        <p:nvSpPr>
          <p:cNvPr id="14" name="Text Placeholder 2">
            <a:extLst>
              <a:ext uri="{FF2B5EF4-FFF2-40B4-BE49-F238E27FC236}">
                <a16:creationId xmlns:a16="http://schemas.microsoft.com/office/drawing/2014/main" id="{AC45091A-C143-E148-91A5-EE4060F3A320}"/>
              </a:ext>
            </a:extLst>
          </p:cNvPr>
          <p:cNvSpPr>
            <a:spLocks noGrp="1"/>
          </p:cNvSpPr>
          <p:nvPr>
            <p:ph idx="1"/>
          </p:nvPr>
        </p:nvSpPr>
        <p:spPr>
          <a:xfrm>
            <a:off x="230067" y="986155"/>
            <a:ext cx="4705616" cy="3383280"/>
          </a:xfrm>
          <a:prstGeom prst="rect">
            <a:avLst/>
          </a:prstGeom>
        </p:spPr>
        <p:txBody>
          <a:bodyPr vert="horz" lIns="91440" tIns="45720" rIns="91440" bIns="45720" rtlCol="0">
            <a:no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6ED6A637-11F8-7F45-96AA-4AEA94BF28CC}"/>
              </a:ext>
            </a:extLst>
          </p:cNvPr>
          <p:cNvSpPr txBox="1"/>
          <p:nvPr userDrawn="1"/>
        </p:nvSpPr>
        <p:spPr>
          <a:xfrm>
            <a:off x="1665806" y="4827483"/>
            <a:ext cx="5282281" cy="184666"/>
          </a:xfrm>
          <a:prstGeom prst="rect">
            <a:avLst/>
          </a:prstGeom>
          <a:noFill/>
        </p:spPr>
        <p:txBody>
          <a:bodyPr wrap="square" rtlCol="0">
            <a:spAutoFit/>
          </a:bodyPr>
          <a:lstStyle/>
          <a:p>
            <a:pPr algn="l"/>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pic>
        <p:nvPicPr>
          <p:cNvPr id="9" name="Picture 8" descr="A group of people sitting at a table looking at a paper&#10;&#10;Description automatically generated with low confidence">
            <a:extLst>
              <a:ext uri="{FF2B5EF4-FFF2-40B4-BE49-F238E27FC236}">
                <a16:creationId xmlns:a16="http://schemas.microsoft.com/office/drawing/2014/main" id="{6018268F-F2E9-3347-9439-819B4AABF8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22097" y="0"/>
            <a:ext cx="3421903" cy="5143500"/>
          </a:xfrm>
          <a:prstGeom prst="rect">
            <a:avLst/>
          </a:prstGeom>
        </p:spPr>
      </p:pic>
    </p:spTree>
    <p:extLst>
      <p:ext uri="{BB962C8B-B14F-4D97-AF65-F5344CB8AC3E}">
        <p14:creationId xmlns:p14="http://schemas.microsoft.com/office/powerpoint/2010/main" val="3037200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tx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7F89F88-D2AE-D141-95D4-85C830346A6B}"/>
              </a:ext>
            </a:extLst>
          </p:cNvPr>
          <p:cNvSpPr/>
          <p:nvPr userDrawn="1"/>
        </p:nvSpPr>
        <p:spPr>
          <a:xfrm>
            <a:off x="0" y="1"/>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pic>
        <p:nvPicPr>
          <p:cNvPr id="25" name="Picture 24" descr="A picture containing text, clipart&#10;&#10;Description automatically generated">
            <a:extLst>
              <a:ext uri="{FF2B5EF4-FFF2-40B4-BE49-F238E27FC236}">
                <a16:creationId xmlns:a16="http://schemas.microsoft.com/office/drawing/2014/main" id="{75BE91F6-86EF-C944-B627-E27DA8D8B0E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6772" y="4578321"/>
            <a:ext cx="1539034" cy="565436"/>
          </a:xfrm>
          <a:prstGeom prst="rect">
            <a:avLst/>
          </a:prstGeom>
        </p:spPr>
      </p:pic>
      <p:sp>
        <p:nvSpPr>
          <p:cNvPr id="20" name="Title Placeholder 1">
            <a:extLst>
              <a:ext uri="{FF2B5EF4-FFF2-40B4-BE49-F238E27FC236}">
                <a16:creationId xmlns:a16="http://schemas.microsoft.com/office/drawing/2014/main" id="{73D9A5DB-21AF-5C41-A7E9-52043BD98E84}"/>
              </a:ext>
            </a:extLst>
          </p:cNvPr>
          <p:cNvSpPr>
            <a:spLocks noGrp="1"/>
          </p:cNvSpPr>
          <p:nvPr>
            <p:ph type="title"/>
          </p:nvPr>
        </p:nvSpPr>
        <p:spPr>
          <a:xfrm>
            <a:off x="242237" y="219831"/>
            <a:ext cx="4693446" cy="682400"/>
          </a:xfrm>
          <a:prstGeom prst="rect">
            <a:avLst/>
          </a:prstGeom>
        </p:spPr>
        <p:txBody>
          <a:bodyPr vert="horz" lIns="91440" tIns="45720" rIns="91440" bIns="45720" rtlCol="0" anchor="ctr">
            <a:noAutofit/>
          </a:bodyPr>
          <a:lstStyle>
            <a:lvl1pPr>
              <a:defRPr b="0" i="0"/>
            </a:lvl1pPr>
          </a:lstStyle>
          <a:p>
            <a:r>
              <a:rPr lang="en-US"/>
              <a:t>Click to edit Master title style</a:t>
            </a:r>
          </a:p>
        </p:txBody>
      </p:sp>
      <p:sp>
        <p:nvSpPr>
          <p:cNvPr id="21" name="Text Placeholder 2">
            <a:extLst>
              <a:ext uri="{FF2B5EF4-FFF2-40B4-BE49-F238E27FC236}">
                <a16:creationId xmlns:a16="http://schemas.microsoft.com/office/drawing/2014/main" id="{783DF560-6FED-CE41-BD4E-F06351BD094D}"/>
              </a:ext>
            </a:extLst>
          </p:cNvPr>
          <p:cNvSpPr>
            <a:spLocks noGrp="1"/>
          </p:cNvSpPr>
          <p:nvPr>
            <p:ph idx="1"/>
          </p:nvPr>
        </p:nvSpPr>
        <p:spPr>
          <a:xfrm>
            <a:off x="230067" y="986155"/>
            <a:ext cx="4705616" cy="3383280"/>
          </a:xfrm>
          <a:prstGeom prst="rect">
            <a:avLst/>
          </a:prstGeom>
        </p:spPr>
        <p:txBody>
          <a:bodyPr vert="horz" lIns="91440" tIns="45720" rIns="91440" bIns="45720" rtlCol="0">
            <a:noAutofit/>
          </a:bodyPr>
          <a:lstStyle>
            <a:lvl1pPr>
              <a:defRPr sz="1600"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0434A34D-B069-9045-B30B-3E5649C47B74}"/>
              </a:ext>
            </a:extLst>
          </p:cNvPr>
          <p:cNvSpPr txBox="1"/>
          <p:nvPr userDrawn="1"/>
        </p:nvSpPr>
        <p:spPr>
          <a:xfrm>
            <a:off x="1665806" y="4827483"/>
            <a:ext cx="5282281" cy="184666"/>
          </a:xfrm>
          <a:prstGeom prst="rect">
            <a:avLst/>
          </a:prstGeom>
          <a:noFill/>
        </p:spPr>
        <p:txBody>
          <a:bodyPr wrap="square" rtlCol="0">
            <a:spAutoFit/>
          </a:bodyPr>
          <a:lstStyle/>
          <a:p>
            <a:pPr algn="l"/>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1E96D32-F7EB-8F4E-83E2-4DBDD672966E}"/>
              </a:ext>
            </a:extLst>
          </p:cNvPr>
          <p:cNvSpPr txBox="1"/>
          <p:nvPr userDrawn="1"/>
        </p:nvSpPr>
        <p:spPr>
          <a:xfrm>
            <a:off x="8645050" y="4795379"/>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pic>
        <p:nvPicPr>
          <p:cNvPr id="4" name="Picture 3" descr="A picture containing person&#10;&#10;Description automatically generated">
            <a:extLst>
              <a:ext uri="{FF2B5EF4-FFF2-40B4-BE49-F238E27FC236}">
                <a16:creationId xmlns:a16="http://schemas.microsoft.com/office/drawing/2014/main" id="{C26F91EA-1214-2349-98CC-075D0788250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22097" y="0"/>
            <a:ext cx="3421903" cy="5143500"/>
          </a:xfrm>
          <a:prstGeom prst="rect">
            <a:avLst/>
          </a:prstGeom>
        </p:spPr>
      </p:pic>
    </p:spTree>
    <p:extLst>
      <p:ext uri="{BB962C8B-B14F-4D97-AF65-F5344CB8AC3E}">
        <p14:creationId xmlns:p14="http://schemas.microsoft.com/office/powerpoint/2010/main" val="2654784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1E96D32-F7EB-8F4E-83E2-4DBDD672966E}"/>
              </a:ext>
            </a:extLst>
          </p:cNvPr>
          <p:cNvSpPr txBox="1"/>
          <p:nvPr userDrawn="1"/>
        </p:nvSpPr>
        <p:spPr>
          <a:xfrm>
            <a:off x="8645050" y="4795379"/>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
        <p:nvSpPr>
          <p:cNvPr id="11" name="Rectangle 10">
            <a:extLst>
              <a:ext uri="{FF2B5EF4-FFF2-40B4-BE49-F238E27FC236}">
                <a16:creationId xmlns:a16="http://schemas.microsoft.com/office/drawing/2014/main" id="{DDCE10DE-CB83-DA4B-9BD2-FEFD032DC526}"/>
              </a:ext>
            </a:extLst>
          </p:cNvPr>
          <p:cNvSpPr/>
          <p:nvPr userDrawn="1"/>
        </p:nvSpPr>
        <p:spPr>
          <a:xfrm>
            <a:off x="0" y="0"/>
            <a:ext cx="5715000" cy="517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6D490A5-BB70-0E41-82FF-BC48224C973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8360" y="4577005"/>
            <a:ext cx="1539033" cy="564499"/>
          </a:xfrm>
          <a:prstGeom prst="rect">
            <a:avLst/>
          </a:prstGeom>
        </p:spPr>
      </p:pic>
      <p:sp>
        <p:nvSpPr>
          <p:cNvPr id="13" name="Title Placeholder 1">
            <a:extLst>
              <a:ext uri="{FF2B5EF4-FFF2-40B4-BE49-F238E27FC236}">
                <a16:creationId xmlns:a16="http://schemas.microsoft.com/office/drawing/2014/main" id="{27D25A2C-F370-0E4E-9966-C0CAC8CD911C}"/>
              </a:ext>
            </a:extLst>
          </p:cNvPr>
          <p:cNvSpPr>
            <a:spLocks noGrp="1"/>
          </p:cNvSpPr>
          <p:nvPr>
            <p:ph type="title"/>
          </p:nvPr>
        </p:nvSpPr>
        <p:spPr>
          <a:xfrm>
            <a:off x="242237" y="219831"/>
            <a:ext cx="4693446" cy="682400"/>
          </a:xfrm>
          <a:prstGeom prst="rect">
            <a:avLst/>
          </a:prstGeom>
        </p:spPr>
        <p:txBody>
          <a:bodyPr vert="horz" lIns="91440" tIns="45720" rIns="91440" bIns="45720" rtlCol="0" anchor="ctr">
            <a:noAutofit/>
          </a:bodyPr>
          <a:lstStyle>
            <a:lvl1pPr>
              <a:defRPr b="0" i="0">
                <a:solidFill>
                  <a:srgbClr val="726963"/>
                </a:solidFill>
              </a:defRPr>
            </a:lvl1pPr>
          </a:lstStyle>
          <a:p>
            <a:r>
              <a:rPr lang="en-US"/>
              <a:t>Click to edit Master title style</a:t>
            </a:r>
          </a:p>
        </p:txBody>
      </p:sp>
      <p:sp>
        <p:nvSpPr>
          <p:cNvPr id="14" name="Text Placeholder 2">
            <a:extLst>
              <a:ext uri="{FF2B5EF4-FFF2-40B4-BE49-F238E27FC236}">
                <a16:creationId xmlns:a16="http://schemas.microsoft.com/office/drawing/2014/main" id="{2BC0DE26-9A92-6D45-B4A1-99D3C6BDA5AF}"/>
              </a:ext>
            </a:extLst>
          </p:cNvPr>
          <p:cNvSpPr>
            <a:spLocks noGrp="1"/>
          </p:cNvSpPr>
          <p:nvPr>
            <p:ph idx="1"/>
          </p:nvPr>
        </p:nvSpPr>
        <p:spPr>
          <a:xfrm>
            <a:off x="230067" y="986155"/>
            <a:ext cx="4705616" cy="3383280"/>
          </a:xfrm>
          <a:prstGeom prst="rect">
            <a:avLst/>
          </a:prstGeom>
        </p:spPr>
        <p:txBody>
          <a:bodyPr vert="horz" lIns="91440" tIns="45720" rIns="91440" bIns="45720" rtlCol="0">
            <a:no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84332813-F96B-2B40-9AD1-9D05620E35E3}"/>
              </a:ext>
            </a:extLst>
          </p:cNvPr>
          <p:cNvSpPr txBox="1"/>
          <p:nvPr userDrawn="1"/>
        </p:nvSpPr>
        <p:spPr>
          <a:xfrm>
            <a:off x="1665806" y="4827483"/>
            <a:ext cx="5282281" cy="184666"/>
          </a:xfrm>
          <a:prstGeom prst="rect">
            <a:avLst/>
          </a:prstGeom>
          <a:noFill/>
        </p:spPr>
        <p:txBody>
          <a:bodyPr wrap="square" rtlCol="0">
            <a:spAutoFit/>
          </a:bodyPr>
          <a:lstStyle/>
          <a:p>
            <a:pPr algn="l"/>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pic>
        <p:nvPicPr>
          <p:cNvPr id="9" name="Picture 8" descr="A picture containing person&#10;&#10;Description automatically generated">
            <a:extLst>
              <a:ext uri="{FF2B5EF4-FFF2-40B4-BE49-F238E27FC236}">
                <a16:creationId xmlns:a16="http://schemas.microsoft.com/office/drawing/2014/main" id="{8C7A7430-597A-614A-BD8E-F2F4F68546D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22097" y="0"/>
            <a:ext cx="3421903" cy="5143500"/>
          </a:xfrm>
          <a:prstGeom prst="rect">
            <a:avLst/>
          </a:prstGeom>
        </p:spPr>
      </p:pic>
    </p:spTree>
    <p:extLst>
      <p:ext uri="{BB962C8B-B14F-4D97-AF65-F5344CB8AC3E}">
        <p14:creationId xmlns:p14="http://schemas.microsoft.com/office/powerpoint/2010/main" val="2532424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chemeClr val="tx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7F89F88-D2AE-D141-95D4-85C830346A6B}"/>
              </a:ext>
            </a:extLst>
          </p:cNvPr>
          <p:cNvSpPr/>
          <p:nvPr userDrawn="1"/>
        </p:nvSpPr>
        <p:spPr>
          <a:xfrm>
            <a:off x="0" y="1"/>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pic>
        <p:nvPicPr>
          <p:cNvPr id="6" name="Picture 5" descr="A picture containing person, purple&#10;&#10;Description automatically generated">
            <a:extLst>
              <a:ext uri="{FF2B5EF4-FFF2-40B4-BE49-F238E27FC236}">
                <a16:creationId xmlns:a16="http://schemas.microsoft.com/office/drawing/2014/main" id="{B0D1DFF5-D1E2-9A43-89BD-D23498C64D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22379" y="0"/>
            <a:ext cx="3421903" cy="5143500"/>
          </a:xfrm>
          <a:prstGeom prst="rect">
            <a:avLst/>
          </a:prstGeom>
        </p:spPr>
      </p:pic>
      <p:pic>
        <p:nvPicPr>
          <p:cNvPr id="25" name="Picture 24" descr="A picture containing text, clipart&#10;&#10;Description automatically generated">
            <a:extLst>
              <a:ext uri="{FF2B5EF4-FFF2-40B4-BE49-F238E27FC236}">
                <a16:creationId xmlns:a16="http://schemas.microsoft.com/office/drawing/2014/main" id="{75BE91F6-86EF-C944-B627-E27DA8D8B0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6772" y="4578321"/>
            <a:ext cx="1539034" cy="565436"/>
          </a:xfrm>
          <a:prstGeom prst="rect">
            <a:avLst/>
          </a:prstGeom>
        </p:spPr>
      </p:pic>
      <p:sp>
        <p:nvSpPr>
          <p:cNvPr id="20" name="Title Placeholder 1">
            <a:extLst>
              <a:ext uri="{FF2B5EF4-FFF2-40B4-BE49-F238E27FC236}">
                <a16:creationId xmlns:a16="http://schemas.microsoft.com/office/drawing/2014/main" id="{73D9A5DB-21AF-5C41-A7E9-52043BD98E84}"/>
              </a:ext>
            </a:extLst>
          </p:cNvPr>
          <p:cNvSpPr>
            <a:spLocks noGrp="1"/>
          </p:cNvSpPr>
          <p:nvPr>
            <p:ph type="title"/>
          </p:nvPr>
        </p:nvSpPr>
        <p:spPr>
          <a:xfrm>
            <a:off x="242237" y="219831"/>
            <a:ext cx="4693446" cy="682400"/>
          </a:xfrm>
          <a:prstGeom prst="rect">
            <a:avLst/>
          </a:prstGeom>
        </p:spPr>
        <p:txBody>
          <a:bodyPr vert="horz" lIns="91440" tIns="45720" rIns="91440" bIns="45720" rtlCol="0" anchor="ctr">
            <a:noAutofit/>
          </a:bodyPr>
          <a:lstStyle>
            <a:lvl1pPr>
              <a:defRPr b="0" i="0"/>
            </a:lvl1pPr>
          </a:lstStyle>
          <a:p>
            <a:r>
              <a:rPr lang="en-US"/>
              <a:t>Click to edit Master title style</a:t>
            </a:r>
          </a:p>
        </p:txBody>
      </p:sp>
      <p:sp>
        <p:nvSpPr>
          <p:cNvPr id="21" name="Text Placeholder 2">
            <a:extLst>
              <a:ext uri="{FF2B5EF4-FFF2-40B4-BE49-F238E27FC236}">
                <a16:creationId xmlns:a16="http://schemas.microsoft.com/office/drawing/2014/main" id="{783DF560-6FED-CE41-BD4E-F06351BD094D}"/>
              </a:ext>
            </a:extLst>
          </p:cNvPr>
          <p:cNvSpPr>
            <a:spLocks noGrp="1"/>
          </p:cNvSpPr>
          <p:nvPr>
            <p:ph idx="1"/>
          </p:nvPr>
        </p:nvSpPr>
        <p:spPr>
          <a:xfrm>
            <a:off x="230067" y="986155"/>
            <a:ext cx="4705616" cy="3383280"/>
          </a:xfrm>
          <a:prstGeom prst="rect">
            <a:avLst/>
          </a:prstGeom>
        </p:spPr>
        <p:txBody>
          <a:bodyPr vert="horz" lIns="91440" tIns="45720" rIns="91440" bIns="45720" rtlCol="0">
            <a:noAutofit/>
          </a:bodyPr>
          <a:lstStyle>
            <a:lvl1pPr>
              <a:defRPr sz="1600"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0434A34D-B069-9045-B30B-3E5649C47B74}"/>
              </a:ext>
            </a:extLst>
          </p:cNvPr>
          <p:cNvSpPr txBox="1"/>
          <p:nvPr userDrawn="1"/>
        </p:nvSpPr>
        <p:spPr>
          <a:xfrm>
            <a:off x="1665806" y="4827483"/>
            <a:ext cx="5282281" cy="184666"/>
          </a:xfrm>
          <a:prstGeom prst="rect">
            <a:avLst/>
          </a:prstGeom>
          <a:noFill/>
        </p:spPr>
        <p:txBody>
          <a:bodyPr wrap="square" rtlCol="0">
            <a:spAutoFit/>
          </a:bodyPr>
          <a:lstStyle/>
          <a:p>
            <a:pPr algn="l"/>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1E96D32-F7EB-8F4E-83E2-4DBDD672966E}"/>
              </a:ext>
            </a:extLst>
          </p:cNvPr>
          <p:cNvSpPr txBox="1"/>
          <p:nvPr userDrawn="1"/>
        </p:nvSpPr>
        <p:spPr>
          <a:xfrm>
            <a:off x="8645050" y="4795379"/>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Tree>
    <p:extLst>
      <p:ext uri="{BB962C8B-B14F-4D97-AF65-F5344CB8AC3E}">
        <p14:creationId xmlns:p14="http://schemas.microsoft.com/office/powerpoint/2010/main" val="2130071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pic>
        <p:nvPicPr>
          <p:cNvPr id="21" name="Picture 20" descr="A picture containing text, person, indoor, people&#10;&#10;Description automatically generated">
            <a:extLst>
              <a:ext uri="{FF2B5EF4-FFF2-40B4-BE49-F238E27FC236}">
                <a16:creationId xmlns:a16="http://schemas.microsoft.com/office/drawing/2014/main" id="{192FEBD3-0A7E-7A43-9FDA-5EB532D8D6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7685"/>
            <a:ext cx="9144000" cy="5202091"/>
          </a:xfrm>
          <a:prstGeom prst="rect">
            <a:avLst/>
          </a:prstGeom>
        </p:spPr>
      </p:pic>
      <p:sp>
        <p:nvSpPr>
          <p:cNvPr id="11" name="TextBox 10">
            <a:extLst>
              <a:ext uri="{FF2B5EF4-FFF2-40B4-BE49-F238E27FC236}">
                <a16:creationId xmlns:a16="http://schemas.microsoft.com/office/drawing/2014/main" id="{90043F64-C00E-CE4A-AD10-39C1275B4556}"/>
              </a:ext>
            </a:extLst>
          </p:cNvPr>
          <p:cNvSpPr txBox="1"/>
          <p:nvPr userDrawn="1"/>
        </p:nvSpPr>
        <p:spPr>
          <a:xfrm>
            <a:off x="3226307" y="4835639"/>
            <a:ext cx="5282281" cy="184666"/>
          </a:xfrm>
          <a:prstGeom prst="rect">
            <a:avLst/>
          </a:prstGeom>
          <a:noFill/>
        </p:spPr>
        <p:txBody>
          <a:bodyPr wrap="square" rtlCol="0">
            <a:spAutoFit/>
          </a:bodyPr>
          <a:lstStyle/>
          <a:p>
            <a:pPr algn="r"/>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5A873DE-EFA4-F240-BD77-E84487C40303}"/>
              </a:ext>
            </a:extLst>
          </p:cNvPr>
          <p:cNvSpPr txBox="1"/>
          <p:nvPr userDrawn="1"/>
        </p:nvSpPr>
        <p:spPr>
          <a:xfrm>
            <a:off x="8645050" y="4803535"/>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
        <p:nvSpPr>
          <p:cNvPr id="14" name="Title 1">
            <a:extLst>
              <a:ext uri="{FF2B5EF4-FFF2-40B4-BE49-F238E27FC236}">
                <a16:creationId xmlns:a16="http://schemas.microsoft.com/office/drawing/2014/main" id="{33392300-45DB-544A-8D8C-A0726ABE4924}"/>
              </a:ext>
            </a:extLst>
          </p:cNvPr>
          <p:cNvSpPr>
            <a:spLocks noGrp="1"/>
          </p:cNvSpPr>
          <p:nvPr>
            <p:ph type="ctrTitle"/>
          </p:nvPr>
        </p:nvSpPr>
        <p:spPr>
          <a:xfrm>
            <a:off x="471752" y="3804742"/>
            <a:ext cx="8562138" cy="701450"/>
          </a:xfrm>
          <a:prstGeom prst="rect">
            <a:avLst/>
          </a:prstGeom>
        </p:spPr>
        <p:txBody>
          <a:bodyPr anchor="b" anchorCtr="0">
            <a:noAutofit/>
          </a:bodyPr>
          <a:lstStyle>
            <a:lvl1pPr algn="l">
              <a:defRPr sz="36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15" name="Subtitle 2">
            <a:extLst>
              <a:ext uri="{FF2B5EF4-FFF2-40B4-BE49-F238E27FC236}">
                <a16:creationId xmlns:a16="http://schemas.microsoft.com/office/drawing/2014/main" id="{280524FC-3E5A-FA48-A68D-49C9955FEC8A}"/>
              </a:ext>
            </a:extLst>
          </p:cNvPr>
          <p:cNvSpPr>
            <a:spLocks noGrp="1"/>
          </p:cNvSpPr>
          <p:nvPr>
            <p:ph type="subTitle" idx="1"/>
          </p:nvPr>
        </p:nvSpPr>
        <p:spPr>
          <a:xfrm>
            <a:off x="493307" y="4509620"/>
            <a:ext cx="8562138" cy="536622"/>
          </a:xfrm>
          <a:prstGeom prst="rect">
            <a:avLst/>
          </a:prstGeom>
        </p:spPr>
        <p:txBody>
          <a:bodyPr>
            <a:noAutofit/>
          </a:bodyPr>
          <a:lstStyle>
            <a:lvl1pPr marL="0" indent="0" algn="l">
              <a:buNone/>
              <a:defRPr sz="2000" b="0" i="0">
                <a:solidFill>
                  <a:srgbClr val="FFFFFF"/>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7" name="Picture 16" descr="Logo&#10;&#10;Description automatically generated">
            <a:extLst>
              <a:ext uri="{FF2B5EF4-FFF2-40B4-BE49-F238E27FC236}">
                <a16:creationId xmlns:a16="http://schemas.microsoft.com/office/drawing/2014/main" id="{068097F2-5D37-F849-B57F-FA14642C8D5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17361" y="167968"/>
            <a:ext cx="1629706" cy="837310"/>
          </a:xfrm>
          <a:prstGeom prst="rect">
            <a:avLst/>
          </a:prstGeom>
        </p:spPr>
      </p:pic>
    </p:spTree>
    <p:extLst>
      <p:ext uri="{BB962C8B-B14F-4D97-AF65-F5344CB8AC3E}">
        <p14:creationId xmlns:p14="http://schemas.microsoft.com/office/powerpoint/2010/main" val="2978324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C16453-8780-D245-8976-93E6B00644C6}"/>
              </a:ext>
            </a:extLst>
          </p:cNvPr>
          <p:cNvSpPr/>
          <p:nvPr userDrawn="1"/>
        </p:nvSpPr>
        <p:spPr>
          <a:xfrm>
            <a:off x="0" y="0"/>
            <a:ext cx="5715000" cy="517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Title Placeholder 1">
            <a:extLst>
              <a:ext uri="{FF2B5EF4-FFF2-40B4-BE49-F238E27FC236}">
                <a16:creationId xmlns:a16="http://schemas.microsoft.com/office/drawing/2014/main" id="{73D9A5DB-21AF-5C41-A7E9-52043BD98E84}"/>
              </a:ext>
            </a:extLst>
          </p:cNvPr>
          <p:cNvSpPr>
            <a:spLocks noGrp="1"/>
          </p:cNvSpPr>
          <p:nvPr>
            <p:ph type="title"/>
          </p:nvPr>
        </p:nvSpPr>
        <p:spPr>
          <a:xfrm>
            <a:off x="242237" y="219831"/>
            <a:ext cx="4693446" cy="682400"/>
          </a:xfrm>
          <a:prstGeom prst="rect">
            <a:avLst/>
          </a:prstGeom>
        </p:spPr>
        <p:txBody>
          <a:bodyPr vert="horz" lIns="91440" tIns="45720" rIns="91440" bIns="45720" rtlCol="0" anchor="ctr">
            <a:noAutofit/>
          </a:bodyPr>
          <a:lstStyle>
            <a:lvl1pPr>
              <a:defRPr b="0" i="0">
                <a:solidFill>
                  <a:srgbClr val="726963"/>
                </a:solidFill>
              </a:defRPr>
            </a:lvl1pPr>
          </a:lstStyle>
          <a:p>
            <a:r>
              <a:rPr lang="en-US"/>
              <a:t>Click to edit Master title style</a:t>
            </a:r>
          </a:p>
        </p:txBody>
      </p:sp>
      <p:sp>
        <p:nvSpPr>
          <p:cNvPr id="21" name="Text Placeholder 2">
            <a:extLst>
              <a:ext uri="{FF2B5EF4-FFF2-40B4-BE49-F238E27FC236}">
                <a16:creationId xmlns:a16="http://schemas.microsoft.com/office/drawing/2014/main" id="{783DF560-6FED-CE41-BD4E-F06351BD094D}"/>
              </a:ext>
            </a:extLst>
          </p:cNvPr>
          <p:cNvSpPr>
            <a:spLocks noGrp="1"/>
          </p:cNvSpPr>
          <p:nvPr>
            <p:ph idx="1"/>
          </p:nvPr>
        </p:nvSpPr>
        <p:spPr>
          <a:xfrm>
            <a:off x="230067" y="986155"/>
            <a:ext cx="4705616" cy="3383280"/>
          </a:xfrm>
          <a:prstGeom prst="rect">
            <a:avLst/>
          </a:prstGeom>
        </p:spPr>
        <p:txBody>
          <a:bodyPr vert="horz" lIns="91440" tIns="45720" rIns="91440" bIns="45720" rtlCol="0">
            <a:no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Box 25">
            <a:extLst>
              <a:ext uri="{FF2B5EF4-FFF2-40B4-BE49-F238E27FC236}">
                <a16:creationId xmlns:a16="http://schemas.microsoft.com/office/drawing/2014/main" id="{CAD58A1E-8F1D-AB4F-8E17-CD1EF9A44D1D}"/>
              </a:ext>
            </a:extLst>
          </p:cNvPr>
          <p:cNvSpPr txBox="1"/>
          <p:nvPr userDrawn="1"/>
        </p:nvSpPr>
        <p:spPr>
          <a:xfrm>
            <a:off x="8645050" y="4795379"/>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pic>
        <p:nvPicPr>
          <p:cNvPr id="11" name="Picture 10">
            <a:extLst>
              <a:ext uri="{FF2B5EF4-FFF2-40B4-BE49-F238E27FC236}">
                <a16:creationId xmlns:a16="http://schemas.microsoft.com/office/drawing/2014/main" id="{40F7167F-D79D-ED4F-9158-F5F2865862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8360" y="4577005"/>
            <a:ext cx="1539033" cy="564499"/>
          </a:xfrm>
          <a:prstGeom prst="rect">
            <a:avLst/>
          </a:prstGeom>
        </p:spPr>
      </p:pic>
      <p:sp>
        <p:nvSpPr>
          <p:cNvPr id="12" name="TextBox 11">
            <a:extLst>
              <a:ext uri="{FF2B5EF4-FFF2-40B4-BE49-F238E27FC236}">
                <a16:creationId xmlns:a16="http://schemas.microsoft.com/office/drawing/2014/main" id="{03086550-931F-4C46-B3A7-4BEE69DBED4F}"/>
              </a:ext>
            </a:extLst>
          </p:cNvPr>
          <p:cNvSpPr txBox="1"/>
          <p:nvPr userDrawn="1"/>
        </p:nvSpPr>
        <p:spPr>
          <a:xfrm>
            <a:off x="1665806" y="4827483"/>
            <a:ext cx="5282281" cy="184666"/>
          </a:xfrm>
          <a:prstGeom prst="rect">
            <a:avLst/>
          </a:prstGeom>
          <a:noFill/>
        </p:spPr>
        <p:txBody>
          <a:bodyPr wrap="square" rtlCol="0">
            <a:spAutoFit/>
          </a:bodyPr>
          <a:lstStyle/>
          <a:p>
            <a:pPr algn="l"/>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pic>
        <p:nvPicPr>
          <p:cNvPr id="10" name="Picture 9" descr="A picture containing person, purple&#10;&#10;Description automatically generated">
            <a:extLst>
              <a:ext uri="{FF2B5EF4-FFF2-40B4-BE49-F238E27FC236}">
                <a16:creationId xmlns:a16="http://schemas.microsoft.com/office/drawing/2014/main" id="{7431D848-C1AA-5244-BC2A-3B9F5DB1E80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22379" y="0"/>
            <a:ext cx="3421903" cy="5143500"/>
          </a:xfrm>
          <a:prstGeom prst="rect">
            <a:avLst/>
          </a:prstGeom>
        </p:spPr>
      </p:pic>
    </p:spTree>
    <p:extLst>
      <p:ext uri="{BB962C8B-B14F-4D97-AF65-F5344CB8AC3E}">
        <p14:creationId xmlns:p14="http://schemas.microsoft.com/office/powerpoint/2010/main" val="2984273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6_Title and Content">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B58033-34CB-6440-8A94-044199897F1A}"/>
              </a:ext>
            </a:extLst>
          </p:cNvPr>
          <p:cNvSpPr/>
          <p:nvPr userDrawn="1"/>
        </p:nvSpPr>
        <p:spPr>
          <a:xfrm>
            <a:off x="25400" y="117290"/>
            <a:ext cx="9118600" cy="50262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pic>
        <p:nvPicPr>
          <p:cNvPr id="25" name="Picture 24" descr="A picture containing text, clipart&#10;&#10;Description automatically generated">
            <a:extLst>
              <a:ext uri="{FF2B5EF4-FFF2-40B4-BE49-F238E27FC236}">
                <a16:creationId xmlns:a16="http://schemas.microsoft.com/office/drawing/2014/main" id="{75BE91F6-86EF-C944-B627-E27DA8D8B0E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6772" y="4578321"/>
            <a:ext cx="1539034" cy="565436"/>
          </a:xfrm>
          <a:prstGeom prst="rect">
            <a:avLst/>
          </a:prstGeom>
        </p:spPr>
      </p:pic>
      <p:sp>
        <p:nvSpPr>
          <p:cNvPr id="20" name="Title Placeholder 1">
            <a:extLst>
              <a:ext uri="{FF2B5EF4-FFF2-40B4-BE49-F238E27FC236}">
                <a16:creationId xmlns:a16="http://schemas.microsoft.com/office/drawing/2014/main" id="{73D9A5DB-21AF-5C41-A7E9-52043BD98E84}"/>
              </a:ext>
            </a:extLst>
          </p:cNvPr>
          <p:cNvSpPr>
            <a:spLocks noGrp="1"/>
          </p:cNvSpPr>
          <p:nvPr>
            <p:ph type="title"/>
          </p:nvPr>
        </p:nvSpPr>
        <p:spPr>
          <a:xfrm>
            <a:off x="242237" y="219831"/>
            <a:ext cx="4693446" cy="682400"/>
          </a:xfrm>
          <a:prstGeom prst="rect">
            <a:avLst/>
          </a:prstGeom>
        </p:spPr>
        <p:txBody>
          <a:bodyPr vert="horz" lIns="91440" tIns="45720" rIns="91440" bIns="45720" rtlCol="0" anchor="ctr">
            <a:noAutofit/>
          </a:bodyPr>
          <a:lstStyle>
            <a:lvl1pPr>
              <a:defRPr b="0" i="0"/>
            </a:lvl1pPr>
          </a:lstStyle>
          <a:p>
            <a:r>
              <a:rPr lang="en-US"/>
              <a:t>Click to edit Master title style</a:t>
            </a:r>
          </a:p>
        </p:txBody>
      </p:sp>
      <p:sp>
        <p:nvSpPr>
          <p:cNvPr id="21" name="Text Placeholder 2">
            <a:extLst>
              <a:ext uri="{FF2B5EF4-FFF2-40B4-BE49-F238E27FC236}">
                <a16:creationId xmlns:a16="http://schemas.microsoft.com/office/drawing/2014/main" id="{783DF560-6FED-CE41-BD4E-F06351BD094D}"/>
              </a:ext>
            </a:extLst>
          </p:cNvPr>
          <p:cNvSpPr>
            <a:spLocks noGrp="1"/>
          </p:cNvSpPr>
          <p:nvPr>
            <p:ph idx="1"/>
          </p:nvPr>
        </p:nvSpPr>
        <p:spPr>
          <a:xfrm>
            <a:off x="230067" y="986155"/>
            <a:ext cx="4705616" cy="3383280"/>
          </a:xfrm>
          <a:prstGeom prst="rect">
            <a:avLst/>
          </a:prstGeom>
        </p:spPr>
        <p:txBody>
          <a:bodyPr vert="horz" lIns="91440" tIns="45720" rIns="91440" bIns="45720" rtlCol="0">
            <a:noAutofit/>
          </a:bodyPr>
          <a:lstStyle>
            <a:lvl1pPr>
              <a:defRPr sz="1600"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AE117D36-4127-304E-A4D1-BB0E66BEB1CF}"/>
              </a:ext>
            </a:extLst>
          </p:cNvPr>
          <p:cNvSpPr txBox="1"/>
          <p:nvPr userDrawn="1"/>
        </p:nvSpPr>
        <p:spPr>
          <a:xfrm>
            <a:off x="1665806" y="4827483"/>
            <a:ext cx="5282281" cy="184666"/>
          </a:xfrm>
          <a:prstGeom prst="rect">
            <a:avLst/>
          </a:prstGeom>
          <a:noFill/>
        </p:spPr>
        <p:txBody>
          <a:bodyPr wrap="square" rtlCol="0">
            <a:spAutoFit/>
          </a:bodyPr>
          <a:lstStyle/>
          <a:p>
            <a:pPr algn="l"/>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1E4433D-E6A8-BF43-A4EF-2C6A2FD1E034}"/>
              </a:ext>
            </a:extLst>
          </p:cNvPr>
          <p:cNvSpPr txBox="1"/>
          <p:nvPr userDrawn="1"/>
        </p:nvSpPr>
        <p:spPr>
          <a:xfrm>
            <a:off x="8645050" y="4795379"/>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pic>
        <p:nvPicPr>
          <p:cNvPr id="4" name="Picture 3" descr="A picture containing person, purple, dark&#10;&#10;Description automatically generated">
            <a:extLst>
              <a:ext uri="{FF2B5EF4-FFF2-40B4-BE49-F238E27FC236}">
                <a16:creationId xmlns:a16="http://schemas.microsoft.com/office/drawing/2014/main" id="{5C687A1B-8EFE-434A-9C04-289B0002664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06729" y="0"/>
            <a:ext cx="3421903" cy="5143500"/>
          </a:xfrm>
          <a:prstGeom prst="rect">
            <a:avLst/>
          </a:prstGeom>
        </p:spPr>
      </p:pic>
    </p:spTree>
    <p:extLst>
      <p:ext uri="{BB962C8B-B14F-4D97-AF65-F5344CB8AC3E}">
        <p14:creationId xmlns:p14="http://schemas.microsoft.com/office/powerpoint/2010/main" val="900135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F6D5B3-9144-2448-8F40-C9320F9F7276}"/>
              </a:ext>
            </a:extLst>
          </p:cNvPr>
          <p:cNvSpPr/>
          <p:nvPr userDrawn="1"/>
        </p:nvSpPr>
        <p:spPr>
          <a:xfrm>
            <a:off x="0" y="0"/>
            <a:ext cx="5715000" cy="517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F3B688E1-81B3-E44D-AF49-32CEF73E19C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8360" y="4577005"/>
            <a:ext cx="1539033" cy="564499"/>
          </a:xfrm>
          <a:prstGeom prst="rect">
            <a:avLst/>
          </a:prstGeom>
        </p:spPr>
      </p:pic>
      <p:sp>
        <p:nvSpPr>
          <p:cNvPr id="10" name="TextBox 9">
            <a:extLst>
              <a:ext uri="{FF2B5EF4-FFF2-40B4-BE49-F238E27FC236}">
                <a16:creationId xmlns:a16="http://schemas.microsoft.com/office/drawing/2014/main" id="{A1E4433D-E6A8-BF43-A4EF-2C6A2FD1E034}"/>
              </a:ext>
            </a:extLst>
          </p:cNvPr>
          <p:cNvSpPr txBox="1"/>
          <p:nvPr userDrawn="1"/>
        </p:nvSpPr>
        <p:spPr>
          <a:xfrm>
            <a:off x="8645050" y="4795379"/>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
        <p:nvSpPr>
          <p:cNvPr id="13" name="Title Placeholder 1">
            <a:extLst>
              <a:ext uri="{FF2B5EF4-FFF2-40B4-BE49-F238E27FC236}">
                <a16:creationId xmlns:a16="http://schemas.microsoft.com/office/drawing/2014/main" id="{82C00AFC-9BB0-7E43-A790-B1159ED10449}"/>
              </a:ext>
            </a:extLst>
          </p:cNvPr>
          <p:cNvSpPr>
            <a:spLocks noGrp="1"/>
          </p:cNvSpPr>
          <p:nvPr>
            <p:ph type="title"/>
          </p:nvPr>
        </p:nvSpPr>
        <p:spPr>
          <a:xfrm>
            <a:off x="242237" y="219831"/>
            <a:ext cx="4693446" cy="682400"/>
          </a:xfrm>
          <a:prstGeom prst="rect">
            <a:avLst/>
          </a:prstGeom>
        </p:spPr>
        <p:txBody>
          <a:bodyPr vert="horz" lIns="91440" tIns="45720" rIns="91440" bIns="45720" rtlCol="0" anchor="ctr">
            <a:noAutofit/>
          </a:bodyPr>
          <a:lstStyle>
            <a:lvl1pPr>
              <a:defRPr b="0" i="0">
                <a:solidFill>
                  <a:srgbClr val="726963"/>
                </a:solidFill>
              </a:defRPr>
            </a:lvl1pPr>
          </a:lstStyle>
          <a:p>
            <a:r>
              <a:rPr lang="en-US"/>
              <a:t>Click to edit Master title style</a:t>
            </a:r>
          </a:p>
        </p:txBody>
      </p:sp>
      <p:sp>
        <p:nvSpPr>
          <p:cNvPr id="14" name="Text Placeholder 2">
            <a:extLst>
              <a:ext uri="{FF2B5EF4-FFF2-40B4-BE49-F238E27FC236}">
                <a16:creationId xmlns:a16="http://schemas.microsoft.com/office/drawing/2014/main" id="{AC45091A-C143-E148-91A5-EE4060F3A320}"/>
              </a:ext>
            </a:extLst>
          </p:cNvPr>
          <p:cNvSpPr>
            <a:spLocks noGrp="1"/>
          </p:cNvSpPr>
          <p:nvPr>
            <p:ph idx="1"/>
          </p:nvPr>
        </p:nvSpPr>
        <p:spPr>
          <a:xfrm>
            <a:off x="230067" y="986155"/>
            <a:ext cx="4705616" cy="3383280"/>
          </a:xfrm>
          <a:prstGeom prst="rect">
            <a:avLst/>
          </a:prstGeom>
        </p:spPr>
        <p:txBody>
          <a:bodyPr vert="horz" lIns="91440" tIns="45720" rIns="91440" bIns="45720" rtlCol="0">
            <a:no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6ED6A637-11F8-7F45-96AA-4AEA94BF28CC}"/>
              </a:ext>
            </a:extLst>
          </p:cNvPr>
          <p:cNvSpPr txBox="1"/>
          <p:nvPr userDrawn="1"/>
        </p:nvSpPr>
        <p:spPr>
          <a:xfrm>
            <a:off x="1665806" y="4827483"/>
            <a:ext cx="5282281" cy="184666"/>
          </a:xfrm>
          <a:prstGeom prst="rect">
            <a:avLst/>
          </a:prstGeom>
          <a:noFill/>
        </p:spPr>
        <p:txBody>
          <a:bodyPr wrap="square" rtlCol="0">
            <a:spAutoFit/>
          </a:bodyPr>
          <a:lstStyle/>
          <a:p>
            <a:pPr algn="l"/>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pic>
        <p:nvPicPr>
          <p:cNvPr id="16" name="Picture 15" descr="A picture containing person, purple, dark&#10;&#10;Description automatically generated">
            <a:extLst>
              <a:ext uri="{FF2B5EF4-FFF2-40B4-BE49-F238E27FC236}">
                <a16:creationId xmlns:a16="http://schemas.microsoft.com/office/drawing/2014/main" id="{EDB885F5-BDFE-9241-801D-B9A3D2BCAA5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06729" y="0"/>
            <a:ext cx="3421903" cy="5143500"/>
          </a:xfrm>
          <a:prstGeom prst="rect">
            <a:avLst/>
          </a:prstGeom>
        </p:spPr>
      </p:pic>
    </p:spTree>
    <p:extLst>
      <p:ext uri="{BB962C8B-B14F-4D97-AF65-F5344CB8AC3E}">
        <p14:creationId xmlns:p14="http://schemas.microsoft.com/office/powerpoint/2010/main" val="1737647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tx1"/>
        </a:solid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27D25A2C-F370-0E4E-9966-C0CAC8CD911C}"/>
              </a:ext>
            </a:extLst>
          </p:cNvPr>
          <p:cNvSpPr>
            <a:spLocks noGrp="1"/>
          </p:cNvSpPr>
          <p:nvPr>
            <p:ph type="title"/>
          </p:nvPr>
        </p:nvSpPr>
        <p:spPr>
          <a:xfrm>
            <a:off x="242237" y="1660762"/>
            <a:ext cx="8689890" cy="682400"/>
          </a:xfrm>
          <a:prstGeom prst="rect">
            <a:avLst/>
          </a:prstGeom>
        </p:spPr>
        <p:txBody>
          <a:bodyPr vert="horz" lIns="91440" tIns="45720" rIns="91440" bIns="45720" rtlCol="0" anchor="ctr">
            <a:noAutofit/>
          </a:bodyPr>
          <a:lstStyle>
            <a:lvl1pPr>
              <a:defRPr b="0" i="0">
                <a:solidFill>
                  <a:schemeClr val="bg1"/>
                </a:solidFill>
              </a:defRPr>
            </a:lvl1pPr>
          </a:lstStyle>
          <a:p>
            <a:r>
              <a:rPr lang="en-US"/>
              <a:t>Click to edit Master title style</a:t>
            </a:r>
          </a:p>
        </p:txBody>
      </p:sp>
      <p:sp>
        <p:nvSpPr>
          <p:cNvPr id="14" name="Text Placeholder 2">
            <a:extLst>
              <a:ext uri="{FF2B5EF4-FFF2-40B4-BE49-F238E27FC236}">
                <a16:creationId xmlns:a16="http://schemas.microsoft.com/office/drawing/2014/main" id="{2BC0DE26-9A92-6D45-B4A1-99D3C6BDA5AF}"/>
              </a:ext>
            </a:extLst>
          </p:cNvPr>
          <p:cNvSpPr>
            <a:spLocks noGrp="1"/>
          </p:cNvSpPr>
          <p:nvPr>
            <p:ph idx="1"/>
          </p:nvPr>
        </p:nvSpPr>
        <p:spPr>
          <a:xfrm>
            <a:off x="230066" y="2427088"/>
            <a:ext cx="8689890" cy="2116172"/>
          </a:xfrm>
          <a:prstGeom prst="rect">
            <a:avLst/>
          </a:prstGeom>
        </p:spPr>
        <p:txBody>
          <a:bodyPr vert="horz" lIns="91440" tIns="45720" rIns="91440" bIns="45720" rtlCol="0">
            <a:noAutofit/>
          </a:bodyPr>
          <a:lstStyle>
            <a:lvl1pPr>
              <a:defRPr sz="1600"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8509569E-7030-2244-90A4-2EA791254EA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1865"/>
            <a:ext cx="9144000" cy="1541929"/>
          </a:xfrm>
          <a:prstGeom prst="rect">
            <a:avLst/>
          </a:prstGeom>
        </p:spPr>
      </p:pic>
    </p:spTree>
    <p:extLst>
      <p:ext uri="{BB962C8B-B14F-4D97-AF65-F5344CB8AC3E}">
        <p14:creationId xmlns:p14="http://schemas.microsoft.com/office/powerpoint/2010/main" val="3991805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CE10DE-CB83-DA4B-9BD2-FEFD032DC526}"/>
              </a:ext>
            </a:extLst>
          </p:cNvPr>
          <p:cNvSpPr/>
          <p:nvPr userDrawn="1"/>
        </p:nvSpPr>
        <p:spPr>
          <a:xfrm>
            <a:off x="0" y="0"/>
            <a:ext cx="9144000" cy="517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6D490A5-BB70-0E41-82FF-BC48224C973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8360" y="4577005"/>
            <a:ext cx="1539033" cy="564499"/>
          </a:xfrm>
          <a:prstGeom prst="rect">
            <a:avLst/>
          </a:prstGeom>
        </p:spPr>
      </p:pic>
      <p:sp>
        <p:nvSpPr>
          <p:cNvPr id="13" name="Title Placeholder 1">
            <a:extLst>
              <a:ext uri="{FF2B5EF4-FFF2-40B4-BE49-F238E27FC236}">
                <a16:creationId xmlns:a16="http://schemas.microsoft.com/office/drawing/2014/main" id="{27D25A2C-F370-0E4E-9966-C0CAC8CD911C}"/>
              </a:ext>
            </a:extLst>
          </p:cNvPr>
          <p:cNvSpPr>
            <a:spLocks noGrp="1"/>
          </p:cNvSpPr>
          <p:nvPr>
            <p:ph type="title"/>
          </p:nvPr>
        </p:nvSpPr>
        <p:spPr>
          <a:xfrm>
            <a:off x="242237" y="1660762"/>
            <a:ext cx="8689890" cy="682400"/>
          </a:xfrm>
          <a:prstGeom prst="rect">
            <a:avLst/>
          </a:prstGeom>
        </p:spPr>
        <p:txBody>
          <a:bodyPr vert="horz" lIns="91440" tIns="45720" rIns="91440" bIns="45720" rtlCol="0" anchor="ctr">
            <a:noAutofit/>
          </a:bodyPr>
          <a:lstStyle>
            <a:lvl1pPr>
              <a:defRPr b="0" i="0">
                <a:solidFill>
                  <a:srgbClr val="726963"/>
                </a:solidFill>
              </a:defRPr>
            </a:lvl1pPr>
          </a:lstStyle>
          <a:p>
            <a:r>
              <a:rPr lang="en-US"/>
              <a:t>Click to edit Master title style</a:t>
            </a:r>
          </a:p>
        </p:txBody>
      </p:sp>
      <p:sp>
        <p:nvSpPr>
          <p:cNvPr id="14" name="Text Placeholder 2">
            <a:extLst>
              <a:ext uri="{FF2B5EF4-FFF2-40B4-BE49-F238E27FC236}">
                <a16:creationId xmlns:a16="http://schemas.microsoft.com/office/drawing/2014/main" id="{2BC0DE26-9A92-6D45-B4A1-99D3C6BDA5AF}"/>
              </a:ext>
            </a:extLst>
          </p:cNvPr>
          <p:cNvSpPr>
            <a:spLocks noGrp="1"/>
          </p:cNvSpPr>
          <p:nvPr>
            <p:ph idx="1"/>
          </p:nvPr>
        </p:nvSpPr>
        <p:spPr>
          <a:xfrm>
            <a:off x="230066" y="2427088"/>
            <a:ext cx="8689890" cy="2116172"/>
          </a:xfrm>
          <a:prstGeom prst="rect">
            <a:avLst/>
          </a:prstGeom>
        </p:spPr>
        <p:txBody>
          <a:bodyPr vert="horz" lIns="91440" tIns="45720" rIns="91440" bIns="45720" rtlCol="0">
            <a:no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10CBC2C6-882D-9D46-9827-CE1AEC34A66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1865"/>
            <a:ext cx="9144000" cy="1541929"/>
          </a:xfrm>
          <a:prstGeom prst="rect">
            <a:avLst/>
          </a:prstGeom>
        </p:spPr>
      </p:pic>
      <p:sp>
        <p:nvSpPr>
          <p:cNvPr id="9" name="TextBox 8">
            <a:extLst>
              <a:ext uri="{FF2B5EF4-FFF2-40B4-BE49-F238E27FC236}">
                <a16:creationId xmlns:a16="http://schemas.microsoft.com/office/drawing/2014/main" id="{EF480260-5B3F-4FAE-8122-10E999613D3C}"/>
              </a:ext>
            </a:extLst>
          </p:cNvPr>
          <p:cNvSpPr txBox="1"/>
          <p:nvPr userDrawn="1"/>
        </p:nvSpPr>
        <p:spPr>
          <a:xfrm>
            <a:off x="3226307" y="4835639"/>
            <a:ext cx="5282281" cy="184666"/>
          </a:xfrm>
          <a:prstGeom prst="rect">
            <a:avLst/>
          </a:prstGeom>
          <a:noFill/>
        </p:spPr>
        <p:txBody>
          <a:bodyPr wrap="square" rtlCol="0">
            <a:spAutoFit/>
          </a:bodyPr>
          <a:lstStyle/>
          <a:p>
            <a:pPr algn="r"/>
            <a:r>
              <a:rPr lang="en-US" sz="600" b="0" i="1" dirty="0">
                <a:solidFill>
                  <a:schemeClr val="bg2">
                    <a:lumMod val="50000"/>
                  </a:schemeClr>
                </a:solidFill>
                <a:effectLst/>
                <a:latin typeface="Arial" panose="020B0604020202020204" pitchFamily="34" charset="0"/>
                <a:cs typeface="Arial" panose="020B0604020202020204" pitchFamily="34" charset="0"/>
              </a:rPr>
              <a:t>Insight Proprietary &amp; Confidential.</a:t>
            </a:r>
            <a:r>
              <a:rPr lang="en-US" sz="600" b="0" i="1" baseline="0" dirty="0">
                <a:solidFill>
                  <a:schemeClr val="bg2">
                    <a:lumMod val="50000"/>
                  </a:schemeClr>
                </a:solidFill>
                <a:effectLst/>
                <a:latin typeface="Arial" panose="020B0604020202020204" pitchFamily="34" charset="0"/>
                <a:cs typeface="Arial" panose="020B0604020202020204" pitchFamily="34" charset="0"/>
              </a:rPr>
              <a:t> Do Not Copy or Distribute. </a:t>
            </a:r>
            <a:r>
              <a:rPr lang="en-US" sz="600" b="0" i="1" kern="1200" dirty="0">
                <a:solidFill>
                  <a:schemeClr val="bg2">
                    <a:lumMod val="50000"/>
                  </a:schemeClr>
                </a:solidFill>
                <a:latin typeface="Arial" panose="020B0604020202020204" pitchFamily="34" charset="0"/>
                <a:ea typeface="+mn-ea"/>
                <a:cs typeface="Arial" panose="020B0604020202020204" pitchFamily="34" charset="0"/>
              </a:rPr>
              <a:t>© 2022 Insight Direct USA, Inc</a:t>
            </a:r>
            <a:r>
              <a:rPr lang="en-US" sz="600" b="0" i="1" baseline="0" dirty="0">
                <a:solidFill>
                  <a:schemeClr val="bg2">
                    <a:lumMod val="50000"/>
                  </a:schemeClr>
                </a:solidFill>
                <a:effectLst/>
                <a:latin typeface="Arial" panose="020B0604020202020204" pitchFamily="34" charset="0"/>
                <a:cs typeface="Arial" panose="020B0604020202020204" pitchFamily="34" charset="0"/>
              </a:rPr>
              <a:t>. All Rights Reserved.</a:t>
            </a:r>
            <a:endParaRPr lang="en-US" sz="600" b="0" i="1" dirty="0">
              <a:solidFill>
                <a:schemeClr val="bg2">
                  <a:lumMod val="50000"/>
                </a:schemeClr>
              </a:solidFill>
              <a:effectLst/>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71C92D4-1EAC-43A3-BBCB-3F14A06A022E}"/>
              </a:ext>
            </a:extLst>
          </p:cNvPr>
          <p:cNvSpPr txBox="1"/>
          <p:nvPr userDrawn="1"/>
        </p:nvSpPr>
        <p:spPr>
          <a:xfrm>
            <a:off x="8645050" y="4803535"/>
            <a:ext cx="644577" cy="230832"/>
          </a:xfrm>
          <a:prstGeom prst="rect">
            <a:avLst/>
          </a:prstGeom>
          <a:noFill/>
        </p:spPr>
        <p:txBody>
          <a:bodyPr wrap="square" rtlCol="0">
            <a:spAutoFit/>
          </a:bodyPr>
          <a:lstStyle/>
          <a:p>
            <a:fld id="{8F57A718-7638-AA4D-9012-BBF5E9D5FCFE}" type="slidenum">
              <a:rPr lang="en-US" sz="900" b="0" i="0" smtClean="0">
                <a:solidFill>
                  <a:srgbClr val="352D28"/>
                </a:solidFill>
                <a:latin typeface="Arial Regular"/>
                <a:cs typeface="Verdana"/>
              </a:rPr>
              <a:t>‹#›</a:t>
            </a:fld>
            <a:endParaRPr lang="en-US" sz="900" b="0" i="0" dirty="0">
              <a:solidFill>
                <a:srgbClr val="352D28"/>
              </a:solidFill>
              <a:latin typeface="Arial Regular"/>
              <a:cs typeface="Verdana"/>
            </a:endParaRPr>
          </a:p>
        </p:txBody>
      </p:sp>
    </p:spTree>
    <p:extLst>
      <p:ext uri="{BB962C8B-B14F-4D97-AF65-F5344CB8AC3E}">
        <p14:creationId xmlns:p14="http://schemas.microsoft.com/office/powerpoint/2010/main" val="3993361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chemeClr val="tx1"/>
        </a:solid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27D25A2C-F370-0E4E-9966-C0CAC8CD911C}"/>
              </a:ext>
            </a:extLst>
          </p:cNvPr>
          <p:cNvSpPr>
            <a:spLocks noGrp="1"/>
          </p:cNvSpPr>
          <p:nvPr>
            <p:ph type="title"/>
          </p:nvPr>
        </p:nvSpPr>
        <p:spPr>
          <a:xfrm>
            <a:off x="242237" y="1660762"/>
            <a:ext cx="8689890" cy="682400"/>
          </a:xfrm>
          <a:prstGeom prst="rect">
            <a:avLst/>
          </a:prstGeom>
        </p:spPr>
        <p:txBody>
          <a:bodyPr vert="horz" lIns="91440" tIns="45720" rIns="91440" bIns="45720" rtlCol="0" anchor="ctr">
            <a:noAutofit/>
          </a:bodyPr>
          <a:lstStyle>
            <a:lvl1pPr>
              <a:defRPr b="0" i="0">
                <a:solidFill>
                  <a:schemeClr val="bg1"/>
                </a:solidFill>
              </a:defRPr>
            </a:lvl1pPr>
          </a:lstStyle>
          <a:p>
            <a:r>
              <a:rPr lang="en-US"/>
              <a:t>Click to edit Master title style</a:t>
            </a:r>
          </a:p>
        </p:txBody>
      </p:sp>
      <p:sp>
        <p:nvSpPr>
          <p:cNvPr id="14" name="Text Placeholder 2">
            <a:extLst>
              <a:ext uri="{FF2B5EF4-FFF2-40B4-BE49-F238E27FC236}">
                <a16:creationId xmlns:a16="http://schemas.microsoft.com/office/drawing/2014/main" id="{2BC0DE26-9A92-6D45-B4A1-99D3C6BDA5AF}"/>
              </a:ext>
            </a:extLst>
          </p:cNvPr>
          <p:cNvSpPr>
            <a:spLocks noGrp="1"/>
          </p:cNvSpPr>
          <p:nvPr>
            <p:ph idx="1"/>
          </p:nvPr>
        </p:nvSpPr>
        <p:spPr>
          <a:xfrm>
            <a:off x="230066" y="2427088"/>
            <a:ext cx="8689890" cy="2116172"/>
          </a:xfrm>
          <a:prstGeom prst="rect">
            <a:avLst/>
          </a:prstGeom>
        </p:spPr>
        <p:txBody>
          <a:bodyPr vert="horz" lIns="91440" tIns="45720" rIns="91440" bIns="45720" rtlCol="0">
            <a:noAutofit/>
          </a:bodyPr>
          <a:lstStyle>
            <a:lvl1pPr>
              <a:defRPr sz="1600"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person&#10;&#10;Description automatically generated">
            <a:extLst>
              <a:ext uri="{FF2B5EF4-FFF2-40B4-BE49-F238E27FC236}">
                <a16:creationId xmlns:a16="http://schemas.microsoft.com/office/drawing/2014/main" id="{21E64BFA-C585-B942-B6BB-DE591F448F4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36"/>
            <a:ext cx="9144000" cy="1541929"/>
          </a:xfrm>
          <a:prstGeom prst="rect">
            <a:avLst/>
          </a:prstGeom>
        </p:spPr>
      </p:pic>
    </p:spTree>
    <p:extLst>
      <p:ext uri="{BB962C8B-B14F-4D97-AF65-F5344CB8AC3E}">
        <p14:creationId xmlns:p14="http://schemas.microsoft.com/office/powerpoint/2010/main" val="69668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CE10DE-CB83-DA4B-9BD2-FEFD032DC526}"/>
              </a:ext>
            </a:extLst>
          </p:cNvPr>
          <p:cNvSpPr/>
          <p:nvPr userDrawn="1"/>
        </p:nvSpPr>
        <p:spPr>
          <a:xfrm>
            <a:off x="0" y="0"/>
            <a:ext cx="9144000" cy="517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6D490A5-BB70-0E41-82FF-BC48224C973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8360" y="4577005"/>
            <a:ext cx="1539033" cy="564499"/>
          </a:xfrm>
          <a:prstGeom prst="rect">
            <a:avLst/>
          </a:prstGeom>
        </p:spPr>
      </p:pic>
      <p:sp>
        <p:nvSpPr>
          <p:cNvPr id="13" name="Title Placeholder 1">
            <a:extLst>
              <a:ext uri="{FF2B5EF4-FFF2-40B4-BE49-F238E27FC236}">
                <a16:creationId xmlns:a16="http://schemas.microsoft.com/office/drawing/2014/main" id="{27D25A2C-F370-0E4E-9966-C0CAC8CD911C}"/>
              </a:ext>
            </a:extLst>
          </p:cNvPr>
          <p:cNvSpPr>
            <a:spLocks noGrp="1"/>
          </p:cNvSpPr>
          <p:nvPr>
            <p:ph type="title"/>
          </p:nvPr>
        </p:nvSpPr>
        <p:spPr>
          <a:xfrm>
            <a:off x="242237" y="1660762"/>
            <a:ext cx="8689890" cy="682400"/>
          </a:xfrm>
          <a:prstGeom prst="rect">
            <a:avLst/>
          </a:prstGeom>
        </p:spPr>
        <p:txBody>
          <a:bodyPr vert="horz" lIns="91440" tIns="45720" rIns="91440" bIns="45720" rtlCol="0" anchor="ctr">
            <a:noAutofit/>
          </a:bodyPr>
          <a:lstStyle>
            <a:lvl1pPr>
              <a:defRPr b="0" i="0">
                <a:solidFill>
                  <a:srgbClr val="726963"/>
                </a:solidFill>
              </a:defRPr>
            </a:lvl1pPr>
          </a:lstStyle>
          <a:p>
            <a:r>
              <a:rPr lang="en-US"/>
              <a:t>Click to edit Master title style</a:t>
            </a:r>
          </a:p>
        </p:txBody>
      </p:sp>
      <p:sp>
        <p:nvSpPr>
          <p:cNvPr id="14" name="Text Placeholder 2">
            <a:extLst>
              <a:ext uri="{FF2B5EF4-FFF2-40B4-BE49-F238E27FC236}">
                <a16:creationId xmlns:a16="http://schemas.microsoft.com/office/drawing/2014/main" id="{2BC0DE26-9A92-6D45-B4A1-99D3C6BDA5AF}"/>
              </a:ext>
            </a:extLst>
          </p:cNvPr>
          <p:cNvSpPr>
            <a:spLocks noGrp="1"/>
          </p:cNvSpPr>
          <p:nvPr>
            <p:ph idx="1"/>
          </p:nvPr>
        </p:nvSpPr>
        <p:spPr>
          <a:xfrm>
            <a:off x="230066" y="2427088"/>
            <a:ext cx="8689890" cy="2116172"/>
          </a:xfrm>
          <a:prstGeom prst="rect">
            <a:avLst/>
          </a:prstGeom>
        </p:spPr>
        <p:txBody>
          <a:bodyPr vert="horz" lIns="91440" tIns="45720" rIns="91440" bIns="45720" rtlCol="0">
            <a:no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person&#10;&#10;Description automatically generated">
            <a:extLst>
              <a:ext uri="{FF2B5EF4-FFF2-40B4-BE49-F238E27FC236}">
                <a16:creationId xmlns:a16="http://schemas.microsoft.com/office/drawing/2014/main" id="{21E64BFA-C585-B942-B6BB-DE591F448F4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36"/>
            <a:ext cx="9144000" cy="1541929"/>
          </a:xfrm>
          <a:prstGeom prst="rect">
            <a:avLst/>
          </a:prstGeom>
        </p:spPr>
      </p:pic>
      <p:sp>
        <p:nvSpPr>
          <p:cNvPr id="9" name="TextBox 8">
            <a:extLst>
              <a:ext uri="{FF2B5EF4-FFF2-40B4-BE49-F238E27FC236}">
                <a16:creationId xmlns:a16="http://schemas.microsoft.com/office/drawing/2014/main" id="{63B38354-6413-44CD-A480-A33E57911E31}"/>
              </a:ext>
            </a:extLst>
          </p:cNvPr>
          <p:cNvSpPr txBox="1"/>
          <p:nvPr userDrawn="1"/>
        </p:nvSpPr>
        <p:spPr>
          <a:xfrm>
            <a:off x="3226307" y="4835639"/>
            <a:ext cx="5282281" cy="184666"/>
          </a:xfrm>
          <a:prstGeom prst="rect">
            <a:avLst/>
          </a:prstGeom>
          <a:noFill/>
        </p:spPr>
        <p:txBody>
          <a:bodyPr wrap="square" rtlCol="0">
            <a:spAutoFit/>
          </a:bodyPr>
          <a:lstStyle/>
          <a:p>
            <a:pPr algn="r"/>
            <a:r>
              <a:rPr lang="en-US" sz="600" b="0" i="1" dirty="0">
                <a:solidFill>
                  <a:schemeClr val="bg2">
                    <a:lumMod val="50000"/>
                  </a:schemeClr>
                </a:solidFill>
                <a:effectLst/>
                <a:latin typeface="Arial" panose="020B0604020202020204" pitchFamily="34" charset="0"/>
                <a:cs typeface="Arial" panose="020B0604020202020204" pitchFamily="34" charset="0"/>
              </a:rPr>
              <a:t>Insight Proprietary &amp; Confidential.</a:t>
            </a:r>
            <a:r>
              <a:rPr lang="en-US" sz="600" b="0" i="1" baseline="0" dirty="0">
                <a:solidFill>
                  <a:schemeClr val="bg2">
                    <a:lumMod val="50000"/>
                  </a:schemeClr>
                </a:solidFill>
                <a:effectLst/>
                <a:latin typeface="Arial" panose="020B0604020202020204" pitchFamily="34" charset="0"/>
                <a:cs typeface="Arial" panose="020B0604020202020204" pitchFamily="34" charset="0"/>
              </a:rPr>
              <a:t> Do Not Copy or Distribute. </a:t>
            </a:r>
            <a:r>
              <a:rPr lang="en-US" sz="600" b="0" i="1" kern="1200" dirty="0">
                <a:solidFill>
                  <a:schemeClr val="bg2">
                    <a:lumMod val="50000"/>
                  </a:schemeClr>
                </a:solidFill>
                <a:latin typeface="Arial" panose="020B0604020202020204" pitchFamily="34" charset="0"/>
                <a:ea typeface="+mn-ea"/>
                <a:cs typeface="Arial" panose="020B0604020202020204" pitchFamily="34" charset="0"/>
              </a:rPr>
              <a:t>© 2022 Insight Direct USA, Inc</a:t>
            </a:r>
            <a:r>
              <a:rPr lang="en-US" sz="600" b="0" i="1" baseline="0" dirty="0">
                <a:solidFill>
                  <a:schemeClr val="bg2">
                    <a:lumMod val="50000"/>
                  </a:schemeClr>
                </a:solidFill>
                <a:effectLst/>
                <a:latin typeface="Arial" panose="020B0604020202020204" pitchFamily="34" charset="0"/>
                <a:cs typeface="Arial" panose="020B0604020202020204" pitchFamily="34" charset="0"/>
              </a:rPr>
              <a:t>. All Rights Reserved.</a:t>
            </a:r>
            <a:endParaRPr lang="en-US" sz="600" b="0" i="1" dirty="0">
              <a:solidFill>
                <a:schemeClr val="bg2">
                  <a:lumMod val="50000"/>
                </a:schemeClr>
              </a:solidFill>
              <a:effectLst/>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117AB3D-E8A6-40A8-BB1E-273A29F40B19}"/>
              </a:ext>
            </a:extLst>
          </p:cNvPr>
          <p:cNvSpPr txBox="1"/>
          <p:nvPr userDrawn="1"/>
        </p:nvSpPr>
        <p:spPr>
          <a:xfrm>
            <a:off x="8645050" y="4803535"/>
            <a:ext cx="644577" cy="230832"/>
          </a:xfrm>
          <a:prstGeom prst="rect">
            <a:avLst/>
          </a:prstGeom>
          <a:noFill/>
        </p:spPr>
        <p:txBody>
          <a:bodyPr wrap="square" rtlCol="0">
            <a:spAutoFit/>
          </a:bodyPr>
          <a:lstStyle/>
          <a:p>
            <a:fld id="{8F57A718-7638-AA4D-9012-BBF5E9D5FCFE}" type="slidenum">
              <a:rPr lang="en-US" sz="900" b="0" i="0" smtClean="0">
                <a:solidFill>
                  <a:srgbClr val="352D28"/>
                </a:solidFill>
                <a:latin typeface="Arial Regular"/>
                <a:cs typeface="Verdana"/>
              </a:rPr>
              <a:t>‹#›</a:t>
            </a:fld>
            <a:endParaRPr lang="en-US" sz="900" b="0" i="0" dirty="0">
              <a:solidFill>
                <a:srgbClr val="352D28"/>
              </a:solidFill>
              <a:latin typeface="Arial Regular"/>
              <a:cs typeface="Verdana"/>
            </a:endParaRPr>
          </a:p>
        </p:txBody>
      </p:sp>
    </p:spTree>
    <p:extLst>
      <p:ext uri="{BB962C8B-B14F-4D97-AF65-F5344CB8AC3E}">
        <p14:creationId xmlns:p14="http://schemas.microsoft.com/office/powerpoint/2010/main" val="1208517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chemeClr val="tx1"/>
        </a:solid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27D25A2C-F370-0E4E-9966-C0CAC8CD911C}"/>
              </a:ext>
            </a:extLst>
          </p:cNvPr>
          <p:cNvSpPr>
            <a:spLocks noGrp="1"/>
          </p:cNvSpPr>
          <p:nvPr>
            <p:ph type="title"/>
          </p:nvPr>
        </p:nvSpPr>
        <p:spPr>
          <a:xfrm>
            <a:off x="242237" y="1660762"/>
            <a:ext cx="8689890" cy="682400"/>
          </a:xfrm>
          <a:prstGeom prst="rect">
            <a:avLst/>
          </a:prstGeom>
        </p:spPr>
        <p:txBody>
          <a:bodyPr vert="horz" lIns="91440" tIns="45720" rIns="91440" bIns="45720" rtlCol="0" anchor="ctr">
            <a:noAutofit/>
          </a:bodyPr>
          <a:lstStyle>
            <a:lvl1pPr>
              <a:defRPr b="0" i="0">
                <a:solidFill>
                  <a:schemeClr val="bg1"/>
                </a:solidFill>
              </a:defRPr>
            </a:lvl1pPr>
          </a:lstStyle>
          <a:p>
            <a:r>
              <a:rPr lang="en-US"/>
              <a:t>Click to edit Master title style</a:t>
            </a:r>
          </a:p>
        </p:txBody>
      </p:sp>
      <p:sp>
        <p:nvSpPr>
          <p:cNvPr id="14" name="Text Placeholder 2">
            <a:extLst>
              <a:ext uri="{FF2B5EF4-FFF2-40B4-BE49-F238E27FC236}">
                <a16:creationId xmlns:a16="http://schemas.microsoft.com/office/drawing/2014/main" id="{2BC0DE26-9A92-6D45-B4A1-99D3C6BDA5AF}"/>
              </a:ext>
            </a:extLst>
          </p:cNvPr>
          <p:cNvSpPr>
            <a:spLocks noGrp="1"/>
          </p:cNvSpPr>
          <p:nvPr>
            <p:ph idx="1"/>
          </p:nvPr>
        </p:nvSpPr>
        <p:spPr>
          <a:xfrm>
            <a:off x="230066" y="2427088"/>
            <a:ext cx="8689890" cy="2116172"/>
          </a:xfrm>
          <a:prstGeom prst="rect">
            <a:avLst/>
          </a:prstGeom>
        </p:spPr>
        <p:txBody>
          <a:bodyPr vert="horz" lIns="91440" tIns="45720" rIns="91440" bIns="45720" rtlCol="0">
            <a:noAutofit/>
          </a:bodyPr>
          <a:lstStyle>
            <a:lvl1pPr>
              <a:defRPr sz="1600" b="0" i="0">
                <a:solidFill>
                  <a:schemeClr val="bg1"/>
                </a:solidFill>
              </a:defRPr>
            </a:lvl1pPr>
            <a:lvl2pPr>
              <a:defRPr b="0" i="0">
                <a:solidFill>
                  <a:schemeClr val="bg1"/>
                </a:solidFill>
              </a:defRPr>
            </a:lvl2pPr>
            <a:lvl3pPr>
              <a:defRPr b="0" i="0">
                <a:solidFill>
                  <a:schemeClr val="bg1"/>
                </a:solidFill>
              </a:defRPr>
            </a:lvl3pPr>
            <a:lvl4pPr>
              <a:defRPr b="0" i="0">
                <a:solidFill>
                  <a:schemeClr val="bg1"/>
                </a:solidFill>
              </a:defRPr>
            </a:lvl4pPr>
            <a:lvl5pPr>
              <a:defRPr b="0" i="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text&#10;&#10;Description automatically generated">
            <a:extLst>
              <a:ext uri="{FF2B5EF4-FFF2-40B4-BE49-F238E27FC236}">
                <a16:creationId xmlns:a16="http://schemas.microsoft.com/office/drawing/2014/main" id="{0FAE8276-1C26-B643-AF8B-1150ED7CCC4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342"/>
            <a:ext cx="9144000" cy="1541929"/>
          </a:xfrm>
          <a:prstGeom prst="rect">
            <a:avLst/>
          </a:prstGeom>
        </p:spPr>
      </p:pic>
    </p:spTree>
    <p:extLst>
      <p:ext uri="{BB962C8B-B14F-4D97-AF65-F5344CB8AC3E}">
        <p14:creationId xmlns:p14="http://schemas.microsoft.com/office/powerpoint/2010/main" val="843397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CE10DE-CB83-DA4B-9BD2-FEFD032DC526}"/>
              </a:ext>
            </a:extLst>
          </p:cNvPr>
          <p:cNvSpPr/>
          <p:nvPr userDrawn="1"/>
        </p:nvSpPr>
        <p:spPr>
          <a:xfrm>
            <a:off x="0" y="0"/>
            <a:ext cx="9144000" cy="517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6D490A5-BB70-0E41-82FF-BC48224C973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8360" y="4577005"/>
            <a:ext cx="1539033" cy="564499"/>
          </a:xfrm>
          <a:prstGeom prst="rect">
            <a:avLst/>
          </a:prstGeom>
        </p:spPr>
      </p:pic>
      <p:sp>
        <p:nvSpPr>
          <p:cNvPr id="13" name="Title Placeholder 1">
            <a:extLst>
              <a:ext uri="{FF2B5EF4-FFF2-40B4-BE49-F238E27FC236}">
                <a16:creationId xmlns:a16="http://schemas.microsoft.com/office/drawing/2014/main" id="{27D25A2C-F370-0E4E-9966-C0CAC8CD911C}"/>
              </a:ext>
            </a:extLst>
          </p:cNvPr>
          <p:cNvSpPr>
            <a:spLocks noGrp="1"/>
          </p:cNvSpPr>
          <p:nvPr>
            <p:ph type="title"/>
          </p:nvPr>
        </p:nvSpPr>
        <p:spPr>
          <a:xfrm>
            <a:off x="242237" y="1660762"/>
            <a:ext cx="8689890" cy="682400"/>
          </a:xfrm>
          <a:prstGeom prst="rect">
            <a:avLst/>
          </a:prstGeom>
        </p:spPr>
        <p:txBody>
          <a:bodyPr vert="horz" lIns="91440" tIns="45720" rIns="91440" bIns="45720" rtlCol="0" anchor="ctr">
            <a:noAutofit/>
          </a:bodyPr>
          <a:lstStyle>
            <a:lvl1pPr>
              <a:defRPr b="0" i="0">
                <a:solidFill>
                  <a:srgbClr val="726963"/>
                </a:solidFill>
              </a:defRPr>
            </a:lvl1pPr>
          </a:lstStyle>
          <a:p>
            <a:r>
              <a:rPr lang="en-US"/>
              <a:t>Click to edit Master title style</a:t>
            </a:r>
          </a:p>
        </p:txBody>
      </p:sp>
      <p:sp>
        <p:nvSpPr>
          <p:cNvPr id="14" name="Text Placeholder 2">
            <a:extLst>
              <a:ext uri="{FF2B5EF4-FFF2-40B4-BE49-F238E27FC236}">
                <a16:creationId xmlns:a16="http://schemas.microsoft.com/office/drawing/2014/main" id="{2BC0DE26-9A92-6D45-B4A1-99D3C6BDA5AF}"/>
              </a:ext>
            </a:extLst>
          </p:cNvPr>
          <p:cNvSpPr>
            <a:spLocks noGrp="1"/>
          </p:cNvSpPr>
          <p:nvPr>
            <p:ph idx="1"/>
          </p:nvPr>
        </p:nvSpPr>
        <p:spPr>
          <a:xfrm>
            <a:off x="230066" y="2427088"/>
            <a:ext cx="8689890" cy="2116172"/>
          </a:xfrm>
          <a:prstGeom prst="rect">
            <a:avLst/>
          </a:prstGeom>
        </p:spPr>
        <p:txBody>
          <a:bodyPr vert="horz" lIns="91440" tIns="45720" rIns="91440" bIns="45720" rtlCol="0">
            <a:no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text&#10;&#10;Description automatically generated">
            <a:extLst>
              <a:ext uri="{FF2B5EF4-FFF2-40B4-BE49-F238E27FC236}">
                <a16:creationId xmlns:a16="http://schemas.microsoft.com/office/drawing/2014/main" id="{0FAE8276-1C26-B643-AF8B-1150ED7CCC4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342"/>
            <a:ext cx="9144000" cy="1541929"/>
          </a:xfrm>
          <a:prstGeom prst="rect">
            <a:avLst/>
          </a:prstGeom>
        </p:spPr>
      </p:pic>
      <p:sp>
        <p:nvSpPr>
          <p:cNvPr id="9" name="TextBox 8">
            <a:extLst>
              <a:ext uri="{FF2B5EF4-FFF2-40B4-BE49-F238E27FC236}">
                <a16:creationId xmlns:a16="http://schemas.microsoft.com/office/drawing/2014/main" id="{9560B5F5-08ED-4FA0-ACE0-0D604693FB49}"/>
              </a:ext>
            </a:extLst>
          </p:cNvPr>
          <p:cNvSpPr txBox="1"/>
          <p:nvPr userDrawn="1"/>
        </p:nvSpPr>
        <p:spPr>
          <a:xfrm>
            <a:off x="3226307" y="4835639"/>
            <a:ext cx="5282281" cy="184666"/>
          </a:xfrm>
          <a:prstGeom prst="rect">
            <a:avLst/>
          </a:prstGeom>
          <a:noFill/>
        </p:spPr>
        <p:txBody>
          <a:bodyPr wrap="square" rtlCol="0">
            <a:spAutoFit/>
          </a:bodyPr>
          <a:lstStyle/>
          <a:p>
            <a:pPr algn="r"/>
            <a:r>
              <a:rPr lang="en-US" sz="600" b="0" i="1" dirty="0">
                <a:solidFill>
                  <a:schemeClr val="bg2">
                    <a:lumMod val="50000"/>
                  </a:schemeClr>
                </a:solidFill>
                <a:effectLst/>
                <a:latin typeface="Arial" panose="020B0604020202020204" pitchFamily="34" charset="0"/>
                <a:cs typeface="Arial" panose="020B0604020202020204" pitchFamily="34" charset="0"/>
              </a:rPr>
              <a:t>Insight Proprietary &amp; Confidential.</a:t>
            </a:r>
            <a:r>
              <a:rPr lang="en-US" sz="600" b="0" i="1" baseline="0" dirty="0">
                <a:solidFill>
                  <a:schemeClr val="bg2">
                    <a:lumMod val="50000"/>
                  </a:schemeClr>
                </a:solidFill>
                <a:effectLst/>
                <a:latin typeface="Arial" panose="020B0604020202020204" pitchFamily="34" charset="0"/>
                <a:cs typeface="Arial" panose="020B0604020202020204" pitchFamily="34" charset="0"/>
              </a:rPr>
              <a:t> Do Not Copy or Distribute. </a:t>
            </a:r>
            <a:r>
              <a:rPr lang="en-US" sz="600" b="0" i="1" kern="1200" dirty="0">
                <a:solidFill>
                  <a:schemeClr val="bg2">
                    <a:lumMod val="50000"/>
                  </a:schemeClr>
                </a:solidFill>
                <a:latin typeface="Arial" panose="020B0604020202020204" pitchFamily="34" charset="0"/>
                <a:ea typeface="+mn-ea"/>
                <a:cs typeface="Arial" panose="020B0604020202020204" pitchFamily="34" charset="0"/>
              </a:rPr>
              <a:t>© 2022 Insight Direct USA, Inc</a:t>
            </a:r>
            <a:r>
              <a:rPr lang="en-US" sz="600" b="0" i="1" baseline="0" dirty="0">
                <a:solidFill>
                  <a:schemeClr val="bg2">
                    <a:lumMod val="50000"/>
                  </a:schemeClr>
                </a:solidFill>
                <a:effectLst/>
                <a:latin typeface="Arial" panose="020B0604020202020204" pitchFamily="34" charset="0"/>
                <a:cs typeface="Arial" panose="020B0604020202020204" pitchFamily="34" charset="0"/>
              </a:rPr>
              <a:t>. All Rights Reserved.</a:t>
            </a:r>
            <a:endParaRPr lang="en-US" sz="600" b="0" i="1" dirty="0">
              <a:solidFill>
                <a:schemeClr val="bg2">
                  <a:lumMod val="50000"/>
                </a:schemeClr>
              </a:solidFill>
              <a:effectLst/>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A26954A-1E3D-4C66-84D8-47239717B905}"/>
              </a:ext>
            </a:extLst>
          </p:cNvPr>
          <p:cNvSpPr txBox="1"/>
          <p:nvPr userDrawn="1"/>
        </p:nvSpPr>
        <p:spPr>
          <a:xfrm>
            <a:off x="8645050" y="4803535"/>
            <a:ext cx="644577" cy="230832"/>
          </a:xfrm>
          <a:prstGeom prst="rect">
            <a:avLst/>
          </a:prstGeom>
          <a:noFill/>
        </p:spPr>
        <p:txBody>
          <a:bodyPr wrap="square" rtlCol="0">
            <a:spAutoFit/>
          </a:bodyPr>
          <a:lstStyle/>
          <a:p>
            <a:fld id="{8F57A718-7638-AA4D-9012-BBF5E9D5FCFE}" type="slidenum">
              <a:rPr lang="en-US" sz="900" b="0" i="0" smtClean="0">
                <a:solidFill>
                  <a:srgbClr val="352D28"/>
                </a:solidFill>
                <a:latin typeface="Arial Regular"/>
                <a:cs typeface="Verdana"/>
              </a:rPr>
              <a:t>‹#›</a:t>
            </a:fld>
            <a:endParaRPr lang="en-US" sz="900" b="0" i="0" dirty="0">
              <a:solidFill>
                <a:srgbClr val="352D28"/>
              </a:solidFill>
              <a:latin typeface="Arial Regular"/>
              <a:cs typeface="Verdana"/>
            </a:endParaRPr>
          </a:p>
        </p:txBody>
      </p:sp>
    </p:spTree>
    <p:extLst>
      <p:ext uri="{BB962C8B-B14F-4D97-AF65-F5344CB8AC3E}">
        <p14:creationId xmlns:p14="http://schemas.microsoft.com/office/powerpoint/2010/main" val="3139888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outdoor, station&#10;&#10;Description automatically generated">
            <a:extLst>
              <a:ext uri="{FF2B5EF4-FFF2-40B4-BE49-F238E27FC236}">
                <a16:creationId xmlns:a16="http://schemas.microsoft.com/office/drawing/2014/main" id="{728FF36B-472A-6D40-8914-74FEA9D370E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TextBox 9">
            <a:extLst>
              <a:ext uri="{FF2B5EF4-FFF2-40B4-BE49-F238E27FC236}">
                <a16:creationId xmlns:a16="http://schemas.microsoft.com/office/drawing/2014/main" id="{79680D73-6100-DA4B-949F-886504342A7C}"/>
              </a:ext>
            </a:extLst>
          </p:cNvPr>
          <p:cNvSpPr txBox="1"/>
          <p:nvPr userDrawn="1"/>
        </p:nvSpPr>
        <p:spPr>
          <a:xfrm>
            <a:off x="3226307" y="4835639"/>
            <a:ext cx="5282281" cy="184666"/>
          </a:xfrm>
          <a:prstGeom prst="rect">
            <a:avLst/>
          </a:prstGeom>
          <a:noFill/>
        </p:spPr>
        <p:txBody>
          <a:bodyPr wrap="square" rtlCol="0">
            <a:spAutoFit/>
          </a:bodyPr>
          <a:lstStyle/>
          <a:p>
            <a:pPr algn="r"/>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D4365CC-F185-DD44-B30E-89AEA1322770}"/>
              </a:ext>
            </a:extLst>
          </p:cNvPr>
          <p:cNvSpPr txBox="1"/>
          <p:nvPr userDrawn="1"/>
        </p:nvSpPr>
        <p:spPr>
          <a:xfrm>
            <a:off x="8645050" y="4803535"/>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pic>
        <p:nvPicPr>
          <p:cNvPr id="17" name="Picture 16">
            <a:extLst>
              <a:ext uri="{FF2B5EF4-FFF2-40B4-BE49-F238E27FC236}">
                <a16:creationId xmlns:a16="http://schemas.microsoft.com/office/drawing/2014/main" id="{057A8DDF-AAC8-AA49-B255-3174B342FD3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17362" y="169283"/>
            <a:ext cx="1629705" cy="838557"/>
          </a:xfrm>
          <a:prstGeom prst="rect">
            <a:avLst/>
          </a:prstGeom>
        </p:spPr>
      </p:pic>
      <p:sp>
        <p:nvSpPr>
          <p:cNvPr id="18" name="Title 1">
            <a:extLst>
              <a:ext uri="{FF2B5EF4-FFF2-40B4-BE49-F238E27FC236}">
                <a16:creationId xmlns:a16="http://schemas.microsoft.com/office/drawing/2014/main" id="{8FB68424-7889-D243-8004-F647A4001BB4}"/>
              </a:ext>
            </a:extLst>
          </p:cNvPr>
          <p:cNvSpPr>
            <a:spLocks noGrp="1"/>
          </p:cNvSpPr>
          <p:nvPr>
            <p:ph type="ctrTitle"/>
          </p:nvPr>
        </p:nvSpPr>
        <p:spPr>
          <a:xfrm>
            <a:off x="471752" y="2104195"/>
            <a:ext cx="8562138" cy="701450"/>
          </a:xfrm>
          <a:prstGeom prst="rect">
            <a:avLst/>
          </a:prstGeom>
        </p:spPr>
        <p:txBody>
          <a:bodyPr anchor="b" anchorCtr="0">
            <a:noAutofit/>
          </a:bodyPr>
          <a:lstStyle>
            <a:lvl1pPr algn="l">
              <a:defRPr sz="36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19" name="Subtitle 2">
            <a:extLst>
              <a:ext uri="{FF2B5EF4-FFF2-40B4-BE49-F238E27FC236}">
                <a16:creationId xmlns:a16="http://schemas.microsoft.com/office/drawing/2014/main" id="{40ADE9FC-67C1-4043-B57C-F53F79DDBF68}"/>
              </a:ext>
            </a:extLst>
          </p:cNvPr>
          <p:cNvSpPr>
            <a:spLocks noGrp="1"/>
          </p:cNvSpPr>
          <p:nvPr>
            <p:ph type="subTitle" idx="1"/>
          </p:nvPr>
        </p:nvSpPr>
        <p:spPr>
          <a:xfrm>
            <a:off x="493307" y="2809073"/>
            <a:ext cx="8562138" cy="536622"/>
          </a:xfrm>
          <a:prstGeom prst="rect">
            <a:avLst/>
          </a:prstGeom>
        </p:spPr>
        <p:txBody>
          <a:bodyPr>
            <a:noAutofit/>
          </a:bodyPr>
          <a:lstStyle>
            <a:lvl1pPr marL="0" indent="0" algn="l">
              <a:buNone/>
              <a:defRPr sz="2000" b="0" i="0">
                <a:solidFill>
                  <a:srgbClr val="FFFFFF"/>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67919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pic>
        <p:nvPicPr>
          <p:cNvPr id="6" name="Picture 5" descr="A person sitting at a desk&#10;&#10;Description automatically generated with low confidence">
            <a:extLst>
              <a:ext uri="{FF2B5EF4-FFF2-40B4-BE49-F238E27FC236}">
                <a16:creationId xmlns:a16="http://schemas.microsoft.com/office/drawing/2014/main" id="{9EF4D63C-01A1-7C44-A726-F151072EE82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9156"/>
            <a:ext cx="9144000" cy="5220340"/>
          </a:xfrm>
          <a:prstGeom prst="rect">
            <a:avLst/>
          </a:prstGeom>
        </p:spPr>
      </p:pic>
      <p:sp>
        <p:nvSpPr>
          <p:cNvPr id="9" name="TextBox 8">
            <a:extLst>
              <a:ext uri="{FF2B5EF4-FFF2-40B4-BE49-F238E27FC236}">
                <a16:creationId xmlns:a16="http://schemas.microsoft.com/office/drawing/2014/main" id="{E210B6FF-FB14-7544-A0E9-04937CA81D09}"/>
              </a:ext>
            </a:extLst>
          </p:cNvPr>
          <p:cNvSpPr txBox="1"/>
          <p:nvPr userDrawn="1"/>
        </p:nvSpPr>
        <p:spPr>
          <a:xfrm>
            <a:off x="3226307" y="4835639"/>
            <a:ext cx="5282281" cy="184666"/>
          </a:xfrm>
          <a:prstGeom prst="rect">
            <a:avLst/>
          </a:prstGeom>
          <a:noFill/>
        </p:spPr>
        <p:txBody>
          <a:bodyPr wrap="square" rtlCol="0">
            <a:spAutoFit/>
          </a:bodyPr>
          <a:lstStyle/>
          <a:p>
            <a:pPr algn="r"/>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B41B08B-A3D2-B74A-994A-9E91E74F5682}"/>
              </a:ext>
            </a:extLst>
          </p:cNvPr>
          <p:cNvSpPr txBox="1"/>
          <p:nvPr userDrawn="1"/>
        </p:nvSpPr>
        <p:spPr>
          <a:xfrm>
            <a:off x="8645050" y="4803535"/>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pic>
        <p:nvPicPr>
          <p:cNvPr id="19" name="Picture 18">
            <a:extLst>
              <a:ext uri="{FF2B5EF4-FFF2-40B4-BE49-F238E27FC236}">
                <a16:creationId xmlns:a16="http://schemas.microsoft.com/office/drawing/2014/main" id="{AA3C5C07-6ACF-C84D-9402-59E414DC852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17362" y="169283"/>
            <a:ext cx="1629705" cy="838557"/>
          </a:xfrm>
          <a:prstGeom prst="rect">
            <a:avLst/>
          </a:prstGeom>
        </p:spPr>
      </p:pic>
      <p:sp>
        <p:nvSpPr>
          <p:cNvPr id="20" name="Title 1">
            <a:extLst>
              <a:ext uri="{FF2B5EF4-FFF2-40B4-BE49-F238E27FC236}">
                <a16:creationId xmlns:a16="http://schemas.microsoft.com/office/drawing/2014/main" id="{04652F76-5FAA-B943-8E9A-7AC64DFBBDAE}"/>
              </a:ext>
            </a:extLst>
          </p:cNvPr>
          <p:cNvSpPr>
            <a:spLocks noGrp="1"/>
          </p:cNvSpPr>
          <p:nvPr>
            <p:ph type="ctrTitle"/>
          </p:nvPr>
        </p:nvSpPr>
        <p:spPr>
          <a:xfrm>
            <a:off x="471752" y="3804742"/>
            <a:ext cx="8562138" cy="701450"/>
          </a:xfrm>
          <a:prstGeom prst="rect">
            <a:avLst/>
          </a:prstGeom>
        </p:spPr>
        <p:txBody>
          <a:bodyPr anchor="b" anchorCtr="0">
            <a:noAutofit/>
          </a:bodyPr>
          <a:lstStyle>
            <a:lvl1pPr algn="l">
              <a:defRPr sz="36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22" name="Subtitle 2">
            <a:extLst>
              <a:ext uri="{FF2B5EF4-FFF2-40B4-BE49-F238E27FC236}">
                <a16:creationId xmlns:a16="http://schemas.microsoft.com/office/drawing/2014/main" id="{9E24BD3B-24A8-EA40-9A69-63469C275244}"/>
              </a:ext>
            </a:extLst>
          </p:cNvPr>
          <p:cNvSpPr>
            <a:spLocks noGrp="1"/>
          </p:cNvSpPr>
          <p:nvPr>
            <p:ph type="subTitle" idx="1"/>
          </p:nvPr>
        </p:nvSpPr>
        <p:spPr>
          <a:xfrm>
            <a:off x="493307" y="4509620"/>
            <a:ext cx="8562138" cy="536622"/>
          </a:xfrm>
          <a:prstGeom prst="rect">
            <a:avLst/>
          </a:prstGeom>
        </p:spPr>
        <p:txBody>
          <a:bodyPr>
            <a:noAutofit/>
          </a:bodyPr>
          <a:lstStyle>
            <a:lvl1pPr marL="0" indent="0" algn="l">
              <a:buNone/>
              <a:defRPr sz="2000" b="0" i="0">
                <a:solidFill>
                  <a:srgbClr val="FFFFFF"/>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3" name="Picture 2" descr="A picture containing engineering drawing&#10;&#10;Description automatically generated">
            <a:extLst>
              <a:ext uri="{FF2B5EF4-FFF2-40B4-BE49-F238E27FC236}">
                <a16:creationId xmlns:a16="http://schemas.microsoft.com/office/drawing/2014/main" id="{F4FE143B-5E84-8840-933C-4287052817D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TextBox 9">
            <a:extLst>
              <a:ext uri="{FF2B5EF4-FFF2-40B4-BE49-F238E27FC236}">
                <a16:creationId xmlns:a16="http://schemas.microsoft.com/office/drawing/2014/main" id="{79680D73-6100-DA4B-949F-886504342A7C}"/>
              </a:ext>
            </a:extLst>
          </p:cNvPr>
          <p:cNvSpPr txBox="1"/>
          <p:nvPr userDrawn="1"/>
        </p:nvSpPr>
        <p:spPr>
          <a:xfrm>
            <a:off x="3226307" y="4835639"/>
            <a:ext cx="5282281" cy="184666"/>
          </a:xfrm>
          <a:prstGeom prst="rect">
            <a:avLst/>
          </a:prstGeom>
          <a:noFill/>
        </p:spPr>
        <p:txBody>
          <a:bodyPr wrap="square" rtlCol="0">
            <a:spAutoFit/>
          </a:bodyPr>
          <a:lstStyle/>
          <a:p>
            <a:pPr algn="r"/>
            <a:r>
              <a:rPr lang="en-US" sz="600" b="0" i="1" dirty="0">
                <a:solidFill>
                  <a:schemeClr val="bg2">
                    <a:lumMod val="50000"/>
                  </a:schemeClr>
                </a:solidFill>
                <a:effectLst/>
                <a:latin typeface="Arial" panose="020B0604020202020204" pitchFamily="34" charset="0"/>
                <a:cs typeface="Arial" panose="020B0604020202020204" pitchFamily="34" charset="0"/>
              </a:rPr>
              <a:t>Insight Proprietary &amp; Confidential.</a:t>
            </a:r>
            <a:r>
              <a:rPr lang="en-US" sz="600" b="0" i="1" baseline="0" dirty="0">
                <a:solidFill>
                  <a:schemeClr val="bg2">
                    <a:lumMod val="50000"/>
                  </a:schemeClr>
                </a:solidFill>
                <a:effectLst/>
                <a:latin typeface="Arial" panose="020B0604020202020204" pitchFamily="34" charset="0"/>
                <a:cs typeface="Arial" panose="020B0604020202020204" pitchFamily="34" charset="0"/>
              </a:rPr>
              <a:t> Do Not Copy or Distribute. </a:t>
            </a:r>
            <a:r>
              <a:rPr lang="en-US" sz="600" b="0" i="1" kern="1200" dirty="0">
                <a:solidFill>
                  <a:schemeClr val="bg2">
                    <a:lumMod val="50000"/>
                  </a:schemeClr>
                </a:solidFill>
                <a:latin typeface="Arial" panose="020B0604020202020204" pitchFamily="34" charset="0"/>
                <a:ea typeface="+mn-ea"/>
                <a:cs typeface="Arial" panose="020B0604020202020204" pitchFamily="34" charset="0"/>
              </a:rPr>
              <a:t>© 2022 Insight Direct USA, Inc</a:t>
            </a:r>
            <a:r>
              <a:rPr lang="en-US" sz="600" b="0" i="1" baseline="0" dirty="0">
                <a:solidFill>
                  <a:schemeClr val="bg2">
                    <a:lumMod val="50000"/>
                  </a:schemeClr>
                </a:solidFill>
                <a:effectLst/>
                <a:latin typeface="Arial" panose="020B0604020202020204" pitchFamily="34" charset="0"/>
                <a:cs typeface="Arial" panose="020B0604020202020204" pitchFamily="34" charset="0"/>
              </a:rPr>
              <a:t>. All Rights Reserved.</a:t>
            </a:r>
            <a:endParaRPr lang="en-US" sz="600" b="0" i="1" dirty="0">
              <a:solidFill>
                <a:schemeClr val="bg2">
                  <a:lumMod val="50000"/>
                </a:schemeClr>
              </a:solidFill>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D4365CC-F185-DD44-B30E-89AEA1322770}"/>
              </a:ext>
            </a:extLst>
          </p:cNvPr>
          <p:cNvSpPr txBox="1"/>
          <p:nvPr userDrawn="1"/>
        </p:nvSpPr>
        <p:spPr>
          <a:xfrm>
            <a:off x="8645050" y="4803535"/>
            <a:ext cx="644577" cy="230832"/>
          </a:xfrm>
          <a:prstGeom prst="rect">
            <a:avLst/>
          </a:prstGeom>
          <a:noFill/>
        </p:spPr>
        <p:txBody>
          <a:bodyPr wrap="square" rtlCol="0">
            <a:spAutoFit/>
          </a:bodyPr>
          <a:lstStyle/>
          <a:p>
            <a:fld id="{8F57A718-7638-AA4D-9012-BBF5E9D5FCFE}" type="slidenum">
              <a:rPr lang="en-US" sz="900" b="0" i="0" smtClean="0">
                <a:solidFill>
                  <a:srgbClr val="352D28"/>
                </a:solidFill>
                <a:latin typeface="Arial Regular"/>
                <a:cs typeface="Verdana"/>
              </a:rPr>
              <a:t>‹#›</a:t>
            </a:fld>
            <a:endParaRPr lang="en-US" sz="900" b="0" i="0" dirty="0">
              <a:solidFill>
                <a:srgbClr val="352D28"/>
              </a:solidFill>
              <a:latin typeface="Arial Regular"/>
              <a:cs typeface="Verdana"/>
            </a:endParaRPr>
          </a:p>
        </p:txBody>
      </p:sp>
      <p:pic>
        <p:nvPicPr>
          <p:cNvPr id="17" name="Picture 16">
            <a:extLst>
              <a:ext uri="{FF2B5EF4-FFF2-40B4-BE49-F238E27FC236}">
                <a16:creationId xmlns:a16="http://schemas.microsoft.com/office/drawing/2014/main" id="{057A8DDF-AAC8-AA49-B255-3174B342FD3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17362" y="169283"/>
            <a:ext cx="1629705" cy="838557"/>
          </a:xfrm>
          <a:prstGeom prst="rect">
            <a:avLst/>
          </a:prstGeom>
        </p:spPr>
      </p:pic>
      <p:sp>
        <p:nvSpPr>
          <p:cNvPr id="14" name="Title 1">
            <a:extLst>
              <a:ext uri="{FF2B5EF4-FFF2-40B4-BE49-F238E27FC236}">
                <a16:creationId xmlns:a16="http://schemas.microsoft.com/office/drawing/2014/main" id="{5344511A-E27A-1E47-8E13-8957459A0BAC}"/>
              </a:ext>
            </a:extLst>
          </p:cNvPr>
          <p:cNvSpPr>
            <a:spLocks noGrp="1"/>
          </p:cNvSpPr>
          <p:nvPr>
            <p:ph type="ctrTitle"/>
          </p:nvPr>
        </p:nvSpPr>
        <p:spPr>
          <a:xfrm>
            <a:off x="471752" y="2104195"/>
            <a:ext cx="8562138" cy="701450"/>
          </a:xfrm>
          <a:prstGeom prst="rect">
            <a:avLst/>
          </a:prstGeom>
        </p:spPr>
        <p:txBody>
          <a:bodyPr anchor="b" anchorCtr="0">
            <a:noAutofit/>
          </a:bodyPr>
          <a:lstStyle>
            <a:lvl1pPr algn="l">
              <a:defRPr sz="3600" b="0" i="0">
                <a:solidFill>
                  <a:srgbClr val="352E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15" name="Subtitle 2">
            <a:extLst>
              <a:ext uri="{FF2B5EF4-FFF2-40B4-BE49-F238E27FC236}">
                <a16:creationId xmlns:a16="http://schemas.microsoft.com/office/drawing/2014/main" id="{EC587AC6-9C1E-8B46-A2AC-3725677DD6CD}"/>
              </a:ext>
            </a:extLst>
          </p:cNvPr>
          <p:cNvSpPr>
            <a:spLocks noGrp="1"/>
          </p:cNvSpPr>
          <p:nvPr>
            <p:ph type="subTitle" idx="1"/>
          </p:nvPr>
        </p:nvSpPr>
        <p:spPr>
          <a:xfrm>
            <a:off x="493307" y="2809073"/>
            <a:ext cx="8562138" cy="536622"/>
          </a:xfrm>
          <a:prstGeom prst="rect">
            <a:avLst/>
          </a:prstGeom>
        </p:spPr>
        <p:txBody>
          <a:bodyPr>
            <a:noAutofit/>
          </a:bodyPr>
          <a:lstStyle>
            <a:lvl1pPr marL="0" indent="0" algn="l">
              <a:buNone/>
              <a:defRPr sz="2000" b="0" i="0">
                <a:solidFill>
                  <a:srgbClr val="352E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6" name="Picture 15">
            <a:extLst>
              <a:ext uri="{FF2B5EF4-FFF2-40B4-BE49-F238E27FC236}">
                <a16:creationId xmlns:a16="http://schemas.microsoft.com/office/drawing/2014/main" id="{F57E1F91-7D5E-5D4E-8827-964757799AB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5226" t="8985" r="5290" b="10968"/>
          <a:stretch/>
        </p:blipFill>
        <p:spPr>
          <a:xfrm>
            <a:off x="7403685" y="246513"/>
            <a:ext cx="1452646" cy="667634"/>
          </a:xfrm>
          <a:prstGeom prst="rect">
            <a:avLst/>
          </a:prstGeom>
        </p:spPr>
      </p:pic>
    </p:spTree>
    <p:extLst>
      <p:ext uri="{BB962C8B-B14F-4D97-AF65-F5344CB8AC3E}">
        <p14:creationId xmlns:p14="http://schemas.microsoft.com/office/powerpoint/2010/main" val="25648869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3" name="Picture 2" descr="A picture containing indoor, ceiling&#10;&#10;Description automatically generated">
            <a:extLst>
              <a:ext uri="{FF2B5EF4-FFF2-40B4-BE49-F238E27FC236}">
                <a16:creationId xmlns:a16="http://schemas.microsoft.com/office/drawing/2014/main" id="{768C416A-BFDC-9E43-B506-8ED96F07EC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TextBox 9">
            <a:extLst>
              <a:ext uri="{FF2B5EF4-FFF2-40B4-BE49-F238E27FC236}">
                <a16:creationId xmlns:a16="http://schemas.microsoft.com/office/drawing/2014/main" id="{79680D73-6100-DA4B-949F-886504342A7C}"/>
              </a:ext>
            </a:extLst>
          </p:cNvPr>
          <p:cNvSpPr txBox="1"/>
          <p:nvPr userDrawn="1"/>
        </p:nvSpPr>
        <p:spPr>
          <a:xfrm>
            <a:off x="3226307" y="4835639"/>
            <a:ext cx="5282281" cy="184666"/>
          </a:xfrm>
          <a:prstGeom prst="rect">
            <a:avLst/>
          </a:prstGeom>
          <a:noFill/>
        </p:spPr>
        <p:txBody>
          <a:bodyPr wrap="square" rtlCol="0">
            <a:spAutoFit/>
          </a:bodyPr>
          <a:lstStyle/>
          <a:p>
            <a:pPr algn="r"/>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D4365CC-F185-DD44-B30E-89AEA1322770}"/>
              </a:ext>
            </a:extLst>
          </p:cNvPr>
          <p:cNvSpPr txBox="1"/>
          <p:nvPr userDrawn="1"/>
        </p:nvSpPr>
        <p:spPr>
          <a:xfrm>
            <a:off x="8645050" y="4803535"/>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pic>
        <p:nvPicPr>
          <p:cNvPr id="17" name="Picture 16">
            <a:extLst>
              <a:ext uri="{FF2B5EF4-FFF2-40B4-BE49-F238E27FC236}">
                <a16:creationId xmlns:a16="http://schemas.microsoft.com/office/drawing/2014/main" id="{057A8DDF-AAC8-AA49-B255-3174B342FD3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17362" y="169283"/>
            <a:ext cx="1629705" cy="838557"/>
          </a:xfrm>
          <a:prstGeom prst="rect">
            <a:avLst/>
          </a:prstGeom>
        </p:spPr>
      </p:pic>
      <p:sp>
        <p:nvSpPr>
          <p:cNvPr id="18" name="Title 1">
            <a:extLst>
              <a:ext uri="{FF2B5EF4-FFF2-40B4-BE49-F238E27FC236}">
                <a16:creationId xmlns:a16="http://schemas.microsoft.com/office/drawing/2014/main" id="{8FB68424-7889-D243-8004-F647A4001BB4}"/>
              </a:ext>
            </a:extLst>
          </p:cNvPr>
          <p:cNvSpPr>
            <a:spLocks noGrp="1"/>
          </p:cNvSpPr>
          <p:nvPr>
            <p:ph type="ctrTitle"/>
          </p:nvPr>
        </p:nvSpPr>
        <p:spPr>
          <a:xfrm>
            <a:off x="471752" y="2104195"/>
            <a:ext cx="8562138" cy="701450"/>
          </a:xfrm>
          <a:prstGeom prst="rect">
            <a:avLst/>
          </a:prstGeom>
        </p:spPr>
        <p:txBody>
          <a:bodyPr anchor="b" anchorCtr="0">
            <a:noAutofit/>
          </a:bodyPr>
          <a:lstStyle>
            <a:lvl1pPr algn="l">
              <a:defRPr sz="36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19" name="Subtitle 2">
            <a:extLst>
              <a:ext uri="{FF2B5EF4-FFF2-40B4-BE49-F238E27FC236}">
                <a16:creationId xmlns:a16="http://schemas.microsoft.com/office/drawing/2014/main" id="{40ADE9FC-67C1-4043-B57C-F53F79DDBF68}"/>
              </a:ext>
            </a:extLst>
          </p:cNvPr>
          <p:cNvSpPr>
            <a:spLocks noGrp="1"/>
          </p:cNvSpPr>
          <p:nvPr>
            <p:ph type="subTitle" idx="1"/>
          </p:nvPr>
        </p:nvSpPr>
        <p:spPr>
          <a:xfrm>
            <a:off x="493307" y="2809073"/>
            <a:ext cx="8562138" cy="536622"/>
          </a:xfrm>
          <a:prstGeom prst="rect">
            <a:avLst/>
          </a:prstGeom>
        </p:spPr>
        <p:txBody>
          <a:bodyPr>
            <a:noAutofit/>
          </a:bodyPr>
          <a:lstStyle>
            <a:lvl1pPr marL="0" indent="0" algn="l">
              <a:buNone/>
              <a:defRPr sz="2000" b="0" i="0">
                <a:solidFill>
                  <a:srgbClr val="FFFFFF"/>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37068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01C76BD8-F2D1-8A44-B9E1-D44F8E19AE2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TextBox 9">
            <a:extLst>
              <a:ext uri="{FF2B5EF4-FFF2-40B4-BE49-F238E27FC236}">
                <a16:creationId xmlns:a16="http://schemas.microsoft.com/office/drawing/2014/main" id="{79680D73-6100-DA4B-949F-886504342A7C}"/>
              </a:ext>
            </a:extLst>
          </p:cNvPr>
          <p:cNvSpPr txBox="1"/>
          <p:nvPr userDrawn="1"/>
        </p:nvSpPr>
        <p:spPr>
          <a:xfrm>
            <a:off x="3226307" y="4835639"/>
            <a:ext cx="5282281" cy="184666"/>
          </a:xfrm>
          <a:prstGeom prst="rect">
            <a:avLst/>
          </a:prstGeom>
          <a:noFill/>
        </p:spPr>
        <p:txBody>
          <a:bodyPr wrap="square" rtlCol="0">
            <a:spAutoFit/>
          </a:bodyPr>
          <a:lstStyle/>
          <a:p>
            <a:pPr algn="r"/>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D4365CC-F185-DD44-B30E-89AEA1322770}"/>
              </a:ext>
            </a:extLst>
          </p:cNvPr>
          <p:cNvSpPr txBox="1"/>
          <p:nvPr userDrawn="1"/>
        </p:nvSpPr>
        <p:spPr>
          <a:xfrm>
            <a:off x="8645050" y="4803535"/>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
        <p:nvSpPr>
          <p:cNvPr id="14" name="Title 1">
            <a:extLst>
              <a:ext uri="{FF2B5EF4-FFF2-40B4-BE49-F238E27FC236}">
                <a16:creationId xmlns:a16="http://schemas.microsoft.com/office/drawing/2014/main" id="{5344511A-E27A-1E47-8E13-8957459A0BAC}"/>
              </a:ext>
            </a:extLst>
          </p:cNvPr>
          <p:cNvSpPr>
            <a:spLocks noGrp="1"/>
          </p:cNvSpPr>
          <p:nvPr>
            <p:ph type="ctrTitle"/>
          </p:nvPr>
        </p:nvSpPr>
        <p:spPr>
          <a:xfrm>
            <a:off x="471752" y="2104195"/>
            <a:ext cx="8562138" cy="701450"/>
          </a:xfrm>
          <a:prstGeom prst="rect">
            <a:avLst/>
          </a:prstGeom>
        </p:spPr>
        <p:txBody>
          <a:bodyPr anchor="b" anchorCtr="0">
            <a:noAutofit/>
          </a:bodyPr>
          <a:lstStyle>
            <a:lvl1pPr algn="l">
              <a:defRPr sz="3600" b="0" i="0">
                <a:solidFill>
                  <a:srgbClr val="352E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15" name="Subtitle 2">
            <a:extLst>
              <a:ext uri="{FF2B5EF4-FFF2-40B4-BE49-F238E27FC236}">
                <a16:creationId xmlns:a16="http://schemas.microsoft.com/office/drawing/2014/main" id="{EC587AC6-9C1E-8B46-A2AC-3725677DD6CD}"/>
              </a:ext>
            </a:extLst>
          </p:cNvPr>
          <p:cNvSpPr>
            <a:spLocks noGrp="1"/>
          </p:cNvSpPr>
          <p:nvPr>
            <p:ph type="subTitle" idx="1"/>
          </p:nvPr>
        </p:nvSpPr>
        <p:spPr>
          <a:xfrm>
            <a:off x="493307" y="2809073"/>
            <a:ext cx="8562138" cy="536622"/>
          </a:xfrm>
          <a:prstGeom prst="rect">
            <a:avLst/>
          </a:prstGeom>
        </p:spPr>
        <p:txBody>
          <a:bodyPr>
            <a:noAutofit/>
          </a:bodyPr>
          <a:lstStyle>
            <a:lvl1pPr marL="0" indent="0" algn="l">
              <a:buNone/>
              <a:defRPr sz="2000" b="0" i="0">
                <a:solidFill>
                  <a:srgbClr val="352E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1" name="Picture 10">
            <a:extLst>
              <a:ext uri="{FF2B5EF4-FFF2-40B4-BE49-F238E27FC236}">
                <a16:creationId xmlns:a16="http://schemas.microsoft.com/office/drawing/2014/main" id="{D19F9375-039C-9042-B270-D4BF7E0DA36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5226" t="8985" r="5290" b="10968"/>
          <a:stretch/>
        </p:blipFill>
        <p:spPr>
          <a:xfrm>
            <a:off x="7403685" y="246513"/>
            <a:ext cx="1452646" cy="667634"/>
          </a:xfrm>
          <a:prstGeom prst="rect">
            <a:avLst/>
          </a:prstGeom>
        </p:spPr>
      </p:pic>
    </p:spTree>
    <p:extLst>
      <p:ext uri="{BB962C8B-B14F-4D97-AF65-F5344CB8AC3E}">
        <p14:creationId xmlns:p14="http://schemas.microsoft.com/office/powerpoint/2010/main" val="3397460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pic>
        <p:nvPicPr>
          <p:cNvPr id="4" name="Picture 3" descr="A road with tall buildings on either side of it&#10;&#10;Description automatically generated with low confidence">
            <a:extLst>
              <a:ext uri="{FF2B5EF4-FFF2-40B4-BE49-F238E27FC236}">
                <a16:creationId xmlns:a16="http://schemas.microsoft.com/office/drawing/2014/main" id="{4D82A016-FA23-9C41-A929-48E03E054A1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TextBox 9">
            <a:extLst>
              <a:ext uri="{FF2B5EF4-FFF2-40B4-BE49-F238E27FC236}">
                <a16:creationId xmlns:a16="http://schemas.microsoft.com/office/drawing/2014/main" id="{79680D73-6100-DA4B-949F-886504342A7C}"/>
              </a:ext>
            </a:extLst>
          </p:cNvPr>
          <p:cNvSpPr txBox="1"/>
          <p:nvPr userDrawn="1"/>
        </p:nvSpPr>
        <p:spPr>
          <a:xfrm>
            <a:off x="3226307" y="4835639"/>
            <a:ext cx="5282281" cy="184666"/>
          </a:xfrm>
          <a:prstGeom prst="rect">
            <a:avLst/>
          </a:prstGeom>
          <a:noFill/>
        </p:spPr>
        <p:txBody>
          <a:bodyPr wrap="square" rtlCol="0">
            <a:spAutoFit/>
          </a:bodyPr>
          <a:lstStyle/>
          <a:p>
            <a:pPr algn="r"/>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D4365CC-F185-DD44-B30E-89AEA1322770}"/>
              </a:ext>
            </a:extLst>
          </p:cNvPr>
          <p:cNvSpPr txBox="1"/>
          <p:nvPr userDrawn="1"/>
        </p:nvSpPr>
        <p:spPr>
          <a:xfrm>
            <a:off x="8645050" y="4803535"/>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pic>
        <p:nvPicPr>
          <p:cNvPr id="17" name="Picture 16">
            <a:extLst>
              <a:ext uri="{FF2B5EF4-FFF2-40B4-BE49-F238E27FC236}">
                <a16:creationId xmlns:a16="http://schemas.microsoft.com/office/drawing/2014/main" id="{057A8DDF-AAC8-AA49-B255-3174B342FD3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17362" y="169283"/>
            <a:ext cx="1629705" cy="838557"/>
          </a:xfrm>
          <a:prstGeom prst="rect">
            <a:avLst/>
          </a:prstGeom>
        </p:spPr>
      </p:pic>
      <p:sp>
        <p:nvSpPr>
          <p:cNvPr id="18" name="Title 1">
            <a:extLst>
              <a:ext uri="{FF2B5EF4-FFF2-40B4-BE49-F238E27FC236}">
                <a16:creationId xmlns:a16="http://schemas.microsoft.com/office/drawing/2014/main" id="{8FB68424-7889-D243-8004-F647A4001BB4}"/>
              </a:ext>
            </a:extLst>
          </p:cNvPr>
          <p:cNvSpPr>
            <a:spLocks noGrp="1"/>
          </p:cNvSpPr>
          <p:nvPr>
            <p:ph type="ctrTitle"/>
          </p:nvPr>
        </p:nvSpPr>
        <p:spPr>
          <a:xfrm>
            <a:off x="471752" y="2104195"/>
            <a:ext cx="8562138" cy="701450"/>
          </a:xfrm>
          <a:prstGeom prst="rect">
            <a:avLst/>
          </a:prstGeom>
        </p:spPr>
        <p:txBody>
          <a:bodyPr anchor="b" anchorCtr="0">
            <a:noAutofit/>
          </a:bodyPr>
          <a:lstStyle>
            <a:lvl1pPr algn="l">
              <a:defRPr sz="36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19" name="Subtitle 2">
            <a:extLst>
              <a:ext uri="{FF2B5EF4-FFF2-40B4-BE49-F238E27FC236}">
                <a16:creationId xmlns:a16="http://schemas.microsoft.com/office/drawing/2014/main" id="{40ADE9FC-67C1-4043-B57C-F53F79DDBF68}"/>
              </a:ext>
            </a:extLst>
          </p:cNvPr>
          <p:cNvSpPr>
            <a:spLocks noGrp="1"/>
          </p:cNvSpPr>
          <p:nvPr>
            <p:ph type="subTitle" idx="1"/>
          </p:nvPr>
        </p:nvSpPr>
        <p:spPr>
          <a:xfrm>
            <a:off x="493307" y="2809073"/>
            <a:ext cx="8562138" cy="536622"/>
          </a:xfrm>
          <a:prstGeom prst="rect">
            <a:avLst/>
          </a:prstGeom>
        </p:spPr>
        <p:txBody>
          <a:bodyPr>
            <a:noAutofit/>
          </a:bodyPr>
          <a:lstStyle>
            <a:lvl1pPr marL="0" indent="0" algn="l">
              <a:buNone/>
              <a:defRPr sz="2000" b="0" i="0">
                <a:solidFill>
                  <a:srgbClr val="FFFFFF"/>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0204409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4E76F6-87E0-A04B-A929-72CD5F04EFF6}"/>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8" name="Picture 7" descr="A picture containing text, outdoor, way, scene&#10;&#10;Description automatically generated">
            <a:extLst>
              <a:ext uri="{FF2B5EF4-FFF2-40B4-BE49-F238E27FC236}">
                <a16:creationId xmlns:a16="http://schemas.microsoft.com/office/drawing/2014/main" id="{2269AE2D-2D07-CB40-A9E7-3FA717A54BAF}"/>
              </a:ext>
            </a:extLst>
          </p:cNvPr>
          <p:cNvPicPr>
            <a:picLocks noChangeAspect="1"/>
          </p:cNvPicPr>
          <p:nvPr userDrawn="1"/>
        </p:nvPicPr>
        <p:blipFill>
          <a:blip r:embed="rId2" cstate="print">
            <a:alphaModFix amt="82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0" name="TextBox 9">
            <a:extLst>
              <a:ext uri="{FF2B5EF4-FFF2-40B4-BE49-F238E27FC236}">
                <a16:creationId xmlns:a16="http://schemas.microsoft.com/office/drawing/2014/main" id="{79680D73-6100-DA4B-949F-886504342A7C}"/>
              </a:ext>
            </a:extLst>
          </p:cNvPr>
          <p:cNvSpPr txBox="1"/>
          <p:nvPr userDrawn="1"/>
        </p:nvSpPr>
        <p:spPr>
          <a:xfrm>
            <a:off x="3226307" y="4835639"/>
            <a:ext cx="5282281" cy="184666"/>
          </a:xfrm>
          <a:prstGeom prst="rect">
            <a:avLst/>
          </a:prstGeom>
          <a:noFill/>
        </p:spPr>
        <p:txBody>
          <a:bodyPr wrap="square" rtlCol="0">
            <a:spAutoFit/>
          </a:bodyPr>
          <a:lstStyle/>
          <a:p>
            <a:pPr algn="r"/>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D4365CC-F185-DD44-B30E-89AEA1322770}"/>
              </a:ext>
            </a:extLst>
          </p:cNvPr>
          <p:cNvSpPr txBox="1"/>
          <p:nvPr userDrawn="1"/>
        </p:nvSpPr>
        <p:spPr>
          <a:xfrm>
            <a:off x="8645050" y="4803535"/>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
        <p:nvSpPr>
          <p:cNvPr id="14" name="Title 1">
            <a:extLst>
              <a:ext uri="{FF2B5EF4-FFF2-40B4-BE49-F238E27FC236}">
                <a16:creationId xmlns:a16="http://schemas.microsoft.com/office/drawing/2014/main" id="{5344511A-E27A-1E47-8E13-8957459A0BAC}"/>
              </a:ext>
            </a:extLst>
          </p:cNvPr>
          <p:cNvSpPr>
            <a:spLocks noGrp="1"/>
          </p:cNvSpPr>
          <p:nvPr>
            <p:ph type="ctrTitle"/>
          </p:nvPr>
        </p:nvSpPr>
        <p:spPr>
          <a:xfrm>
            <a:off x="471752" y="2104195"/>
            <a:ext cx="8562138" cy="701450"/>
          </a:xfrm>
          <a:prstGeom prst="rect">
            <a:avLst/>
          </a:prstGeom>
        </p:spPr>
        <p:txBody>
          <a:bodyPr anchor="b" anchorCtr="0">
            <a:noAutofit/>
          </a:bodyPr>
          <a:lstStyle>
            <a:lvl1pPr algn="l">
              <a:defRPr sz="3600" b="0" i="0">
                <a:solidFill>
                  <a:srgbClr val="352E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15" name="Subtitle 2">
            <a:extLst>
              <a:ext uri="{FF2B5EF4-FFF2-40B4-BE49-F238E27FC236}">
                <a16:creationId xmlns:a16="http://schemas.microsoft.com/office/drawing/2014/main" id="{EC587AC6-9C1E-8B46-A2AC-3725677DD6CD}"/>
              </a:ext>
            </a:extLst>
          </p:cNvPr>
          <p:cNvSpPr>
            <a:spLocks noGrp="1"/>
          </p:cNvSpPr>
          <p:nvPr>
            <p:ph type="subTitle" idx="1"/>
          </p:nvPr>
        </p:nvSpPr>
        <p:spPr>
          <a:xfrm>
            <a:off x="493307" y="2809073"/>
            <a:ext cx="8562138" cy="536622"/>
          </a:xfrm>
          <a:prstGeom prst="rect">
            <a:avLst/>
          </a:prstGeom>
        </p:spPr>
        <p:txBody>
          <a:bodyPr>
            <a:noAutofit/>
          </a:bodyPr>
          <a:lstStyle>
            <a:lvl1pPr marL="0" indent="0" algn="l">
              <a:buNone/>
              <a:defRPr sz="2000" b="0" i="0">
                <a:solidFill>
                  <a:srgbClr val="352E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1" name="Picture 10">
            <a:extLst>
              <a:ext uri="{FF2B5EF4-FFF2-40B4-BE49-F238E27FC236}">
                <a16:creationId xmlns:a16="http://schemas.microsoft.com/office/drawing/2014/main" id="{D19F9375-039C-9042-B270-D4BF7E0DA36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5226" t="8985" r="5290" b="10968"/>
          <a:stretch/>
        </p:blipFill>
        <p:spPr>
          <a:xfrm>
            <a:off x="7403685" y="246513"/>
            <a:ext cx="1452646" cy="667634"/>
          </a:xfrm>
          <a:prstGeom prst="rect">
            <a:avLst/>
          </a:prstGeom>
        </p:spPr>
      </p:pic>
    </p:spTree>
    <p:extLst>
      <p:ext uri="{BB962C8B-B14F-4D97-AF65-F5344CB8AC3E}">
        <p14:creationId xmlns:p14="http://schemas.microsoft.com/office/powerpoint/2010/main" val="30471684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F90778-E364-2D43-AFD5-901F21531C9C}"/>
              </a:ext>
            </a:extLst>
          </p:cNvPr>
          <p:cNvSpPr/>
          <p:nvPr userDrawn="1"/>
        </p:nvSpPr>
        <p:spPr>
          <a:xfrm>
            <a:off x="0" y="912622"/>
            <a:ext cx="9144000" cy="3597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10" name="Title Placeholder 1">
            <a:extLst>
              <a:ext uri="{FF2B5EF4-FFF2-40B4-BE49-F238E27FC236}">
                <a16:creationId xmlns:a16="http://schemas.microsoft.com/office/drawing/2014/main" id="{EC59269A-FCBB-7643-88EE-9882D00D8595}"/>
              </a:ext>
            </a:extLst>
          </p:cNvPr>
          <p:cNvSpPr>
            <a:spLocks noGrp="1"/>
          </p:cNvSpPr>
          <p:nvPr>
            <p:ph type="title"/>
          </p:nvPr>
        </p:nvSpPr>
        <p:spPr>
          <a:xfrm>
            <a:off x="242236" y="219831"/>
            <a:ext cx="8714943" cy="682400"/>
          </a:xfrm>
          <a:prstGeom prst="rect">
            <a:avLst/>
          </a:prstGeom>
        </p:spPr>
        <p:txBody>
          <a:bodyPr vert="horz" lIns="91440" tIns="45720" rIns="91440" bIns="45720" rtlCol="0" anchor="ctr">
            <a:noAutofit/>
          </a:bodyPr>
          <a:lstStyle>
            <a:lvl1pPr>
              <a:defRPr b="0" i="0"/>
            </a:lvl1pPr>
          </a:lstStyle>
          <a:p>
            <a:r>
              <a:rPr lang="en-US"/>
              <a:t>Click to edit Master title style</a:t>
            </a:r>
          </a:p>
        </p:txBody>
      </p:sp>
      <p:sp>
        <p:nvSpPr>
          <p:cNvPr id="11" name="Text Placeholder 2">
            <a:extLst>
              <a:ext uri="{FF2B5EF4-FFF2-40B4-BE49-F238E27FC236}">
                <a16:creationId xmlns:a16="http://schemas.microsoft.com/office/drawing/2014/main" id="{76358B39-8BD1-9C45-8135-BF8F6A914E4A}"/>
              </a:ext>
            </a:extLst>
          </p:cNvPr>
          <p:cNvSpPr>
            <a:spLocks noGrp="1"/>
          </p:cNvSpPr>
          <p:nvPr>
            <p:ph idx="1"/>
          </p:nvPr>
        </p:nvSpPr>
        <p:spPr>
          <a:xfrm>
            <a:off x="230067" y="1121238"/>
            <a:ext cx="8714944" cy="3108960"/>
          </a:xfrm>
          <a:prstGeom prst="rect">
            <a:avLst/>
          </a:prstGeom>
        </p:spPr>
        <p:txBody>
          <a:bodyPr vert="horz" lIns="91440" tIns="45720" rIns="91440" bIns="45720" rtlCol="0">
            <a:noAutofit/>
          </a:bodyPr>
          <a:lstStyle>
            <a:lvl1pPr>
              <a:defRPr sz="1600"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3807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461889-1030-B642-8036-98A976D60A7C}"/>
              </a:ext>
            </a:extLst>
          </p:cNvPr>
          <p:cNvSpPr/>
          <p:nvPr userDrawn="1"/>
        </p:nvSpPr>
        <p:spPr>
          <a:xfrm>
            <a:off x="0" y="912622"/>
            <a:ext cx="9144000" cy="4324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3" name="Title Placeholder 1">
            <a:extLst>
              <a:ext uri="{FF2B5EF4-FFF2-40B4-BE49-F238E27FC236}">
                <a16:creationId xmlns:a16="http://schemas.microsoft.com/office/drawing/2014/main" id="{3C68B631-FAC6-5A46-8FFF-0B8388585CE2}"/>
              </a:ext>
            </a:extLst>
          </p:cNvPr>
          <p:cNvSpPr>
            <a:spLocks noGrp="1"/>
          </p:cNvSpPr>
          <p:nvPr>
            <p:ph type="title"/>
          </p:nvPr>
        </p:nvSpPr>
        <p:spPr>
          <a:xfrm>
            <a:off x="242236" y="219831"/>
            <a:ext cx="8714943" cy="682400"/>
          </a:xfrm>
          <a:prstGeom prst="rect">
            <a:avLst/>
          </a:prstGeom>
        </p:spPr>
        <p:txBody>
          <a:bodyPr vert="horz" lIns="91440" tIns="45720" rIns="91440" bIns="45720" rtlCol="0" anchor="ctr">
            <a:noAutofit/>
          </a:bodyPr>
          <a:lstStyle>
            <a:lvl1pPr>
              <a:defRPr b="0" i="0"/>
            </a:lvl1pPr>
          </a:lstStyle>
          <a:p>
            <a:r>
              <a:rPr lang="en-US"/>
              <a:t>Click to edit Master title style</a:t>
            </a:r>
          </a:p>
        </p:txBody>
      </p:sp>
      <p:sp>
        <p:nvSpPr>
          <p:cNvPr id="6" name="Text Placeholder 2">
            <a:extLst>
              <a:ext uri="{FF2B5EF4-FFF2-40B4-BE49-F238E27FC236}">
                <a16:creationId xmlns:a16="http://schemas.microsoft.com/office/drawing/2014/main" id="{443032D9-5C76-FD44-B205-9C6000E7212B}"/>
              </a:ext>
            </a:extLst>
          </p:cNvPr>
          <p:cNvSpPr>
            <a:spLocks noGrp="1"/>
          </p:cNvSpPr>
          <p:nvPr>
            <p:ph idx="1"/>
          </p:nvPr>
        </p:nvSpPr>
        <p:spPr>
          <a:xfrm>
            <a:off x="230067" y="1121238"/>
            <a:ext cx="8714944" cy="3383280"/>
          </a:xfrm>
          <a:prstGeom prst="rect">
            <a:avLst/>
          </a:prstGeom>
        </p:spPr>
        <p:txBody>
          <a:bodyPr vert="horz" lIns="91440" tIns="45720" rIns="91440" bIns="45720" rtlCol="0">
            <a:noAutofit/>
          </a:bodyPr>
          <a:lstStyle>
            <a:lvl1pPr>
              <a:defRPr sz="1600" b="0" i="0">
                <a:solidFill>
                  <a:schemeClr val="tx1"/>
                </a:solidFill>
              </a:defRPr>
            </a:lvl1pPr>
            <a:lvl2pPr>
              <a:defRPr b="0" i="0">
                <a:solidFill>
                  <a:schemeClr val="tx1"/>
                </a:solidFill>
              </a:defRPr>
            </a:lvl2pPr>
            <a:lvl3pPr>
              <a:defRPr b="0" i="0">
                <a:solidFill>
                  <a:schemeClr val="tx1"/>
                </a:solidFill>
              </a:defRPr>
            </a:lvl3pPr>
            <a:lvl4pPr>
              <a:defRPr b="0" i="0">
                <a:solidFill>
                  <a:schemeClr val="tx1"/>
                </a:solidFill>
              </a:defRPr>
            </a:lvl4pPr>
            <a:lvl5pPr>
              <a:defRPr b="0" i="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7080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42236" y="219831"/>
            <a:ext cx="8714943" cy="682400"/>
          </a:xfrm>
          <a:prstGeom prst="rect">
            <a:avLst/>
          </a:prstGeom>
        </p:spPr>
        <p:txBody>
          <a:bodyPr vert="horz" lIns="91440" tIns="45720" rIns="91440" bIns="45720" rtlCol="0" anchor="ctr">
            <a:noAutofit/>
          </a:bodyPr>
          <a:lstStyle>
            <a:lvl1pPr>
              <a:defRPr b="0" i="0"/>
            </a:lvl1pPr>
          </a:lstStyle>
          <a:p>
            <a:r>
              <a:rPr lang="en-US"/>
              <a:t>Click to edit Master title style</a:t>
            </a:r>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30067" y="986155"/>
            <a:ext cx="8714944" cy="3474720"/>
          </a:xfrm>
          <a:prstGeom prst="rect">
            <a:avLst/>
          </a:prstGeom>
        </p:spPr>
        <p:txBody>
          <a:bodyPr vert="horz" lIns="91440" tIns="45720" rIns="91440" bIns="45720" rtlCol="0">
            <a:noAutofit/>
          </a:bodyPr>
          <a:lstStyle>
            <a:lvl1pPr>
              <a:defRPr sz="1600"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C8EB15-730B-FF4B-84EB-2B98807AE2F0}"/>
              </a:ext>
            </a:extLst>
          </p:cNvPr>
          <p:cNvSpPr/>
          <p:nvPr userDrawn="1"/>
        </p:nvSpPr>
        <p:spPr>
          <a:xfrm>
            <a:off x="0" y="1"/>
            <a:ext cx="9144000" cy="517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42236" y="219831"/>
            <a:ext cx="8714943" cy="682400"/>
          </a:xfrm>
          <a:prstGeom prst="rect">
            <a:avLst/>
          </a:prstGeom>
        </p:spPr>
        <p:txBody>
          <a:bodyPr vert="horz" lIns="91440" tIns="45720" rIns="91440" bIns="45720" rtlCol="0" anchor="ctr">
            <a:noAutofit/>
          </a:bodyPr>
          <a:lstStyle>
            <a:lvl1pPr>
              <a:defRPr b="0" i="0">
                <a:solidFill>
                  <a:srgbClr val="726963"/>
                </a:solidFill>
              </a:defRPr>
            </a:lvl1pPr>
          </a:lstStyle>
          <a:p>
            <a:r>
              <a:rPr lang="en-US"/>
              <a:t>Click to edit Master title style</a:t>
            </a:r>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30067" y="986155"/>
            <a:ext cx="8714944" cy="3383280"/>
          </a:xfrm>
          <a:prstGeom prst="rect">
            <a:avLst/>
          </a:prstGeom>
        </p:spPr>
        <p:txBody>
          <a:bodyPr vert="horz" lIns="91440" tIns="45720" rIns="91440" bIns="45720" rtlCol="0">
            <a:no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1995B1DC-D4D4-F545-9D51-4D32A242A3A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8360" y="4577005"/>
            <a:ext cx="1539033" cy="564499"/>
          </a:xfrm>
          <a:prstGeom prst="rect">
            <a:avLst/>
          </a:prstGeom>
        </p:spPr>
      </p:pic>
      <p:sp>
        <p:nvSpPr>
          <p:cNvPr id="6" name="TextBox 5">
            <a:extLst>
              <a:ext uri="{FF2B5EF4-FFF2-40B4-BE49-F238E27FC236}">
                <a16:creationId xmlns:a16="http://schemas.microsoft.com/office/drawing/2014/main" id="{22B92E6F-2A69-9D4D-B4EC-FD9C66375484}"/>
              </a:ext>
            </a:extLst>
          </p:cNvPr>
          <p:cNvSpPr txBox="1"/>
          <p:nvPr userDrawn="1"/>
        </p:nvSpPr>
        <p:spPr>
          <a:xfrm>
            <a:off x="3226307" y="4835639"/>
            <a:ext cx="5282281" cy="184666"/>
          </a:xfrm>
          <a:prstGeom prst="rect">
            <a:avLst/>
          </a:prstGeom>
          <a:noFill/>
        </p:spPr>
        <p:txBody>
          <a:bodyPr wrap="square" rtlCol="0">
            <a:spAutoFit/>
          </a:bodyPr>
          <a:lstStyle/>
          <a:p>
            <a:pPr algn="r"/>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95EDCD3-6A6F-9E42-AFE3-66CCFCB187B8}"/>
              </a:ext>
            </a:extLst>
          </p:cNvPr>
          <p:cNvSpPr txBox="1"/>
          <p:nvPr userDrawn="1"/>
        </p:nvSpPr>
        <p:spPr>
          <a:xfrm>
            <a:off x="8645050" y="4803535"/>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Tree>
    <p:extLst>
      <p:ext uri="{BB962C8B-B14F-4D97-AF65-F5344CB8AC3E}">
        <p14:creationId xmlns:p14="http://schemas.microsoft.com/office/powerpoint/2010/main" val="8315775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BAE14F9D-F9C9-5CB9-C1A5-DC15924265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4B2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7563724-6F0A-8D84-F42B-CFE71FB4375A}"/>
              </a:ext>
            </a:extLst>
          </p:cNvPr>
          <p:cNvSpPr txBox="1"/>
          <p:nvPr userDrawn="1"/>
        </p:nvSpPr>
        <p:spPr>
          <a:xfrm>
            <a:off x="6598024" y="4803821"/>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or Distribute.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kern="1200" dirty="0">
                <a:solidFill>
                  <a:schemeClr val="bg1"/>
                </a:solidFill>
                <a:latin typeface="Arial" panose="020B0604020202020204" pitchFamily="34" charset="0"/>
                <a:ea typeface="+mn-ea"/>
                <a:cs typeface="Arial" panose="020B0604020202020204" pitchFamily="34" charset="0"/>
              </a:rPr>
              <a:t>© 2023 Insight Direct USA, Inc</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15765DC-D504-574F-6D38-D783AE459A3B}"/>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a:solidFill>
                <a:schemeClr val="bg1"/>
              </a:solidFill>
              <a:latin typeface="Arial Regular"/>
              <a:cs typeface="Verdana"/>
            </a:endParaRPr>
          </a:p>
        </p:txBody>
      </p:sp>
      <p:pic>
        <p:nvPicPr>
          <p:cNvPr id="6" name="Picture 5" descr="Logo&#10;&#10;Description automatically generated">
            <a:extLst>
              <a:ext uri="{FF2B5EF4-FFF2-40B4-BE49-F238E27FC236}">
                <a16:creationId xmlns:a16="http://schemas.microsoft.com/office/drawing/2014/main" id="{CAE34830-150B-1D46-78CB-040E3C2304C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9" name="Title 1">
            <a:extLst>
              <a:ext uri="{FF2B5EF4-FFF2-40B4-BE49-F238E27FC236}">
                <a16:creationId xmlns:a16="http://schemas.microsoft.com/office/drawing/2014/main" id="{62080D06-37B5-34B1-ABF4-EA9D4C8C091D}"/>
              </a:ext>
            </a:extLst>
          </p:cNvPr>
          <p:cNvSpPr>
            <a:spLocks noGrp="1"/>
          </p:cNvSpPr>
          <p:nvPr>
            <p:ph type="ctrTitle"/>
          </p:nvPr>
        </p:nvSpPr>
        <p:spPr>
          <a:xfrm>
            <a:off x="82268" y="1331100"/>
            <a:ext cx="5366752" cy="2585292"/>
          </a:xfrm>
          <a:prstGeom prst="snip2DiagRect">
            <a:avLst/>
          </a:prstGeom>
          <a:noFill/>
        </p:spPr>
        <p:txBody>
          <a:bodyPr lIns="0" tIns="0" rIns="0" bIns="0" anchor="t" anchorCtr="0">
            <a:normAutofit/>
          </a:bodyPr>
          <a:lstStyle>
            <a:lvl1pPr algn="l">
              <a:defRPr sz="3600" b="1"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1161986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erson, person, purple, female&#10;&#10;Description automatically generated">
            <a:extLst>
              <a:ext uri="{FF2B5EF4-FFF2-40B4-BE49-F238E27FC236}">
                <a16:creationId xmlns:a16="http://schemas.microsoft.com/office/drawing/2014/main" id="{62B830CD-4B41-6140-B641-EB08BFD646D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51184"/>
          </a:xfrm>
          <a:prstGeom prst="rect">
            <a:avLst/>
          </a:prstGeom>
        </p:spPr>
      </p:pic>
      <p:sp>
        <p:nvSpPr>
          <p:cNvPr id="10" name="TextBox 9">
            <a:extLst>
              <a:ext uri="{FF2B5EF4-FFF2-40B4-BE49-F238E27FC236}">
                <a16:creationId xmlns:a16="http://schemas.microsoft.com/office/drawing/2014/main" id="{79680D73-6100-DA4B-949F-886504342A7C}"/>
              </a:ext>
            </a:extLst>
          </p:cNvPr>
          <p:cNvSpPr txBox="1"/>
          <p:nvPr userDrawn="1"/>
        </p:nvSpPr>
        <p:spPr>
          <a:xfrm>
            <a:off x="3226307" y="4835639"/>
            <a:ext cx="5282281" cy="184666"/>
          </a:xfrm>
          <a:prstGeom prst="rect">
            <a:avLst/>
          </a:prstGeom>
          <a:noFill/>
        </p:spPr>
        <p:txBody>
          <a:bodyPr wrap="square" rtlCol="0">
            <a:spAutoFit/>
          </a:bodyPr>
          <a:lstStyle/>
          <a:p>
            <a:pPr algn="r"/>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D4365CC-F185-DD44-B30E-89AEA1322770}"/>
              </a:ext>
            </a:extLst>
          </p:cNvPr>
          <p:cNvSpPr txBox="1"/>
          <p:nvPr userDrawn="1"/>
        </p:nvSpPr>
        <p:spPr>
          <a:xfrm>
            <a:off x="8645050" y="4803535"/>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pic>
        <p:nvPicPr>
          <p:cNvPr id="17" name="Picture 16">
            <a:extLst>
              <a:ext uri="{FF2B5EF4-FFF2-40B4-BE49-F238E27FC236}">
                <a16:creationId xmlns:a16="http://schemas.microsoft.com/office/drawing/2014/main" id="{057A8DDF-AAC8-AA49-B255-3174B342FD3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17362" y="169283"/>
            <a:ext cx="1629705" cy="838557"/>
          </a:xfrm>
          <a:prstGeom prst="rect">
            <a:avLst/>
          </a:prstGeom>
        </p:spPr>
      </p:pic>
      <p:sp>
        <p:nvSpPr>
          <p:cNvPr id="18" name="Title 1">
            <a:extLst>
              <a:ext uri="{FF2B5EF4-FFF2-40B4-BE49-F238E27FC236}">
                <a16:creationId xmlns:a16="http://schemas.microsoft.com/office/drawing/2014/main" id="{8FB68424-7889-D243-8004-F647A4001BB4}"/>
              </a:ext>
            </a:extLst>
          </p:cNvPr>
          <p:cNvSpPr>
            <a:spLocks noGrp="1"/>
          </p:cNvSpPr>
          <p:nvPr>
            <p:ph type="ctrTitle"/>
          </p:nvPr>
        </p:nvSpPr>
        <p:spPr>
          <a:xfrm>
            <a:off x="471752" y="3804742"/>
            <a:ext cx="8562138" cy="701450"/>
          </a:xfrm>
          <a:prstGeom prst="rect">
            <a:avLst/>
          </a:prstGeom>
        </p:spPr>
        <p:txBody>
          <a:bodyPr anchor="b" anchorCtr="0">
            <a:noAutofit/>
          </a:bodyPr>
          <a:lstStyle>
            <a:lvl1pPr algn="l">
              <a:defRPr sz="36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19" name="Subtitle 2">
            <a:extLst>
              <a:ext uri="{FF2B5EF4-FFF2-40B4-BE49-F238E27FC236}">
                <a16:creationId xmlns:a16="http://schemas.microsoft.com/office/drawing/2014/main" id="{40ADE9FC-67C1-4043-B57C-F53F79DDBF68}"/>
              </a:ext>
            </a:extLst>
          </p:cNvPr>
          <p:cNvSpPr>
            <a:spLocks noGrp="1"/>
          </p:cNvSpPr>
          <p:nvPr>
            <p:ph type="subTitle" idx="1"/>
          </p:nvPr>
        </p:nvSpPr>
        <p:spPr>
          <a:xfrm>
            <a:off x="493307" y="4509620"/>
            <a:ext cx="8562138" cy="536622"/>
          </a:xfrm>
          <a:prstGeom prst="rect">
            <a:avLst/>
          </a:prstGeom>
        </p:spPr>
        <p:txBody>
          <a:bodyPr>
            <a:noAutofit/>
          </a:bodyPr>
          <a:lstStyle>
            <a:lvl1pPr marL="0" indent="0" algn="l">
              <a:buNone/>
              <a:defRPr sz="2000" b="0" i="0">
                <a:solidFill>
                  <a:srgbClr val="FFFFFF"/>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3" name="Picture 2" descr="A group of people sitting in a room with laptops&#10;&#10;Description automatically generated with low confidence">
            <a:extLst>
              <a:ext uri="{FF2B5EF4-FFF2-40B4-BE49-F238E27FC236}">
                <a16:creationId xmlns:a16="http://schemas.microsoft.com/office/drawing/2014/main" id="{D9A59930-0A09-3DF9-B554-58C3B8442E9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descr="Logo&#10;&#10;Description automatically generated">
            <a:extLst>
              <a:ext uri="{FF2B5EF4-FFF2-40B4-BE49-F238E27FC236}">
                <a16:creationId xmlns:a16="http://schemas.microsoft.com/office/drawing/2014/main" id="{BA366348-1D46-A331-8C50-DF67BD61D2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33" name="Title 1"/>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35" name="Subtitle 2"/>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TextBox 7">
            <a:extLst>
              <a:ext uri="{FF2B5EF4-FFF2-40B4-BE49-F238E27FC236}">
                <a16:creationId xmlns:a16="http://schemas.microsoft.com/office/drawing/2014/main" id="{2E83943D-C1EA-764C-8580-BB8FE758A8A2}"/>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
        <p:nvSpPr>
          <p:cNvPr id="9" name="TextBox 8">
            <a:extLst>
              <a:ext uri="{FF2B5EF4-FFF2-40B4-BE49-F238E27FC236}">
                <a16:creationId xmlns:a16="http://schemas.microsoft.com/office/drawing/2014/main" id="{4CEA38D2-302D-CF4A-A534-E65475973947}"/>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968E"/>
              </a:solidFill>
              <a:effectLst/>
              <a:uLnTx/>
              <a:uFillTx/>
              <a:latin typeface="Arial Regular"/>
              <a:ea typeface="+mn-ea"/>
              <a:cs typeface="Verdana"/>
            </a:endParaRPr>
          </a:p>
        </p:txBody>
      </p:sp>
    </p:spTree>
    <p:extLst>
      <p:ext uri="{BB962C8B-B14F-4D97-AF65-F5344CB8AC3E}">
        <p14:creationId xmlns:p14="http://schemas.microsoft.com/office/powerpoint/2010/main" val="23658324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4" name="Picture 3" descr="A group of people sitting at a table&#10;&#10;Description automatically generated with low confidence">
            <a:extLst>
              <a:ext uri="{FF2B5EF4-FFF2-40B4-BE49-F238E27FC236}">
                <a16:creationId xmlns:a16="http://schemas.microsoft.com/office/drawing/2014/main" id="{326750EA-75FE-7A42-0929-AE495AB6840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descr="Logo&#10;&#10;Description automatically generated">
            <a:extLst>
              <a:ext uri="{FF2B5EF4-FFF2-40B4-BE49-F238E27FC236}">
                <a16:creationId xmlns:a16="http://schemas.microsoft.com/office/drawing/2014/main" id="{BA366348-1D46-A331-8C50-DF67BD61D2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3" name="Title 1">
            <a:extLst>
              <a:ext uri="{FF2B5EF4-FFF2-40B4-BE49-F238E27FC236}">
                <a16:creationId xmlns:a16="http://schemas.microsoft.com/office/drawing/2014/main" id="{E8E26556-3E95-23B7-77A9-A7BCE1001B5D}"/>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489A90FB-357F-0B70-4A2A-B92EA80A443B}"/>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Box 5">
            <a:extLst>
              <a:ext uri="{FF2B5EF4-FFF2-40B4-BE49-F238E27FC236}">
                <a16:creationId xmlns:a16="http://schemas.microsoft.com/office/drawing/2014/main" id="{A73DB47B-6E96-643B-E0C3-85E0E0DA263E}"/>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
        <p:nvSpPr>
          <p:cNvPr id="7" name="TextBox 6">
            <a:extLst>
              <a:ext uri="{FF2B5EF4-FFF2-40B4-BE49-F238E27FC236}">
                <a16:creationId xmlns:a16="http://schemas.microsoft.com/office/drawing/2014/main" id="{C1685A90-3EA4-42E0-566A-4DCF384CAF44}"/>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968E"/>
              </a:solidFill>
              <a:effectLst/>
              <a:uLnTx/>
              <a:uFillTx/>
              <a:latin typeface="Arial Regular"/>
              <a:ea typeface="+mn-ea"/>
              <a:cs typeface="Verdana"/>
            </a:endParaRPr>
          </a:p>
        </p:txBody>
      </p:sp>
    </p:spTree>
    <p:extLst>
      <p:ext uri="{BB962C8B-B14F-4D97-AF65-F5344CB8AC3E}">
        <p14:creationId xmlns:p14="http://schemas.microsoft.com/office/powerpoint/2010/main" val="27184138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2" name="Picture 1" descr="A group of people sitting around a table with laptops&#10;&#10;Description automatically generated">
            <a:extLst>
              <a:ext uri="{FF2B5EF4-FFF2-40B4-BE49-F238E27FC236}">
                <a16:creationId xmlns:a16="http://schemas.microsoft.com/office/drawing/2014/main" id="{38045765-F6DA-D58D-AF5C-2C7CDF7298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descr="Logo&#10;&#10;Description automatically generated">
            <a:extLst>
              <a:ext uri="{FF2B5EF4-FFF2-40B4-BE49-F238E27FC236}">
                <a16:creationId xmlns:a16="http://schemas.microsoft.com/office/drawing/2014/main" id="{BA366348-1D46-A331-8C50-DF67BD61D2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4" name="Title 1">
            <a:extLst>
              <a:ext uri="{FF2B5EF4-FFF2-40B4-BE49-F238E27FC236}">
                <a16:creationId xmlns:a16="http://schemas.microsoft.com/office/drawing/2014/main" id="{51886035-1BCF-19D3-B082-A1B906B99792}"/>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F40F9B88-EAFE-FE53-A9F2-3128A78F7099}"/>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Box 5">
            <a:extLst>
              <a:ext uri="{FF2B5EF4-FFF2-40B4-BE49-F238E27FC236}">
                <a16:creationId xmlns:a16="http://schemas.microsoft.com/office/drawing/2014/main" id="{BF892FD9-9363-B15D-61EF-50F4AEEEFFA4}"/>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
        <p:nvSpPr>
          <p:cNvPr id="7" name="TextBox 6">
            <a:extLst>
              <a:ext uri="{FF2B5EF4-FFF2-40B4-BE49-F238E27FC236}">
                <a16:creationId xmlns:a16="http://schemas.microsoft.com/office/drawing/2014/main" id="{71B632AD-D784-747C-B5A3-ABCAAE4EA595}"/>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968E"/>
              </a:solidFill>
              <a:effectLst/>
              <a:uLnTx/>
              <a:uFillTx/>
              <a:latin typeface="Arial Regular"/>
              <a:ea typeface="+mn-ea"/>
              <a:cs typeface="Verdana"/>
            </a:endParaRPr>
          </a:p>
        </p:txBody>
      </p:sp>
    </p:spTree>
    <p:extLst>
      <p:ext uri="{BB962C8B-B14F-4D97-AF65-F5344CB8AC3E}">
        <p14:creationId xmlns:p14="http://schemas.microsoft.com/office/powerpoint/2010/main" val="12213079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4" name="Picture 3" descr="Two people looking at a computer&#10;&#10;Description automatically generated with low confidence">
            <a:extLst>
              <a:ext uri="{FF2B5EF4-FFF2-40B4-BE49-F238E27FC236}">
                <a16:creationId xmlns:a16="http://schemas.microsoft.com/office/drawing/2014/main" id="{666444A4-E517-9F53-DBC6-24EF7E9C907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descr="Logo&#10;&#10;Description automatically generated">
            <a:extLst>
              <a:ext uri="{FF2B5EF4-FFF2-40B4-BE49-F238E27FC236}">
                <a16:creationId xmlns:a16="http://schemas.microsoft.com/office/drawing/2014/main" id="{BA366348-1D46-A331-8C50-DF67BD61D2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3" name="Title 1">
            <a:extLst>
              <a:ext uri="{FF2B5EF4-FFF2-40B4-BE49-F238E27FC236}">
                <a16:creationId xmlns:a16="http://schemas.microsoft.com/office/drawing/2014/main" id="{4FD53BDB-E958-8052-9ED8-71AA657CF04F}"/>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1D310FF6-97F1-C3E9-0BAA-8113A0B5B177}"/>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Box 5">
            <a:extLst>
              <a:ext uri="{FF2B5EF4-FFF2-40B4-BE49-F238E27FC236}">
                <a16:creationId xmlns:a16="http://schemas.microsoft.com/office/drawing/2014/main" id="{656C9EC6-0C68-5963-EF71-BC4023AC35EB}"/>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
        <p:nvSpPr>
          <p:cNvPr id="7" name="TextBox 6">
            <a:extLst>
              <a:ext uri="{FF2B5EF4-FFF2-40B4-BE49-F238E27FC236}">
                <a16:creationId xmlns:a16="http://schemas.microsoft.com/office/drawing/2014/main" id="{3A1FFF6C-B335-AE09-00B2-9777E51BD0F1}"/>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968E"/>
              </a:solidFill>
              <a:effectLst/>
              <a:uLnTx/>
              <a:uFillTx/>
              <a:latin typeface="Arial Regular"/>
              <a:ea typeface="+mn-ea"/>
              <a:cs typeface="Verdana"/>
            </a:endParaRPr>
          </a:p>
        </p:txBody>
      </p:sp>
    </p:spTree>
    <p:extLst>
      <p:ext uri="{BB962C8B-B14F-4D97-AF65-F5344CB8AC3E}">
        <p14:creationId xmlns:p14="http://schemas.microsoft.com/office/powerpoint/2010/main" val="20200355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6" name="Picture 5" descr="A person sitting at a desk&#10;&#10;Description automatically generated with medium confidence">
            <a:extLst>
              <a:ext uri="{FF2B5EF4-FFF2-40B4-BE49-F238E27FC236}">
                <a16:creationId xmlns:a16="http://schemas.microsoft.com/office/drawing/2014/main" id="{4BB7EB71-5B89-E3AD-4E05-7F72FEB0BAC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descr="Logo&#10;&#10;Description automatically generated">
            <a:extLst>
              <a:ext uri="{FF2B5EF4-FFF2-40B4-BE49-F238E27FC236}">
                <a16:creationId xmlns:a16="http://schemas.microsoft.com/office/drawing/2014/main" id="{BA366348-1D46-A331-8C50-DF67BD61D2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3" name="Title 1">
            <a:extLst>
              <a:ext uri="{FF2B5EF4-FFF2-40B4-BE49-F238E27FC236}">
                <a16:creationId xmlns:a16="http://schemas.microsoft.com/office/drawing/2014/main" id="{1ADB1E62-3FBE-5E40-6F17-83B8EB3F2F4A}"/>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BB0608B1-4554-81E3-AE26-1807FE0E9860}"/>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Box 4">
            <a:extLst>
              <a:ext uri="{FF2B5EF4-FFF2-40B4-BE49-F238E27FC236}">
                <a16:creationId xmlns:a16="http://schemas.microsoft.com/office/drawing/2014/main" id="{CC1AE466-666B-A27E-CC4A-88DFA38C0324}"/>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
        <p:nvSpPr>
          <p:cNvPr id="7" name="TextBox 6">
            <a:extLst>
              <a:ext uri="{FF2B5EF4-FFF2-40B4-BE49-F238E27FC236}">
                <a16:creationId xmlns:a16="http://schemas.microsoft.com/office/drawing/2014/main" id="{CE636C6E-7F40-DA51-F611-E4058E7AA048}"/>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968E"/>
              </a:solidFill>
              <a:effectLst/>
              <a:uLnTx/>
              <a:uFillTx/>
              <a:latin typeface="Arial Regular"/>
              <a:ea typeface="+mn-ea"/>
              <a:cs typeface="Verdana"/>
            </a:endParaRPr>
          </a:p>
        </p:txBody>
      </p:sp>
    </p:spTree>
    <p:extLst>
      <p:ext uri="{BB962C8B-B14F-4D97-AF65-F5344CB8AC3E}">
        <p14:creationId xmlns:p14="http://schemas.microsoft.com/office/powerpoint/2010/main" val="10585809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text, businesscard, clipart, vector graphics&#10;&#10;Description automatically generated">
            <a:extLst>
              <a:ext uri="{FF2B5EF4-FFF2-40B4-BE49-F238E27FC236}">
                <a16:creationId xmlns:a16="http://schemas.microsoft.com/office/drawing/2014/main" id="{D0B796D8-3203-36DC-FF9D-2E91B536A695}"/>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2" name="Picture 1" descr="Logo&#10;&#10;Description automatically generated">
            <a:extLst>
              <a:ext uri="{FF2B5EF4-FFF2-40B4-BE49-F238E27FC236}">
                <a16:creationId xmlns:a16="http://schemas.microsoft.com/office/drawing/2014/main" id="{54F3CE27-FD57-D224-136B-C8E8A9D014F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3" name="Title 1">
            <a:extLst>
              <a:ext uri="{FF2B5EF4-FFF2-40B4-BE49-F238E27FC236}">
                <a16:creationId xmlns:a16="http://schemas.microsoft.com/office/drawing/2014/main" id="{760B2CB2-950C-4EA7-3BF2-16B6E2CCEA82}"/>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E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EF6DCFAD-3C40-6437-F62E-96E01A4523EC}"/>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E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Box 5">
            <a:extLst>
              <a:ext uri="{FF2B5EF4-FFF2-40B4-BE49-F238E27FC236}">
                <a16:creationId xmlns:a16="http://schemas.microsoft.com/office/drawing/2014/main" id="{0C95EFC5-70F3-C92A-4CC8-080007AF4101}"/>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
        <p:nvSpPr>
          <p:cNvPr id="7" name="TextBox 6">
            <a:extLst>
              <a:ext uri="{FF2B5EF4-FFF2-40B4-BE49-F238E27FC236}">
                <a16:creationId xmlns:a16="http://schemas.microsoft.com/office/drawing/2014/main" id="{6338AC35-2877-2E4D-ED4B-45F6147C0B66}"/>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968E"/>
              </a:solidFill>
              <a:effectLst/>
              <a:uLnTx/>
              <a:uFillTx/>
              <a:latin typeface="Arial Regular"/>
              <a:ea typeface="+mn-ea"/>
              <a:cs typeface="Verdana"/>
            </a:endParaRPr>
          </a:p>
        </p:txBody>
      </p:sp>
    </p:spTree>
    <p:extLst>
      <p:ext uri="{BB962C8B-B14F-4D97-AF65-F5344CB8AC3E}">
        <p14:creationId xmlns:p14="http://schemas.microsoft.com/office/powerpoint/2010/main" val="21309372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tx1"/>
        </a:solidFill>
        <a:effectLst/>
      </p:bgPr>
    </p:bg>
    <p:spTree>
      <p:nvGrpSpPr>
        <p:cNvPr id="1" name=""/>
        <p:cNvGrpSpPr/>
        <p:nvPr/>
      </p:nvGrpSpPr>
      <p:grpSpPr>
        <a:xfrm>
          <a:off x="0" y="0"/>
          <a:ext cx="0" cy="0"/>
          <a:chOff x="0" y="0"/>
          <a:chExt cx="0" cy="0"/>
        </a:xfrm>
      </p:grpSpPr>
      <p:pic>
        <p:nvPicPr>
          <p:cNvPr id="21" name="Picture 20" descr="A picture containing text, businesscard, clipart, vector graphics&#10;&#10;Description automatically generated">
            <a:extLst>
              <a:ext uri="{FF2B5EF4-FFF2-40B4-BE49-F238E27FC236}">
                <a16:creationId xmlns:a16="http://schemas.microsoft.com/office/drawing/2014/main" id="{99E08732-0027-A145-798F-955C18AF7B0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Title 1">
            <a:extLst>
              <a:ext uri="{FF2B5EF4-FFF2-40B4-BE49-F238E27FC236}">
                <a16:creationId xmlns:a16="http://schemas.microsoft.com/office/drawing/2014/main" id="{760B2CB2-950C-4EA7-3BF2-16B6E2CCEA82}"/>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EF6DCFAD-3C40-6437-F62E-96E01A4523EC}"/>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chemeClr val="bg1"/>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Box 5">
            <a:extLst>
              <a:ext uri="{FF2B5EF4-FFF2-40B4-BE49-F238E27FC236}">
                <a16:creationId xmlns:a16="http://schemas.microsoft.com/office/drawing/2014/main" id="{0C95EFC5-70F3-C92A-4CC8-080007AF4101}"/>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
        <p:nvSpPr>
          <p:cNvPr id="7" name="TextBox 6">
            <a:extLst>
              <a:ext uri="{FF2B5EF4-FFF2-40B4-BE49-F238E27FC236}">
                <a16:creationId xmlns:a16="http://schemas.microsoft.com/office/drawing/2014/main" id="{6338AC35-2877-2E4D-ED4B-45F6147C0B66}"/>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968E"/>
              </a:solidFill>
              <a:effectLst/>
              <a:uLnTx/>
              <a:uFillTx/>
              <a:latin typeface="Arial Regular"/>
              <a:ea typeface="+mn-ea"/>
              <a:cs typeface="Verdana"/>
            </a:endParaRPr>
          </a:p>
        </p:txBody>
      </p:sp>
      <p:pic>
        <p:nvPicPr>
          <p:cNvPr id="13" name="Picture 12" descr="Logo&#10;&#10;Description automatically generated">
            <a:extLst>
              <a:ext uri="{FF2B5EF4-FFF2-40B4-BE49-F238E27FC236}">
                <a16:creationId xmlns:a16="http://schemas.microsoft.com/office/drawing/2014/main" id="{6FA909A0-1142-2EF5-8487-BC580C5C1F4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Tree>
    <p:extLst>
      <p:ext uri="{BB962C8B-B14F-4D97-AF65-F5344CB8AC3E}">
        <p14:creationId xmlns:p14="http://schemas.microsoft.com/office/powerpoint/2010/main" val="25953826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7" name="Picture 6" descr="A picture containing text, electronics&#10;&#10;Description automatically generated">
            <a:extLst>
              <a:ext uri="{FF2B5EF4-FFF2-40B4-BE49-F238E27FC236}">
                <a16:creationId xmlns:a16="http://schemas.microsoft.com/office/drawing/2014/main" id="{E6CACAA0-BA9D-BEDB-1075-71467BE52A2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5" name="Picture 4" descr="Logo&#10;&#10;Description automatically generated">
            <a:extLst>
              <a:ext uri="{FF2B5EF4-FFF2-40B4-BE49-F238E27FC236}">
                <a16:creationId xmlns:a16="http://schemas.microsoft.com/office/drawing/2014/main" id="{19059E77-5821-1C44-F6D4-F4B88A86CE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33" name="Title 1"/>
          <p:cNvSpPr>
            <a:spLocks noGrp="1"/>
          </p:cNvSpPr>
          <p:nvPr>
            <p:ph type="ctrTitle"/>
          </p:nvPr>
        </p:nvSpPr>
        <p:spPr>
          <a:xfrm>
            <a:off x="342545" y="2492860"/>
            <a:ext cx="5890167" cy="1015674"/>
          </a:xfrm>
          <a:prstGeom prst="rect">
            <a:avLst/>
          </a:prstGeom>
        </p:spPr>
        <p:txBody>
          <a:bodyPr anchor="b" anchorCtr="0">
            <a:noAutofit/>
          </a:bodyPr>
          <a:lstStyle>
            <a:lvl1pPr algn="l">
              <a:defRPr sz="32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35" name="Subtitle 2"/>
          <p:cNvSpPr>
            <a:spLocks noGrp="1"/>
          </p:cNvSpPr>
          <p:nvPr>
            <p:ph type="subTitle" idx="1"/>
          </p:nvPr>
        </p:nvSpPr>
        <p:spPr>
          <a:xfrm>
            <a:off x="342545" y="3511962"/>
            <a:ext cx="6898696" cy="320450"/>
          </a:xfrm>
          <a:prstGeom prst="rect">
            <a:avLst/>
          </a:prstGeom>
        </p:spPr>
        <p:txBody>
          <a:bodyPr>
            <a:noAutofit/>
          </a:bodyPr>
          <a:lstStyle>
            <a:lvl1pPr marL="0" indent="0" algn="l">
              <a:buNone/>
              <a:defRPr sz="1800" b="0" i="0">
                <a:solidFill>
                  <a:schemeClr val="bg1"/>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extBox 1">
            <a:extLst>
              <a:ext uri="{FF2B5EF4-FFF2-40B4-BE49-F238E27FC236}">
                <a16:creationId xmlns:a16="http://schemas.microsoft.com/office/drawing/2014/main" id="{FB8665FE-54B5-3E73-ED6D-031DD31AF170}"/>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
        <p:nvSpPr>
          <p:cNvPr id="3" name="TextBox 2">
            <a:extLst>
              <a:ext uri="{FF2B5EF4-FFF2-40B4-BE49-F238E27FC236}">
                <a16:creationId xmlns:a16="http://schemas.microsoft.com/office/drawing/2014/main" id="{9B94DDAA-9CE4-81D0-CD7B-23B55163CD7B}"/>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968E"/>
              </a:solidFill>
              <a:effectLst/>
              <a:uLnTx/>
              <a:uFillTx/>
              <a:latin typeface="Arial Regular"/>
              <a:ea typeface="+mn-ea"/>
              <a:cs typeface="Verdana"/>
            </a:endParaRPr>
          </a:p>
        </p:txBody>
      </p:sp>
    </p:spTree>
    <p:extLst>
      <p:ext uri="{BB962C8B-B14F-4D97-AF65-F5344CB8AC3E}">
        <p14:creationId xmlns:p14="http://schemas.microsoft.com/office/powerpoint/2010/main" val="32616150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3" name="Picture 2" descr="A picture containing text, purple&#10;&#10;Description automatically generated">
            <a:extLst>
              <a:ext uri="{FF2B5EF4-FFF2-40B4-BE49-F238E27FC236}">
                <a16:creationId xmlns:a16="http://schemas.microsoft.com/office/drawing/2014/main" id="{AAEEBA93-1E1D-4146-5285-639420E63D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AAB16251-0A7A-4C05-9115-537A91355F70}"/>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
        <p:nvSpPr>
          <p:cNvPr id="6" name="TextBox 5">
            <a:extLst>
              <a:ext uri="{FF2B5EF4-FFF2-40B4-BE49-F238E27FC236}">
                <a16:creationId xmlns:a16="http://schemas.microsoft.com/office/drawing/2014/main" id="{28890A71-FDBA-E8C7-B416-42A96C51C45D}"/>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968E"/>
              </a:solidFill>
              <a:effectLst/>
              <a:uLnTx/>
              <a:uFillTx/>
              <a:latin typeface="Arial Regular"/>
              <a:ea typeface="+mn-ea"/>
              <a:cs typeface="Verdana"/>
            </a:endParaRPr>
          </a:p>
        </p:txBody>
      </p:sp>
      <p:sp>
        <p:nvSpPr>
          <p:cNvPr id="7" name="Title 1">
            <a:extLst>
              <a:ext uri="{FF2B5EF4-FFF2-40B4-BE49-F238E27FC236}">
                <a16:creationId xmlns:a16="http://schemas.microsoft.com/office/drawing/2014/main" id="{6DAD2FE1-873C-DED9-F32A-820429FAC3F2}"/>
              </a:ext>
            </a:extLst>
          </p:cNvPr>
          <p:cNvSpPr>
            <a:spLocks noGrp="1"/>
          </p:cNvSpPr>
          <p:nvPr>
            <p:ph type="ctrTitle"/>
          </p:nvPr>
        </p:nvSpPr>
        <p:spPr>
          <a:xfrm>
            <a:off x="342545" y="2492860"/>
            <a:ext cx="5890167" cy="1015674"/>
          </a:xfrm>
          <a:prstGeom prst="rect">
            <a:avLst/>
          </a:prstGeom>
        </p:spPr>
        <p:txBody>
          <a:bodyPr anchor="b" anchorCtr="0">
            <a:noAutofit/>
          </a:bodyPr>
          <a:lstStyle>
            <a:lvl1pPr algn="l">
              <a:defRPr sz="32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4BB0926B-C7B5-ADAC-529B-484A4FCCDA38}"/>
              </a:ext>
            </a:extLst>
          </p:cNvPr>
          <p:cNvSpPr>
            <a:spLocks noGrp="1"/>
          </p:cNvSpPr>
          <p:nvPr>
            <p:ph type="subTitle" idx="1"/>
          </p:nvPr>
        </p:nvSpPr>
        <p:spPr>
          <a:xfrm>
            <a:off x="342545" y="3511962"/>
            <a:ext cx="6898696" cy="320450"/>
          </a:xfrm>
          <a:prstGeom prst="rect">
            <a:avLst/>
          </a:prstGeom>
        </p:spPr>
        <p:txBody>
          <a:bodyPr>
            <a:noAutofit/>
          </a:bodyPr>
          <a:lstStyle>
            <a:lvl1pPr marL="0" indent="0" algn="l">
              <a:buNone/>
              <a:defRPr sz="1800" b="0" i="0">
                <a:solidFill>
                  <a:schemeClr val="bg1"/>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5" name="Picture 4" descr="Logo&#10;&#10;Description automatically generated">
            <a:extLst>
              <a:ext uri="{FF2B5EF4-FFF2-40B4-BE49-F238E27FC236}">
                <a16:creationId xmlns:a16="http://schemas.microsoft.com/office/drawing/2014/main" id="{63969DBE-8705-49E7-A000-C9FDBF7C613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Tree>
    <p:extLst>
      <p:ext uri="{BB962C8B-B14F-4D97-AF65-F5344CB8AC3E}">
        <p14:creationId xmlns:p14="http://schemas.microsoft.com/office/powerpoint/2010/main" val="1743404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1BD7FAA-271E-C2CB-D39F-A70B8BA2096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extBox 2">
            <a:extLst>
              <a:ext uri="{FF2B5EF4-FFF2-40B4-BE49-F238E27FC236}">
                <a16:creationId xmlns:a16="http://schemas.microsoft.com/office/drawing/2014/main" id="{1A9FDBC5-27B8-7577-22D1-55A1F187ED5E}"/>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
        <p:nvSpPr>
          <p:cNvPr id="6" name="TextBox 5">
            <a:extLst>
              <a:ext uri="{FF2B5EF4-FFF2-40B4-BE49-F238E27FC236}">
                <a16:creationId xmlns:a16="http://schemas.microsoft.com/office/drawing/2014/main" id="{321E903D-B975-DDD5-981E-BB940503F3C3}"/>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968E"/>
              </a:solidFill>
              <a:effectLst/>
              <a:uLnTx/>
              <a:uFillTx/>
              <a:latin typeface="Arial Regular"/>
              <a:ea typeface="+mn-ea"/>
              <a:cs typeface="Verdana"/>
            </a:endParaRPr>
          </a:p>
        </p:txBody>
      </p:sp>
      <p:sp>
        <p:nvSpPr>
          <p:cNvPr id="7" name="Title 1">
            <a:extLst>
              <a:ext uri="{FF2B5EF4-FFF2-40B4-BE49-F238E27FC236}">
                <a16:creationId xmlns:a16="http://schemas.microsoft.com/office/drawing/2014/main" id="{08FB1452-20E9-7F85-567F-BF8C49FC8A25}"/>
              </a:ext>
            </a:extLst>
          </p:cNvPr>
          <p:cNvSpPr>
            <a:spLocks noGrp="1"/>
          </p:cNvSpPr>
          <p:nvPr>
            <p:ph type="ctrTitle"/>
          </p:nvPr>
        </p:nvSpPr>
        <p:spPr>
          <a:xfrm>
            <a:off x="342545" y="2492860"/>
            <a:ext cx="5890167" cy="1015674"/>
          </a:xfrm>
          <a:prstGeom prst="rect">
            <a:avLst/>
          </a:prstGeom>
        </p:spPr>
        <p:txBody>
          <a:bodyPr anchor="b" anchorCtr="0">
            <a:noAutofit/>
          </a:bodyPr>
          <a:lstStyle>
            <a:lvl1pPr algn="l">
              <a:defRPr sz="32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87B1A1C6-5C14-21B2-589F-052324F122F1}"/>
              </a:ext>
            </a:extLst>
          </p:cNvPr>
          <p:cNvSpPr>
            <a:spLocks noGrp="1"/>
          </p:cNvSpPr>
          <p:nvPr>
            <p:ph type="subTitle" idx="1"/>
          </p:nvPr>
        </p:nvSpPr>
        <p:spPr>
          <a:xfrm>
            <a:off x="342545" y="3511962"/>
            <a:ext cx="6898696" cy="320450"/>
          </a:xfrm>
          <a:prstGeom prst="rect">
            <a:avLst/>
          </a:prstGeom>
        </p:spPr>
        <p:txBody>
          <a:bodyPr>
            <a:noAutofit/>
          </a:bodyPr>
          <a:lstStyle>
            <a:lvl1pPr marL="0" indent="0" algn="l">
              <a:buNone/>
              <a:defRPr sz="1800" b="0" i="0">
                <a:solidFill>
                  <a:schemeClr val="bg1"/>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5" name="Picture 4" descr="Logo&#10;&#10;Description automatically generated">
            <a:extLst>
              <a:ext uri="{FF2B5EF4-FFF2-40B4-BE49-F238E27FC236}">
                <a16:creationId xmlns:a16="http://schemas.microsoft.com/office/drawing/2014/main" id="{30ABFB6D-83C5-5DF2-6BEE-5759798F06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Tree>
    <p:extLst>
      <p:ext uri="{BB962C8B-B14F-4D97-AF65-F5344CB8AC3E}">
        <p14:creationId xmlns:p14="http://schemas.microsoft.com/office/powerpoint/2010/main" val="2266117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16" name="Picture 15" descr="A group of people looking at a paper&#10;&#10;Description automatically generated with medium confidence">
            <a:extLst>
              <a:ext uri="{FF2B5EF4-FFF2-40B4-BE49-F238E27FC236}">
                <a16:creationId xmlns:a16="http://schemas.microsoft.com/office/drawing/2014/main" id="{1D0C5831-1165-AE42-91DB-EA160E743285}"/>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200896" cy="5185029"/>
          </a:xfrm>
          <a:prstGeom prst="rect">
            <a:avLst/>
          </a:prstGeom>
        </p:spPr>
      </p:pic>
      <p:sp>
        <p:nvSpPr>
          <p:cNvPr id="11" name="TextBox 10">
            <a:extLst>
              <a:ext uri="{FF2B5EF4-FFF2-40B4-BE49-F238E27FC236}">
                <a16:creationId xmlns:a16="http://schemas.microsoft.com/office/drawing/2014/main" id="{90043F64-C00E-CE4A-AD10-39C1275B4556}"/>
              </a:ext>
            </a:extLst>
          </p:cNvPr>
          <p:cNvSpPr txBox="1"/>
          <p:nvPr userDrawn="1"/>
        </p:nvSpPr>
        <p:spPr>
          <a:xfrm>
            <a:off x="3226307" y="4835639"/>
            <a:ext cx="5282281" cy="184666"/>
          </a:xfrm>
          <a:prstGeom prst="rect">
            <a:avLst/>
          </a:prstGeom>
          <a:noFill/>
        </p:spPr>
        <p:txBody>
          <a:bodyPr wrap="square" rtlCol="0">
            <a:spAutoFit/>
          </a:bodyPr>
          <a:lstStyle/>
          <a:p>
            <a:pPr algn="r"/>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5A873DE-EFA4-F240-BD77-E84487C40303}"/>
              </a:ext>
            </a:extLst>
          </p:cNvPr>
          <p:cNvSpPr txBox="1"/>
          <p:nvPr userDrawn="1"/>
        </p:nvSpPr>
        <p:spPr>
          <a:xfrm>
            <a:off x="8645050" y="4803535"/>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
        <p:nvSpPr>
          <p:cNvPr id="14" name="Title 1">
            <a:extLst>
              <a:ext uri="{FF2B5EF4-FFF2-40B4-BE49-F238E27FC236}">
                <a16:creationId xmlns:a16="http://schemas.microsoft.com/office/drawing/2014/main" id="{33392300-45DB-544A-8D8C-A0726ABE4924}"/>
              </a:ext>
            </a:extLst>
          </p:cNvPr>
          <p:cNvSpPr>
            <a:spLocks noGrp="1"/>
          </p:cNvSpPr>
          <p:nvPr>
            <p:ph type="ctrTitle"/>
          </p:nvPr>
        </p:nvSpPr>
        <p:spPr>
          <a:xfrm>
            <a:off x="471752" y="3804742"/>
            <a:ext cx="8562138" cy="701450"/>
          </a:xfrm>
          <a:prstGeom prst="rect">
            <a:avLst/>
          </a:prstGeom>
        </p:spPr>
        <p:txBody>
          <a:bodyPr anchor="b" anchorCtr="0">
            <a:noAutofit/>
          </a:bodyPr>
          <a:lstStyle>
            <a:lvl1pPr algn="l">
              <a:defRPr sz="36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15" name="Subtitle 2">
            <a:extLst>
              <a:ext uri="{FF2B5EF4-FFF2-40B4-BE49-F238E27FC236}">
                <a16:creationId xmlns:a16="http://schemas.microsoft.com/office/drawing/2014/main" id="{280524FC-3E5A-FA48-A68D-49C9955FEC8A}"/>
              </a:ext>
            </a:extLst>
          </p:cNvPr>
          <p:cNvSpPr>
            <a:spLocks noGrp="1"/>
          </p:cNvSpPr>
          <p:nvPr>
            <p:ph type="subTitle" idx="1"/>
          </p:nvPr>
        </p:nvSpPr>
        <p:spPr>
          <a:xfrm>
            <a:off x="493307" y="4509620"/>
            <a:ext cx="8562138" cy="536622"/>
          </a:xfrm>
          <a:prstGeom prst="rect">
            <a:avLst/>
          </a:prstGeom>
        </p:spPr>
        <p:txBody>
          <a:bodyPr>
            <a:noAutofit/>
          </a:bodyPr>
          <a:lstStyle>
            <a:lvl1pPr marL="0" indent="0" algn="l">
              <a:buNone/>
              <a:defRPr sz="2000" b="0" i="0">
                <a:solidFill>
                  <a:srgbClr val="FFFFFF"/>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7" name="Picture 16" descr="Logo&#10;&#10;Description automatically generated">
            <a:extLst>
              <a:ext uri="{FF2B5EF4-FFF2-40B4-BE49-F238E27FC236}">
                <a16:creationId xmlns:a16="http://schemas.microsoft.com/office/drawing/2014/main" id="{068097F2-5D37-F849-B57F-FA14642C8D5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17361" y="167968"/>
            <a:ext cx="1629706" cy="837310"/>
          </a:xfrm>
          <a:prstGeom prst="rect">
            <a:avLst/>
          </a:prstGeom>
        </p:spPr>
      </p:pic>
    </p:spTree>
    <p:extLst>
      <p:ext uri="{BB962C8B-B14F-4D97-AF65-F5344CB8AC3E}">
        <p14:creationId xmlns:p14="http://schemas.microsoft.com/office/powerpoint/2010/main" val="2446834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FAC7C5E-F195-1786-56BA-F59FE7E189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C01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F8360642-79B7-260A-CE13-6D337F3862C5}"/>
              </a:ext>
            </a:extLst>
          </p:cNvPr>
          <p:cNvSpPr txBox="1"/>
          <p:nvPr userDrawn="1"/>
        </p:nvSpPr>
        <p:spPr>
          <a:xfrm>
            <a:off x="6598024" y="4803821"/>
            <a:ext cx="2066537"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a:t>
            </a:r>
            <a:br>
              <a:rPr kumimoji="0" lang="en-US" sz="500" b="0" i="1" u="none" strike="noStrike" kern="1200" cap="none" spc="0" normalizeH="0" baseline="0" noProof="0" dirty="0">
                <a:ln>
                  <a:noFill/>
                </a:ln>
                <a:solidFill>
                  <a:srgbClr val="9C968E"/>
                </a:solidFill>
                <a:effectLst/>
                <a:uLnTx/>
                <a:uFillTx/>
                <a:latin typeface="Arial" panose="020B0604020202020204" pitchFamily="34" charset="0"/>
                <a:ea typeface="+mn-ea"/>
                <a:cs typeface="Arial" panose="020B0604020202020204" pitchFamily="34" charset="0"/>
              </a:rPr>
            </a:br>
            <a:r>
              <a:rPr kumimoji="0" lang="en-US" sz="500" b="0" i="1" u="none" strike="noStrike" kern="1200" cap="none" spc="0" normalizeH="0" baseline="0" noProof="0" dirty="0">
                <a:ln>
                  <a:noFill/>
                </a:ln>
                <a:solidFill>
                  <a:srgbClr val="9C968E"/>
                </a:solidFill>
                <a:effectLst/>
                <a:uLnTx/>
                <a:uFillTx/>
                <a:latin typeface="Arial" panose="020B0604020202020204" pitchFamily="34" charset="0"/>
                <a:ea typeface="+mn-ea"/>
                <a:cs typeface="Arial" panose="020B0604020202020204" pitchFamily="34" charset="0"/>
              </a:rPr>
              <a:t>© 2023 Insight Direct USA, Inc. All Rights Reserved.</a:t>
            </a:r>
          </a:p>
        </p:txBody>
      </p:sp>
      <p:sp>
        <p:nvSpPr>
          <p:cNvPr id="4" name="TextBox 3">
            <a:extLst>
              <a:ext uri="{FF2B5EF4-FFF2-40B4-BE49-F238E27FC236}">
                <a16:creationId xmlns:a16="http://schemas.microsoft.com/office/drawing/2014/main" id="{9FAF2B8F-40F1-498A-00B5-9FF8CD0D5E2D}"/>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968E"/>
              </a:solidFill>
              <a:effectLst/>
              <a:uLnTx/>
              <a:uFillTx/>
              <a:latin typeface="Arial Regular"/>
              <a:ea typeface="+mn-ea"/>
              <a:cs typeface="Verdana"/>
            </a:endParaRPr>
          </a:p>
        </p:txBody>
      </p:sp>
      <p:sp>
        <p:nvSpPr>
          <p:cNvPr id="7" name="Title 1">
            <a:extLst>
              <a:ext uri="{FF2B5EF4-FFF2-40B4-BE49-F238E27FC236}">
                <a16:creationId xmlns:a16="http://schemas.microsoft.com/office/drawing/2014/main" id="{4F62169A-06DC-1810-A040-F50163359BE1}"/>
              </a:ext>
            </a:extLst>
          </p:cNvPr>
          <p:cNvSpPr>
            <a:spLocks noGrp="1"/>
          </p:cNvSpPr>
          <p:nvPr>
            <p:ph type="ctrTitle"/>
          </p:nvPr>
        </p:nvSpPr>
        <p:spPr>
          <a:xfrm>
            <a:off x="82267" y="1331100"/>
            <a:ext cx="5441867" cy="2488213"/>
          </a:xfrm>
          <a:prstGeom prst="snip2DiagRect">
            <a:avLst/>
          </a:prstGeom>
          <a:noFill/>
        </p:spPr>
        <p:txBody>
          <a:bodyPr lIns="0" tIns="0" rIns="0" bIns="0" anchor="t" anchorCtr="0">
            <a:normAutofit/>
          </a:bodyPr>
          <a:lstStyle>
            <a:lvl1pPr algn="l">
              <a:defRPr sz="3600" b="1"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pic>
        <p:nvPicPr>
          <p:cNvPr id="8" name="Picture 7" descr="Logo&#10;&#10;Description automatically generated">
            <a:extLst>
              <a:ext uri="{FF2B5EF4-FFF2-40B4-BE49-F238E27FC236}">
                <a16:creationId xmlns:a16="http://schemas.microsoft.com/office/drawing/2014/main" id="{BA15AD82-9B67-9091-91A9-AA780929934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Tree>
    <p:extLst>
      <p:ext uri="{BB962C8B-B14F-4D97-AF65-F5344CB8AC3E}">
        <p14:creationId xmlns:p14="http://schemas.microsoft.com/office/powerpoint/2010/main" val="20770116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descr="A low angle view of tall buildings&#10;&#10;Description automatically generated with medium confidence">
            <a:extLst>
              <a:ext uri="{FF2B5EF4-FFF2-40B4-BE49-F238E27FC236}">
                <a16:creationId xmlns:a16="http://schemas.microsoft.com/office/drawing/2014/main" id="{36E87F25-9AC5-9376-0E8D-B56DCF9C11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C01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D9792504-A749-5382-56FD-F3821F46D90D}"/>
              </a:ext>
            </a:extLst>
          </p:cNvPr>
          <p:cNvSpPr txBox="1"/>
          <p:nvPr userDrawn="1"/>
        </p:nvSpPr>
        <p:spPr>
          <a:xfrm>
            <a:off x="6598024" y="4803821"/>
            <a:ext cx="2066537"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a:t>
            </a:r>
            <a:br>
              <a:rPr kumimoji="0" lang="en-US" sz="500" b="0" i="1" u="none" strike="noStrike" kern="1200" cap="none" spc="0" normalizeH="0" baseline="0" noProof="0" dirty="0">
                <a:ln>
                  <a:noFill/>
                </a:ln>
                <a:solidFill>
                  <a:srgbClr val="9C968E"/>
                </a:solidFill>
                <a:effectLst/>
                <a:uLnTx/>
                <a:uFillTx/>
                <a:latin typeface="Arial" panose="020B0604020202020204" pitchFamily="34" charset="0"/>
                <a:ea typeface="+mn-ea"/>
                <a:cs typeface="Arial" panose="020B0604020202020204" pitchFamily="34" charset="0"/>
              </a:rPr>
            </a:br>
            <a:r>
              <a:rPr kumimoji="0" lang="en-US" sz="500" b="0" i="1" u="none" strike="noStrike" kern="1200" cap="none" spc="0" normalizeH="0" baseline="0" noProof="0" dirty="0">
                <a:ln>
                  <a:noFill/>
                </a:ln>
                <a:solidFill>
                  <a:srgbClr val="9C968E"/>
                </a:solidFill>
                <a:effectLst/>
                <a:uLnTx/>
                <a:uFillTx/>
                <a:latin typeface="Arial" panose="020B0604020202020204" pitchFamily="34" charset="0"/>
                <a:ea typeface="+mn-ea"/>
                <a:cs typeface="Arial" panose="020B0604020202020204" pitchFamily="34" charset="0"/>
              </a:rPr>
              <a:t>© 2023 Insight Direct USA, Inc. All Rights Reserved.</a:t>
            </a:r>
          </a:p>
        </p:txBody>
      </p:sp>
      <p:sp>
        <p:nvSpPr>
          <p:cNvPr id="9" name="TextBox 8">
            <a:extLst>
              <a:ext uri="{FF2B5EF4-FFF2-40B4-BE49-F238E27FC236}">
                <a16:creationId xmlns:a16="http://schemas.microsoft.com/office/drawing/2014/main" id="{5C560DFD-0F0B-A5AC-4D27-A1BA00B67FBB}"/>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968E"/>
              </a:solidFill>
              <a:effectLst/>
              <a:uLnTx/>
              <a:uFillTx/>
              <a:latin typeface="Arial Regular"/>
              <a:ea typeface="+mn-ea"/>
              <a:cs typeface="Verdana"/>
            </a:endParaRPr>
          </a:p>
        </p:txBody>
      </p:sp>
      <p:pic>
        <p:nvPicPr>
          <p:cNvPr id="2" name="Picture 1" descr="Logo&#10;&#10;Description automatically generated">
            <a:extLst>
              <a:ext uri="{FF2B5EF4-FFF2-40B4-BE49-F238E27FC236}">
                <a16:creationId xmlns:a16="http://schemas.microsoft.com/office/drawing/2014/main" id="{645CC192-1B9E-37E0-B933-151135F5DB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6" name="Title 1">
            <a:extLst>
              <a:ext uri="{FF2B5EF4-FFF2-40B4-BE49-F238E27FC236}">
                <a16:creationId xmlns:a16="http://schemas.microsoft.com/office/drawing/2014/main" id="{6CA8C382-2431-A6E6-C6B4-2F66F1410851}"/>
              </a:ext>
            </a:extLst>
          </p:cNvPr>
          <p:cNvSpPr>
            <a:spLocks noGrp="1"/>
          </p:cNvSpPr>
          <p:nvPr>
            <p:ph type="ctrTitle"/>
          </p:nvPr>
        </p:nvSpPr>
        <p:spPr>
          <a:xfrm>
            <a:off x="82267" y="1331100"/>
            <a:ext cx="5441867" cy="2488213"/>
          </a:xfrm>
          <a:prstGeom prst="snip2DiagRect">
            <a:avLst/>
          </a:prstGeom>
          <a:noFill/>
        </p:spPr>
        <p:txBody>
          <a:bodyPr lIns="0" tIns="0" rIns="0" bIns="0" anchor="t" anchorCtr="0">
            <a:normAutofit/>
          </a:bodyPr>
          <a:lstStyle>
            <a:lvl1pPr algn="l">
              <a:defRPr sz="3600" b="1"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30474152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pic>
        <p:nvPicPr>
          <p:cNvPr id="3" name="Picture 2" descr="A close-up of a building&#10;&#10;Description automatically generated with low confidence">
            <a:extLst>
              <a:ext uri="{FF2B5EF4-FFF2-40B4-BE49-F238E27FC236}">
                <a16:creationId xmlns:a16="http://schemas.microsoft.com/office/drawing/2014/main" id="{9AC09790-4A5F-006D-C566-6B0E6E3E129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C01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D7CAB4C0-9251-DAEE-4162-823CBB4841EB}"/>
              </a:ext>
            </a:extLst>
          </p:cNvPr>
          <p:cNvSpPr txBox="1"/>
          <p:nvPr userDrawn="1"/>
        </p:nvSpPr>
        <p:spPr>
          <a:xfrm>
            <a:off x="6598024" y="4803821"/>
            <a:ext cx="2066537"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a:t>
            </a:r>
            <a:br>
              <a:rPr kumimoji="0" lang="en-US" sz="500" b="0" i="1" u="none" strike="noStrike" kern="1200" cap="none" spc="0" normalizeH="0" baseline="0" noProof="0" dirty="0">
                <a:ln>
                  <a:noFill/>
                </a:ln>
                <a:solidFill>
                  <a:srgbClr val="9C968E"/>
                </a:solidFill>
                <a:effectLst/>
                <a:uLnTx/>
                <a:uFillTx/>
                <a:latin typeface="Arial" panose="020B0604020202020204" pitchFamily="34" charset="0"/>
                <a:ea typeface="+mn-ea"/>
                <a:cs typeface="Arial" panose="020B0604020202020204" pitchFamily="34" charset="0"/>
              </a:rPr>
            </a:br>
            <a:r>
              <a:rPr kumimoji="0" lang="en-US" sz="500" b="0" i="1" u="none" strike="noStrike" kern="1200" cap="none" spc="0" normalizeH="0" baseline="0" noProof="0" dirty="0">
                <a:ln>
                  <a:noFill/>
                </a:ln>
                <a:solidFill>
                  <a:srgbClr val="9C968E"/>
                </a:solidFill>
                <a:effectLst/>
                <a:uLnTx/>
                <a:uFillTx/>
                <a:latin typeface="Arial" panose="020B0604020202020204" pitchFamily="34" charset="0"/>
                <a:ea typeface="+mn-ea"/>
                <a:cs typeface="Arial" panose="020B0604020202020204" pitchFamily="34" charset="0"/>
              </a:rPr>
              <a:t>© 2023 Insight Direct USA, Inc. All Rights Reserved.</a:t>
            </a:r>
          </a:p>
        </p:txBody>
      </p:sp>
      <p:sp>
        <p:nvSpPr>
          <p:cNvPr id="9" name="TextBox 8">
            <a:extLst>
              <a:ext uri="{FF2B5EF4-FFF2-40B4-BE49-F238E27FC236}">
                <a16:creationId xmlns:a16="http://schemas.microsoft.com/office/drawing/2014/main" id="{5AAF3CFA-8279-0FFE-4935-A4E4F68C3C98}"/>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968E"/>
              </a:solidFill>
              <a:effectLst/>
              <a:uLnTx/>
              <a:uFillTx/>
              <a:latin typeface="Arial Regular"/>
              <a:ea typeface="+mn-ea"/>
              <a:cs typeface="Verdana"/>
            </a:endParaRPr>
          </a:p>
        </p:txBody>
      </p:sp>
      <p:pic>
        <p:nvPicPr>
          <p:cNvPr id="2" name="Picture 1" descr="Logo&#10;&#10;Description automatically generated">
            <a:extLst>
              <a:ext uri="{FF2B5EF4-FFF2-40B4-BE49-F238E27FC236}">
                <a16:creationId xmlns:a16="http://schemas.microsoft.com/office/drawing/2014/main" id="{E9F66A1D-2B09-3B3E-18BB-B448F2120FE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10" name="Title 1">
            <a:extLst>
              <a:ext uri="{FF2B5EF4-FFF2-40B4-BE49-F238E27FC236}">
                <a16:creationId xmlns:a16="http://schemas.microsoft.com/office/drawing/2014/main" id="{602F0CCA-D195-1F82-B866-E2C0174A8DE7}"/>
              </a:ext>
            </a:extLst>
          </p:cNvPr>
          <p:cNvSpPr>
            <a:spLocks noGrp="1"/>
          </p:cNvSpPr>
          <p:nvPr>
            <p:ph type="ctrTitle"/>
          </p:nvPr>
        </p:nvSpPr>
        <p:spPr>
          <a:xfrm>
            <a:off x="82267" y="1331100"/>
            <a:ext cx="5441867" cy="2488213"/>
          </a:xfrm>
          <a:prstGeom prst="snip2DiagRect">
            <a:avLst/>
          </a:prstGeom>
          <a:noFill/>
        </p:spPr>
        <p:txBody>
          <a:bodyPr lIns="0" tIns="0" rIns="0" bIns="0" anchor="t" anchorCtr="0">
            <a:normAutofit/>
          </a:bodyPr>
          <a:lstStyle>
            <a:lvl1pPr algn="l">
              <a:defRPr sz="3600" b="1"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12031913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BAE14F9D-F9C9-5CB9-C1A5-DC15924265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4B2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7563724-6F0A-8D84-F42B-CFE71FB4375A}"/>
              </a:ext>
            </a:extLst>
          </p:cNvPr>
          <p:cNvSpPr txBox="1"/>
          <p:nvPr userDrawn="1"/>
        </p:nvSpPr>
        <p:spPr>
          <a:xfrm>
            <a:off x="6598024" y="4803821"/>
            <a:ext cx="2066537"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Insight Proprietary &amp; Confidential. Do Not Copy or Distribute. </a:t>
            </a:r>
            <a:b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2023 Insight Direct USA, Inc. All Rights Reserved.</a:t>
            </a:r>
          </a:p>
        </p:txBody>
      </p:sp>
      <p:sp>
        <p:nvSpPr>
          <p:cNvPr id="8" name="TextBox 7">
            <a:extLst>
              <a:ext uri="{FF2B5EF4-FFF2-40B4-BE49-F238E27FC236}">
                <a16:creationId xmlns:a16="http://schemas.microsoft.com/office/drawing/2014/main" id="{215765DC-D504-574F-6D38-D783AE459A3B}"/>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FFFFFF"/>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Regular"/>
              <a:ea typeface="+mn-ea"/>
              <a:cs typeface="Verdana"/>
            </a:endParaRPr>
          </a:p>
        </p:txBody>
      </p:sp>
      <p:pic>
        <p:nvPicPr>
          <p:cNvPr id="6" name="Picture 5" descr="Logo&#10;&#10;Description automatically generated">
            <a:extLst>
              <a:ext uri="{FF2B5EF4-FFF2-40B4-BE49-F238E27FC236}">
                <a16:creationId xmlns:a16="http://schemas.microsoft.com/office/drawing/2014/main" id="{CAE34830-150B-1D46-78CB-040E3C2304C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9" name="Title 1">
            <a:extLst>
              <a:ext uri="{FF2B5EF4-FFF2-40B4-BE49-F238E27FC236}">
                <a16:creationId xmlns:a16="http://schemas.microsoft.com/office/drawing/2014/main" id="{62080D06-37B5-34B1-ABF4-EA9D4C8C091D}"/>
              </a:ext>
            </a:extLst>
          </p:cNvPr>
          <p:cNvSpPr>
            <a:spLocks noGrp="1"/>
          </p:cNvSpPr>
          <p:nvPr>
            <p:ph type="ctrTitle"/>
          </p:nvPr>
        </p:nvSpPr>
        <p:spPr>
          <a:xfrm>
            <a:off x="82268" y="1331100"/>
            <a:ext cx="5366752" cy="2585292"/>
          </a:xfrm>
          <a:prstGeom prst="snip2DiagRect">
            <a:avLst/>
          </a:prstGeom>
          <a:noFill/>
        </p:spPr>
        <p:txBody>
          <a:bodyPr lIns="0" tIns="0" rIns="0" bIns="0" anchor="t" anchorCtr="0">
            <a:normAutofit/>
          </a:bodyPr>
          <a:lstStyle>
            <a:lvl1pPr algn="l">
              <a:defRPr sz="3600" b="1"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2611622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pic>
        <p:nvPicPr>
          <p:cNvPr id="11" name="Picture 10" descr="A picture containing text, clipart, businesscard&#10;&#10;Description automatically generated">
            <a:extLst>
              <a:ext uri="{FF2B5EF4-FFF2-40B4-BE49-F238E27FC236}">
                <a16:creationId xmlns:a16="http://schemas.microsoft.com/office/drawing/2014/main" id="{016AB41F-47BC-5389-8653-8DB5F59695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C01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9B58BD9-45F7-DC74-FA26-91524C6F1517}"/>
              </a:ext>
            </a:extLst>
          </p:cNvPr>
          <p:cNvSpPr txBox="1"/>
          <p:nvPr userDrawn="1"/>
        </p:nvSpPr>
        <p:spPr>
          <a:xfrm>
            <a:off x="6598024" y="4803821"/>
            <a:ext cx="2066537"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Insight Proprietary &amp; Confidential. Do Not Copy or Distribute. </a:t>
            </a:r>
            <a:b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2023 Insight Direct USA, Inc. All Rights Reserved.</a:t>
            </a:r>
          </a:p>
        </p:txBody>
      </p:sp>
      <p:sp>
        <p:nvSpPr>
          <p:cNvPr id="8" name="TextBox 7">
            <a:extLst>
              <a:ext uri="{FF2B5EF4-FFF2-40B4-BE49-F238E27FC236}">
                <a16:creationId xmlns:a16="http://schemas.microsoft.com/office/drawing/2014/main" id="{8C49795A-39ED-2B87-1847-BD8C4C83C927}"/>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FFFFFF"/>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Regular"/>
              <a:ea typeface="+mn-ea"/>
              <a:cs typeface="Verdana"/>
            </a:endParaRPr>
          </a:p>
        </p:txBody>
      </p:sp>
      <p:pic>
        <p:nvPicPr>
          <p:cNvPr id="2" name="Picture 1" descr="Logo&#10;&#10;Description automatically generated">
            <a:extLst>
              <a:ext uri="{FF2B5EF4-FFF2-40B4-BE49-F238E27FC236}">
                <a16:creationId xmlns:a16="http://schemas.microsoft.com/office/drawing/2014/main" id="{8762C8EB-F886-1709-6062-CA883BCDAA1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10" name="Title 1">
            <a:extLst>
              <a:ext uri="{FF2B5EF4-FFF2-40B4-BE49-F238E27FC236}">
                <a16:creationId xmlns:a16="http://schemas.microsoft.com/office/drawing/2014/main" id="{7875FAAD-7124-35A7-EA97-D5C0394C7CB9}"/>
              </a:ext>
            </a:extLst>
          </p:cNvPr>
          <p:cNvSpPr>
            <a:spLocks noGrp="1"/>
          </p:cNvSpPr>
          <p:nvPr>
            <p:ph type="ctrTitle"/>
          </p:nvPr>
        </p:nvSpPr>
        <p:spPr>
          <a:xfrm>
            <a:off x="82268" y="1331100"/>
            <a:ext cx="5366752" cy="2585292"/>
          </a:xfrm>
          <a:prstGeom prst="snip2DiagRect">
            <a:avLst/>
          </a:prstGeom>
          <a:noFill/>
        </p:spPr>
        <p:txBody>
          <a:bodyPr lIns="0" tIns="0" rIns="0" bIns="0" anchor="t" anchorCtr="0">
            <a:normAutofit/>
          </a:bodyPr>
          <a:lstStyle>
            <a:lvl1pPr algn="l">
              <a:defRPr sz="3600" b="1"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37786203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pic>
        <p:nvPicPr>
          <p:cNvPr id="3" name="Picture 2" descr="A picture containing text, clipart, businesscard&#10;&#10;Description automatically generated">
            <a:extLst>
              <a:ext uri="{FF2B5EF4-FFF2-40B4-BE49-F238E27FC236}">
                <a16:creationId xmlns:a16="http://schemas.microsoft.com/office/drawing/2014/main" id="{BDD20BF4-0C6B-BA77-DCC6-060BD6DA6C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C01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6BE3CD25-D9DC-53AE-26F3-357478AB1D23}"/>
              </a:ext>
            </a:extLst>
          </p:cNvPr>
          <p:cNvSpPr txBox="1"/>
          <p:nvPr userDrawn="1"/>
        </p:nvSpPr>
        <p:spPr>
          <a:xfrm>
            <a:off x="6598024" y="4803821"/>
            <a:ext cx="2066537"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Insight Proprietary &amp; Confidential. Do Not Copy or Distribute. </a:t>
            </a:r>
            <a:b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2023 Insight Direct USA, Inc. All Rights Reserved.</a:t>
            </a:r>
          </a:p>
        </p:txBody>
      </p:sp>
      <p:sp>
        <p:nvSpPr>
          <p:cNvPr id="9" name="TextBox 8">
            <a:extLst>
              <a:ext uri="{FF2B5EF4-FFF2-40B4-BE49-F238E27FC236}">
                <a16:creationId xmlns:a16="http://schemas.microsoft.com/office/drawing/2014/main" id="{EDA534FC-0EB7-3D98-8756-BACC470D4898}"/>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FFFFFF"/>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Regular"/>
              <a:ea typeface="+mn-ea"/>
              <a:cs typeface="Verdana"/>
            </a:endParaRPr>
          </a:p>
        </p:txBody>
      </p:sp>
      <p:pic>
        <p:nvPicPr>
          <p:cNvPr id="2" name="Picture 1" descr="Logo&#10;&#10;Description automatically generated">
            <a:extLst>
              <a:ext uri="{FF2B5EF4-FFF2-40B4-BE49-F238E27FC236}">
                <a16:creationId xmlns:a16="http://schemas.microsoft.com/office/drawing/2014/main" id="{7DBE6233-1318-0E60-A262-95E91C4323B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11" name="Title 1">
            <a:extLst>
              <a:ext uri="{FF2B5EF4-FFF2-40B4-BE49-F238E27FC236}">
                <a16:creationId xmlns:a16="http://schemas.microsoft.com/office/drawing/2014/main" id="{CFB95952-E79D-DEEE-FACA-A5260952B20C}"/>
              </a:ext>
            </a:extLst>
          </p:cNvPr>
          <p:cNvSpPr>
            <a:spLocks noGrp="1"/>
          </p:cNvSpPr>
          <p:nvPr>
            <p:ph type="ctrTitle"/>
          </p:nvPr>
        </p:nvSpPr>
        <p:spPr>
          <a:xfrm>
            <a:off x="82268" y="1331100"/>
            <a:ext cx="5366752" cy="2585292"/>
          </a:xfrm>
          <a:prstGeom prst="snip2DiagRect">
            <a:avLst/>
          </a:prstGeom>
          <a:noFill/>
        </p:spPr>
        <p:txBody>
          <a:bodyPr lIns="0" tIns="0" rIns="0" bIns="0" anchor="t" anchorCtr="0">
            <a:normAutofit/>
          </a:bodyPr>
          <a:lstStyle>
            <a:lvl1pPr algn="l">
              <a:defRPr sz="3600" b="1"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25235716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62420AB6-F784-7712-8100-F4263496363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Title Placeholder 1">
            <a:extLst>
              <a:ext uri="{FF2B5EF4-FFF2-40B4-BE49-F238E27FC236}">
                <a16:creationId xmlns:a16="http://schemas.microsoft.com/office/drawing/2014/main" id="{7AC0D0B1-BFB6-09C7-1127-9FEEC428EA41}"/>
              </a:ext>
            </a:extLst>
          </p:cNvPr>
          <p:cNvSpPr>
            <a:spLocks noGrp="1"/>
          </p:cNvSpPr>
          <p:nvPr>
            <p:ph type="title"/>
          </p:nvPr>
        </p:nvSpPr>
        <p:spPr>
          <a:xfrm>
            <a:off x="242237" y="219831"/>
            <a:ext cx="50292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13" name="Text Placeholder 2">
            <a:extLst>
              <a:ext uri="{FF2B5EF4-FFF2-40B4-BE49-F238E27FC236}">
                <a16:creationId xmlns:a16="http://schemas.microsoft.com/office/drawing/2014/main" id="{D3B76358-E667-524A-FF6C-EE40D824A69D}"/>
              </a:ext>
            </a:extLst>
          </p:cNvPr>
          <p:cNvSpPr>
            <a:spLocks noGrp="1"/>
          </p:cNvSpPr>
          <p:nvPr>
            <p:ph idx="1"/>
          </p:nvPr>
        </p:nvSpPr>
        <p:spPr>
          <a:xfrm>
            <a:off x="242237" y="986155"/>
            <a:ext cx="5029200" cy="3931920"/>
          </a:xfrm>
          <a:prstGeom prst="rect">
            <a:avLst/>
          </a:prstGeom>
        </p:spPr>
        <p:txBody>
          <a:bodyPr vert="horz" lIns="91440" tIns="45720" rIns="91440" bIns="45720" rtlCol="0">
            <a:norm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AB532246-66BA-D5DD-07FA-28B977540B25}"/>
              </a:ext>
            </a:extLst>
          </p:cNvPr>
          <p:cNvSpPr txBox="1"/>
          <p:nvPr userDrawn="1"/>
        </p:nvSpPr>
        <p:spPr>
          <a:xfrm>
            <a:off x="6598024" y="4803821"/>
            <a:ext cx="2066537"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Insight Proprietary &amp; Confidential. Do Not Copy or Distribute. </a:t>
            </a:r>
            <a:b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2023 Insight Direct USA, Inc. All Rights Reserved.</a:t>
            </a:r>
          </a:p>
        </p:txBody>
      </p:sp>
      <p:sp>
        <p:nvSpPr>
          <p:cNvPr id="6" name="TextBox 5">
            <a:extLst>
              <a:ext uri="{FF2B5EF4-FFF2-40B4-BE49-F238E27FC236}">
                <a16:creationId xmlns:a16="http://schemas.microsoft.com/office/drawing/2014/main" id="{202981A0-7B48-CA93-7CC8-8E72775DB064}"/>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FFFFFF"/>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Regular"/>
              <a:ea typeface="+mn-ea"/>
              <a:cs typeface="Verdana"/>
            </a:endParaRPr>
          </a:p>
        </p:txBody>
      </p:sp>
      <p:pic>
        <p:nvPicPr>
          <p:cNvPr id="2" name="Picture 1" descr="Logo&#10;&#10;Description automatically generated">
            <a:extLst>
              <a:ext uri="{FF2B5EF4-FFF2-40B4-BE49-F238E27FC236}">
                <a16:creationId xmlns:a16="http://schemas.microsoft.com/office/drawing/2014/main" id="{CB371E06-36C2-DF02-0F6F-205CACB6CED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Tree>
    <p:extLst>
      <p:ext uri="{BB962C8B-B14F-4D97-AF65-F5344CB8AC3E}">
        <p14:creationId xmlns:p14="http://schemas.microsoft.com/office/powerpoint/2010/main" val="27898353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16" name="Picture 15" descr="Shape&#10;&#10;Description automatically generated with medium confidence">
            <a:extLst>
              <a:ext uri="{FF2B5EF4-FFF2-40B4-BE49-F238E27FC236}">
                <a16:creationId xmlns:a16="http://schemas.microsoft.com/office/drawing/2014/main" id="{74D571E3-5542-E64C-F340-4D34BC55B7B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itle Placeholder 1">
            <a:extLst>
              <a:ext uri="{FF2B5EF4-FFF2-40B4-BE49-F238E27FC236}">
                <a16:creationId xmlns:a16="http://schemas.microsoft.com/office/drawing/2014/main" id="{3BED6A49-4F13-15EC-34EE-ABBC3BD84C43}"/>
              </a:ext>
            </a:extLst>
          </p:cNvPr>
          <p:cNvSpPr>
            <a:spLocks noGrp="1"/>
          </p:cNvSpPr>
          <p:nvPr>
            <p:ph type="title"/>
          </p:nvPr>
        </p:nvSpPr>
        <p:spPr>
          <a:xfrm>
            <a:off x="242237" y="219831"/>
            <a:ext cx="50292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6" name="TextBox 5">
            <a:extLst>
              <a:ext uri="{FF2B5EF4-FFF2-40B4-BE49-F238E27FC236}">
                <a16:creationId xmlns:a16="http://schemas.microsoft.com/office/drawing/2014/main" id="{92AC9166-7D6F-C7F3-56E3-ADF207287496}"/>
              </a:ext>
            </a:extLst>
          </p:cNvPr>
          <p:cNvSpPr txBox="1"/>
          <p:nvPr userDrawn="1"/>
        </p:nvSpPr>
        <p:spPr>
          <a:xfrm>
            <a:off x="6598024" y="4803821"/>
            <a:ext cx="2066537"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Insight Proprietary &amp; Confidential. Do Not Copy or Distribute. </a:t>
            </a:r>
            <a:b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2023 Insight Direct USA, Inc. All Rights Reserved.</a:t>
            </a:r>
          </a:p>
        </p:txBody>
      </p:sp>
      <p:sp>
        <p:nvSpPr>
          <p:cNvPr id="10" name="TextBox 9">
            <a:extLst>
              <a:ext uri="{FF2B5EF4-FFF2-40B4-BE49-F238E27FC236}">
                <a16:creationId xmlns:a16="http://schemas.microsoft.com/office/drawing/2014/main" id="{695DA6C4-93DE-393C-A384-C808134871A3}"/>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FFFFFF"/>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Regular"/>
              <a:ea typeface="+mn-ea"/>
              <a:cs typeface="Verdana"/>
            </a:endParaRPr>
          </a:p>
        </p:txBody>
      </p:sp>
      <p:pic>
        <p:nvPicPr>
          <p:cNvPr id="2" name="Picture 1" descr="Logo&#10;&#10;Description automatically generated">
            <a:extLst>
              <a:ext uri="{FF2B5EF4-FFF2-40B4-BE49-F238E27FC236}">
                <a16:creationId xmlns:a16="http://schemas.microsoft.com/office/drawing/2014/main" id="{EAD7282D-0DFA-BCB3-BBFD-11CB45C7E90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5" name="Text Placeholder 2">
            <a:extLst>
              <a:ext uri="{FF2B5EF4-FFF2-40B4-BE49-F238E27FC236}">
                <a16:creationId xmlns:a16="http://schemas.microsoft.com/office/drawing/2014/main" id="{0141BCD9-F854-C21C-A0A9-D1DDECAF30A9}"/>
              </a:ext>
            </a:extLst>
          </p:cNvPr>
          <p:cNvSpPr>
            <a:spLocks noGrp="1"/>
          </p:cNvSpPr>
          <p:nvPr>
            <p:ph idx="1"/>
          </p:nvPr>
        </p:nvSpPr>
        <p:spPr>
          <a:xfrm>
            <a:off x="242237" y="986155"/>
            <a:ext cx="5029200" cy="3931920"/>
          </a:xfrm>
          <a:prstGeom prst="rect">
            <a:avLst/>
          </a:prstGeom>
        </p:spPr>
        <p:txBody>
          <a:bodyPr vert="horz" lIns="91440" tIns="45720" rIns="91440" bIns="45720" rtlCol="0">
            <a:norm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85664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E092FD17-9A1F-084A-5250-52DF7614D8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181081" cy="5164358"/>
          </a:xfrm>
          <a:prstGeom prst="rect">
            <a:avLst/>
          </a:prstGeom>
        </p:spPr>
      </p:pic>
      <p:sp>
        <p:nvSpPr>
          <p:cNvPr id="4" name="Title Placeholder 1">
            <a:extLst>
              <a:ext uri="{FF2B5EF4-FFF2-40B4-BE49-F238E27FC236}">
                <a16:creationId xmlns:a16="http://schemas.microsoft.com/office/drawing/2014/main" id="{C5F83F8C-016B-7234-059E-CF5A3D3FCD9E}"/>
              </a:ext>
            </a:extLst>
          </p:cNvPr>
          <p:cNvSpPr>
            <a:spLocks noGrp="1"/>
          </p:cNvSpPr>
          <p:nvPr>
            <p:ph type="title"/>
          </p:nvPr>
        </p:nvSpPr>
        <p:spPr>
          <a:xfrm>
            <a:off x="242237" y="219831"/>
            <a:ext cx="50292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7" name="TextBox 6">
            <a:extLst>
              <a:ext uri="{FF2B5EF4-FFF2-40B4-BE49-F238E27FC236}">
                <a16:creationId xmlns:a16="http://schemas.microsoft.com/office/drawing/2014/main" id="{4145A64B-EC8C-ED3B-611B-54CF7421F9DF}"/>
              </a:ext>
            </a:extLst>
          </p:cNvPr>
          <p:cNvSpPr txBox="1"/>
          <p:nvPr userDrawn="1"/>
        </p:nvSpPr>
        <p:spPr>
          <a:xfrm>
            <a:off x="6598024" y="4803821"/>
            <a:ext cx="2066537"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Insight Proprietary &amp; Confidential. Do Not Copy or Distribute. </a:t>
            </a:r>
            <a:b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2023 Insight Direct USA, Inc. All Rights Reserved.</a:t>
            </a:r>
          </a:p>
        </p:txBody>
      </p:sp>
      <p:sp>
        <p:nvSpPr>
          <p:cNvPr id="11" name="TextBox 10">
            <a:extLst>
              <a:ext uri="{FF2B5EF4-FFF2-40B4-BE49-F238E27FC236}">
                <a16:creationId xmlns:a16="http://schemas.microsoft.com/office/drawing/2014/main" id="{B03EEEA3-8467-7937-C2E7-8DE3A95761DF}"/>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FFFFFF"/>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Regular"/>
              <a:ea typeface="+mn-ea"/>
              <a:cs typeface="Verdana"/>
            </a:endParaRPr>
          </a:p>
        </p:txBody>
      </p:sp>
      <p:pic>
        <p:nvPicPr>
          <p:cNvPr id="2" name="Picture 1" descr="Logo&#10;&#10;Description automatically generated">
            <a:extLst>
              <a:ext uri="{FF2B5EF4-FFF2-40B4-BE49-F238E27FC236}">
                <a16:creationId xmlns:a16="http://schemas.microsoft.com/office/drawing/2014/main" id="{31BAD9C6-74C2-0986-107F-960C8065F1C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6" name="Text Placeholder 2">
            <a:extLst>
              <a:ext uri="{FF2B5EF4-FFF2-40B4-BE49-F238E27FC236}">
                <a16:creationId xmlns:a16="http://schemas.microsoft.com/office/drawing/2014/main" id="{0E29F536-81AB-A044-CF04-CBA43F358D27}"/>
              </a:ext>
            </a:extLst>
          </p:cNvPr>
          <p:cNvSpPr>
            <a:spLocks noGrp="1"/>
          </p:cNvSpPr>
          <p:nvPr>
            <p:ph idx="1"/>
          </p:nvPr>
        </p:nvSpPr>
        <p:spPr>
          <a:xfrm>
            <a:off x="242237" y="986155"/>
            <a:ext cx="5029200" cy="3931920"/>
          </a:xfrm>
          <a:prstGeom prst="rect">
            <a:avLst/>
          </a:prstGeom>
        </p:spPr>
        <p:txBody>
          <a:bodyPr vert="horz" lIns="91440" tIns="45720" rIns="91440" bIns="45720" rtlCol="0">
            <a:norm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69109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BE4FCD21-9B28-111B-A4EB-A57EA41CFB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itle Placeholder 1">
            <a:extLst>
              <a:ext uri="{FF2B5EF4-FFF2-40B4-BE49-F238E27FC236}">
                <a16:creationId xmlns:a16="http://schemas.microsoft.com/office/drawing/2014/main" id="{C1F04C81-8D97-9B96-C4C6-92BFB9B98D12}"/>
              </a:ext>
            </a:extLst>
          </p:cNvPr>
          <p:cNvSpPr>
            <a:spLocks noGrp="1"/>
          </p:cNvSpPr>
          <p:nvPr>
            <p:ph type="title"/>
          </p:nvPr>
        </p:nvSpPr>
        <p:spPr>
          <a:xfrm>
            <a:off x="236152" y="219831"/>
            <a:ext cx="493776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2" name="TextBox 1">
            <a:extLst>
              <a:ext uri="{FF2B5EF4-FFF2-40B4-BE49-F238E27FC236}">
                <a16:creationId xmlns:a16="http://schemas.microsoft.com/office/drawing/2014/main" id="{CD6D624A-90F2-4E97-F7EA-5CC793235C10}"/>
              </a:ext>
            </a:extLst>
          </p:cNvPr>
          <p:cNvSpPr txBox="1"/>
          <p:nvPr userDrawn="1"/>
        </p:nvSpPr>
        <p:spPr>
          <a:xfrm>
            <a:off x="8568850" y="4613035"/>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FFFFFF"/>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Regular"/>
              <a:ea typeface="+mn-ea"/>
              <a:cs typeface="Verdana"/>
            </a:endParaRPr>
          </a:p>
        </p:txBody>
      </p:sp>
      <p:sp>
        <p:nvSpPr>
          <p:cNvPr id="7" name="TextBox 6">
            <a:extLst>
              <a:ext uri="{FF2B5EF4-FFF2-40B4-BE49-F238E27FC236}">
                <a16:creationId xmlns:a16="http://schemas.microsoft.com/office/drawing/2014/main" id="{72D77515-BA51-467F-51A7-F5B2820B6DFB}"/>
              </a:ext>
            </a:extLst>
          </p:cNvPr>
          <p:cNvSpPr txBox="1"/>
          <p:nvPr userDrawn="1"/>
        </p:nvSpPr>
        <p:spPr>
          <a:xfrm>
            <a:off x="6598024" y="4579058"/>
            <a:ext cx="2066537"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Insight Proprietary &amp; Confidential. Do Not Copy or Distribute. </a:t>
            </a:r>
            <a:b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2023 Insight Direct USA, Inc. All Rights Reserved.</a:t>
            </a:r>
          </a:p>
        </p:txBody>
      </p:sp>
      <p:pic>
        <p:nvPicPr>
          <p:cNvPr id="5" name="Picture 4">
            <a:extLst>
              <a:ext uri="{FF2B5EF4-FFF2-40B4-BE49-F238E27FC236}">
                <a16:creationId xmlns:a16="http://schemas.microsoft.com/office/drawing/2014/main" id="{2E7ED24F-8CE8-98CD-0A2D-4536AB1FF92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6" name="Text Placeholder 2">
            <a:extLst>
              <a:ext uri="{FF2B5EF4-FFF2-40B4-BE49-F238E27FC236}">
                <a16:creationId xmlns:a16="http://schemas.microsoft.com/office/drawing/2014/main" id="{FBEB3E5E-35C8-5144-D49B-3589EE6A6F03}"/>
              </a:ext>
            </a:extLst>
          </p:cNvPr>
          <p:cNvSpPr>
            <a:spLocks noGrp="1"/>
          </p:cNvSpPr>
          <p:nvPr>
            <p:ph idx="1"/>
          </p:nvPr>
        </p:nvSpPr>
        <p:spPr>
          <a:xfrm>
            <a:off x="242237" y="986155"/>
            <a:ext cx="5029200" cy="3592903"/>
          </a:xfrm>
          <a:prstGeom prst="rect">
            <a:avLst/>
          </a:prstGeom>
        </p:spPr>
        <p:txBody>
          <a:bodyPr vert="horz" lIns="91440" tIns="45720" rIns="91440" bIns="45720" rtlCol="0">
            <a:norm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7798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text, person&#10;&#10;Description automatically generated">
            <a:extLst>
              <a:ext uri="{FF2B5EF4-FFF2-40B4-BE49-F238E27FC236}">
                <a16:creationId xmlns:a16="http://schemas.microsoft.com/office/drawing/2014/main" id="{13E3C439-A01E-2A42-BD91-DF2EB89A3F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419"/>
            <a:ext cx="9144000" cy="5263562"/>
          </a:xfrm>
          <a:prstGeom prst="rect">
            <a:avLst/>
          </a:prstGeom>
        </p:spPr>
      </p:pic>
      <p:sp>
        <p:nvSpPr>
          <p:cNvPr id="11" name="TextBox 10">
            <a:extLst>
              <a:ext uri="{FF2B5EF4-FFF2-40B4-BE49-F238E27FC236}">
                <a16:creationId xmlns:a16="http://schemas.microsoft.com/office/drawing/2014/main" id="{90043F64-C00E-CE4A-AD10-39C1275B4556}"/>
              </a:ext>
            </a:extLst>
          </p:cNvPr>
          <p:cNvSpPr txBox="1"/>
          <p:nvPr userDrawn="1"/>
        </p:nvSpPr>
        <p:spPr>
          <a:xfrm>
            <a:off x="3226307" y="4835639"/>
            <a:ext cx="5282281" cy="184666"/>
          </a:xfrm>
          <a:prstGeom prst="rect">
            <a:avLst/>
          </a:prstGeom>
          <a:noFill/>
        </p:spPr>
        <p:txBody>
          <a:bodyPr wrap="square" rtlCol="0">
            <a:spAutoFit/>
          </a:bodyPr>
          <a:lstStyle/>
          <a:p>
            <a:pPr algn="r"/>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5A873DE-EFA4-F240-BD77-E84487C40303}"/>
              </a:ext>
            </a:extLst>
          </p:cNvPr>
          <p:cNvSpPr txBox="1"/>
          <p:nvPr userDrawn="1"/>
        </p:nvSpPr>
        <p:spPr>
          <a:xfrm>
            <a:off x="8645050" y="4803535"/>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
        <p:nvSpPr>
          <p:cNvPr id="14" name="Title 1">
            <a:extLst>
              <a:ext uri="{FF2B5EF4-FFF2-40B4-BE49-F238E27FC236}">
                <a16:creationId xmlns:a16="http://schemas.microsoft.com/office/drawing/2014/main" id="{33392300-45DB-544A-8D8C-A0726ABE4924}"/>
              </a:ext>
            </a:extLst>
          </p:cNvPr>
          <p:cNvSpPr>
            <a:spLocks noGrp="1"/>
          </p:cNvSpPr>
          <p:nvPr>
            <p:ph type="ctrTitle"/>
          </p:nvPr>
        </p:nvSpPr>
        <p:spPr>
          <a:xfrm>
            <a:off x="471752" y="3804742"/>
            <a:ext cx="8562138" cy="701450"/>
          </a:xfrm>
          <a:prstGeom prst="rect">
            <a:avLst/>
          </a:prstGeom>
        </p:spPr>
        <p:txBody>
          <a:bodyPr anchor="b" anchorCtr="0">
            <a:noAutofit/>
          </a:bodyPr>
          <a:lstStyle>
            <a:lvl1pPr algn="l">
              <a:defRPr sz="36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15" name="Subtitle 2">
            <a:extLst>
              <a:ext uri="{FF2B5EF4-FFF2-40B4-BE49-F238E27FC236}">
                <a16:creationId xmlns:a16="http://schemas.microsoft.com/office/drawing/2014/main" id="{280524FC-3E5A-FA48-A68D-49C9955FEC8A}"/>
              </a:ext>
            </a:extLst>
          </p:cNvPr>
          <p:cNvSpPr>
            <a:spLocks noGrp="1"/>
          </p:cNvSpPr>
          <p:nvPr>
            <p:ph type="subTitle" idx="1"/>
          </p:nvPr>
        </p:nvSpPr>
        <p:spPr>
          <a:xfrm>
            <a:off x="493307" y="4509620"/>
            <a:ext cx="8562138" cy="536622"/>
          </a:xfrm>
          <a:prstGeom prst="rect">
            <a:avLst/>
          </a:prstGeom>
        </p:spPr>
        <p:txBody>
          <a:bodyPr>
            <a:noAutofit/>
          </a:bodyPr>
          <a:lstStyle>
            <a:lvl1pPr marL="0" indent="0" algn="l">
              <a:buNone/>
              <a:defRPr sz="2000" b="0" i="0">
                <a:solidFill>
                  <a:srgbClr val="FFFFFF"/>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7" name="Picture 16" descr="Logo&#10;&#10;Description automatically generated">
            <a:extLst>
              <a:ext uri="{FF2B5EF4-FFF2-40B4-BE49-F238E27FC236}">
                <a16:creationId xmlns:a16="http://schemas.microsoft.com/office/drawing/2014/main" id="{068097F2-5D37-F849-B57F-FA14642C8D5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17361" y="167968"/>
            <a:ext cx="1629706" cy="837310"/>
          </a:xfrm>
          <a:prstGeom prst="rect">
            <a:avLst/>
          </a:prstGeom>
        </p:spPr>
      </p:pic>
    </p:spTree>
    <p:extLst>
      <p:ext uri="{BB962C8B-B14F-4D97-AF65-F5344CB8AC3E}">
        <p14:creationId xmlns:p14="http://schemas.microsoft.com/office/powerpoint/2010/main" val="34449840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5" name="Picture 4" descr="A group of people standing in a room&#10;&#10;Description automatically generated with low confidence">
            <a:extLst>
              <a:ext uri="{FF2B5EF4-FFF2-40B4-BE49-F238E27FC236}">
                <a16:creationId xmlns:a16="http://schemas.microsoft.com/office/drawing/2014/main" id="{C02BCD1B-E94C-A4E0-FAE3-0B111098370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B57E0FBA-FEDD-21E0-7372-92B415FB1A0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9" name="TextBox 8">
            <a:extLst>
              <a:ext uri="{FF2B5EF4-FFF2-40B4-BE49-F238E27FC236}">
                <a16:creationId xmlns:a16="http://schemas.microsoft.com/office/drawing/2014/main" id="{8C7EFF46-4631-ABE0-44E5-2BFAEC6E80F2}"/>
              </a:ext>
            </a:extLst>
          </p:cNvPr>
          <p:cNvSpPr txBox="1"/>
          <p:nvPr userDrawn="1"/>
        </p:nvSpPr>
        <p:spPr>
          <a:xfrm>
            <a:off x="8568850" y="4613035"/>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FFFFFF"/>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Regular"/>
              <a:ea typeface="+mn-ea"/>
              <a:cs typeface="Verdana"/>
            </a:endParaRPr>
          </a:p>
        </p:txBody>
      </p:sp>
      <p:sp>
        <p:nvSpPr>
          <p:cNvPr id="7" name="Title Placeholder 1">
            <a:extLst>
              <a:ext uri="{FF2B5EF4-FFF2-40B4-BE49-F238E27FC236}">
                <a16:creationId xmlns:a16="http://schemas.microsoft.com/office/drawing/2014/main" id="{253249C3-4AB1-0497-147C-CC7F2F434650}"/>
              </a:ext>
            </a:extLst>
          </p:cNvPr>
          <p:cNvSpPr>
            <a:spLocks noGrp="1"/>
          </p:cNvSpPr>
          <p:nvPr>
            <p:ph type="title"/>
          </p:nvPr>
        </p:nvSpPr>
        <p:spPr>
          <a:xfrm>
            <a:off x="236152" y="219831"/>
            <a:ext cx="493776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10" name="TextBox 9">
            <a:extLst>
              <a:ext uri="{FF2B5EF4-FFF2-40B4-BE49-F238E27FC236}">
                <a16:creationId xmlns:a16="http://schemas.microsoft.com/office/drawing/2014/main" id="{EA93EBFB-0336-A141-0FF1-CD8AA8F816FC}"/>
              </a:ext>
            </a:extLst>
          </p:cNvPr>
          <p:cNvSpPr txBox="1"/>
          <p:nvPr userDrawn="1"/>
        </p:nvSpPr>
        <p:spPr>
          <a:xfrm>
            <a:off x="6598024" y="4579058"/>
            <a:ext cx="2066537"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Insight Proprietary &amp; Confidential. Do Not Copy or Distribute. </a:t>
            </a:r>
            <a:b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2023 Insight Direct USA, Inc. All Rights Reserved.</a:t>
            </a:r>
          </a:p>
        </p:txBody>
      </p:sp>
      <p:sp>
        <p:nvSpPr>
          <p:cNvPr id="3" name="Text Placeholder 2">
            <a:extLst>
              <a:ext uri="{FF2B5EF4-FFF2-40B4-BE49-F238E27FC236}">
                <a16:creationId xmlns:a16="http://schemas.microsoft.com/office/drawing/2014/main" id="{6F8AB3E9-BAB8-F792-D1B2-D8E25E6A6FD2}"/>
              </a:ext>
            </a:extLst>
          </p:cNvPr>
          <p:cNvSpPr>
            <a:spLocks noGrp="1"/>
          </p:cNvSpPr>
          <p:nvPr>
            <p:ph idx="1"/>
          </p:nvPr>
        </p:nvSpPr>
        <p:spPr>
          <a:xfrm>
            <a:off x="242237" y="986155"/>
            <a:ext cx="5029200" cy="3592903"/>
          </a:xfrm>
          <a:prstGeom prst="rect">
            <a:avLst/>
          </a:prstGeom>
        </p:spPr>
        <p:txBody>
          <a:bodyPr vert="horz" lIns="91440" tIns="45720" rIns="91440" bIns="45720" rtlCol="0">
            <a:norm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6862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2_Title and Content">
    <p:spTree>
      <p:nvGrpSpPr>
        <p:cNvPr id="1" name=""/>
        <p:cNvGrpSpPr/>
        <p:nvPr/>
      </p:nvGrpSpPr>
      <p:grpSpPr>
        <a:xfrm>
          <a:off x="0" y="0"/>
          <a:ext cx="0" cy="0"/>
          <a:chOff x="0" y="0"/>
          <a:chExt cx="0" cy="0"/>
        </a:xfrm>
      </p:grpSpPr>
      <p:pic>
        <p:nvPicPr>
          <p:cNvPr id="6" name="Picture 5" descr="A person sitting at a desk with a computer&#10;&#10;Description automatically generated with low confidence">
            <a:extLst>
              <a:ext uri="{FF2B5EF4-FFF2-40B4-BE49-F238E27FC236}">
                <a16:creationId xmlns:a16="http://schemas.microsoft.com/office/drawing/2014/main" id="{40ED0F04-55AE-F5AA-9B7D-6F8B93614C28}"/>
              </a:ext>
            </a:extLst>
          </p:cNvPr>
          <p:cNvPicPr>
            <a:picLocks noChangeAspect="1"/>
          </p:cNvPicPr>
          <p:nvPr userDrawn="1"/>
        </p:nvPicPr>
        <p:blipFill>
          <a:blip r:embed="rId2"/>
          <a:stretch>
            <a:fillRect/>
          </a:stretch>
        </p:blipFill>
        <p:spPr>
          <a:xfrm>
            <a:off x="1774" y="0"/>
            <a:ext cx="9140452" cy="5141504"/>
          </a:xfrm>
          <a:prstGeom prst="rect">
            <a:avLst/>
          </a:prstGeom>
        </p:spPr>
      </p:pic>
      <p:pic>
        <p:nvPicPr>
          <p:cNvPr id="2" name="Picture 1">
            <a:extLst>
              <a:ext uri="{FF2B5EF4-FFF2-40B4-BE49-F238E27FC236}">
                <a16:creationId xmlns:a16="http://schemas.microsoft.com/office/drawing/2014/main" id="{B57E0FBA-FEDD-21E0-7372-92B415FB1A0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9" name="TextBox 8">
            <a:extLst>
              <a:ext uri="{FF2B5EF4-FFF2-40B4-BE49-F238E27FC236}">
                <a16:creationId xmlns:a16="http://schemas.microsoft.com/office/drawing/2014/main" id="{8C7EFF46-4631-ABE0-44E5-2BFAEC6E80F2}"/>
              </a:ext>
            </a:extLst>
          </p:cNvPr>
          <p:cNvSpPr txBox="1"/>
          <p:nvPr userDrawn="1"/>
        </p:nvSpPr>
        <p:spPr>
          <a:xfrm>
            <a:off x="8568850" y="4613035"/>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FFFFFF"/>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Arial Regular"/>
              <a:ea typeface="+mn-ea"/>
              <a:cs typeface="Verdana"/>
            </a:endParaRPr>
          </a:p>
        </p:txBody>
      </p:sp>
      <p:sp>
        <p:nvSpPr>
          <p:cNvPr id="5" name="Title Placeholder 1">
            <a:extLst>
              <a:ext uri="{FF2B5EF4-FFF2-40B4-BE49-F238E27FC236}">
                <a16:creationId xmlns:a16="http://schemas.microsoft.com/office/drawing/2014/main" id="{E88F2771-7884-5CDB-B6EC-8A63EBE94103}"/>
              </a:ext>
            </a:extLst>
          </p:cNvPr>
          <p:cNvSpPr>
            <a:spLocks noGrp="1"/>
          </p:cNvSpPr>
          <p:nvPr>
            <p:ph type="title"/>
          </p:nvPr>
        </p:nvSpPr>
        <p:spPr>
          <a:xfrm>
            <a:off x="236152" y="219831"/>
            <a:ext cx="493776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10" name="TextBox 9">
            <a:extLst>
              <a:ext uri="{FF2B5EF4-FFF2-40B4-BE49-F238E27FC236}">
                <a16:creationId xmlns:a16="http://schemas.microsoft.com/office/drawing/2014/main" id="{1715AD6F-12CC-4843-9B05-D5E8DCACA488}"/>
              </a:ext>
            </a:extLst>
          </p:cNvPr>
          <p:cNvSpPr txBox="1"/>
          <p:nvPr userDrawn="1"/>
        </p:nvSpPr>
        <p:spPr>
          <a:xfrm>
            <a:off x="6598024" y="4579058"/>
            <a:ext cx="2066537"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Insight Proprietary &amp; Confidential. Do Not Copy or Distribute. </a:t>
            </a:r>
            <a:b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5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2023 Insight Direct USA, Inc. All Rights Reserved.</a:t>
            </a:r>
          </a:p>
        </p:txBody>
      </p:sp>
      <p:sp>
        <p:nvSpPr>
          <p:cNvPr id="3" name="Text Placeholder 2">
            <a:extLst>
              <a:ext uri="{FF2B5EF4-FFF2-40B4-BE49-F238E27FC236}">
                <a16:creationId xmlns:a16="http://schemas.microsoft.com/office/drawing/2014/main" id="{A320ADFC-5770-7B4B-FDF3-6EF0AB76C298}"/>
              </a:ext>
            </a:extLst>
          </p:cNvPr>
          <p:cNvSpPr>
            <a:spLocks noGrp="1"/>
          </p:cNvSpPr>
          <p:nvPr>
            <p:ph idx="1"/>
          </p:nvPr>
        </p:nvSpPr>
        <p:spPr>
          <a:xfrm>
            <a:off x="242237" y="986155"/>
            <a:ext cx="5029200" cy="3592903"/>
          </a:xfrm>
          <a:prstGeom prst="rect">
            <a:avLst/>
          </a:prstGeom>
        </p:spPr>
        <p:txBody>
          <a:bodyPr vert="horz" lIns="91440" tIns="45720" rIns="91440" bIns="45720" rtlCol="0">
            <a:norm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61984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A0A73F-3AD8-F843-A753-A8D57C16E66C}"/>
              </a:ext>
            </a:extLst>
          </p:cNvPr>
          <p:cNvSpPr/>
          <p:nvPr userDrawn="1"/>
        </p:nvSpPr>
        <p:spPr>
          <a:xfrm>
            <a:off x="0" y="1"/>
            <a:ext cx="9144000" cy="5143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F47C2E94-F9F8-704B-83A7-44157EC952F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254037"/>
            <a:ext cx="8686800" cy="1585685"/>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920707"/>
            <a:ext cx="8686800" cy="682400"/>
          </a:xfrm>
          <a:prstGeom prst="rect">
            <a:avLst/>
          </a:prstGeom>
        </p:spPr>
        <p:txBody>
          <a:bodyPr vert="horz" lIns="91440" tIns="45720" rIns="91440" bIns="45720" rtlCol="0" anchor="ctr">
            <a:noAutofit/>
          </a:bodyPr>
          <a:lstStyle>
            <a:lvl1pPr>
              <a:defRPr>
                <a:solidFill>
                  <a:srgbClr val="352D28"/>
                </a:solidFill>
              </a:defRPr>
            </a:lvl1pPr>
          </a:lstStyle>
          <a:p>
            <a:r>
              <a:rPr lang="en-US"/>
              <a:t>Click to edit Master title style</a:t>
            </a:r>
          </a:p>
        </p:txBody>
      </p:sp>
      <p:pic>
        <p:nvPicPr>
          <p:cNvPr id="8" name="Picture 7">
            <a:extLst>
              <a:ext uri="{FF2B5EF4-FFF2-40B4-BE49-F238E27FC236}">
                <a16:creationId xmlns:a16="http://schemas.microsoft.com/office/drawing/2014/main" id="{ADE7B1CD-97AD-D5CA-4F33-426235C6C8B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4" name="TextBox 3">
            <a:extLst>
              <a:ext uri="{FF2B5EF4-FFF2-40B4-BE49-F238E27FC236}">
                <a16:creationId xmlns:a16="http://schemas.microsoft.com/office/drawing/2014/main" id="{1EFFB50B-7A8F-4019-F6C9-659D0827B632}"/>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
        <p:nvSpPr>
          <p:cNvPr id="7" name="TextBox 6">
            <a:extLst>
              <a:ext uri="{FF2B5EF4-FFF2-40B4-BE49-F238E27FC236}">
                <a16:creationId xmlns:a16="http://schemas.microsoft.com/office/drawing/2014/main" id="{A427A335-B461-53F5-2D55-29533AE00592}"/>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968E"/>
              </a:solidFill>
              <a:effectLst/>
              <a:uLnTx/>
              <a:uFillTx/>
              <a:latin typeface="Arial Regular"/>
              <a:ea typeface="+mn-ea"/>
              <a:cs typeface="Verdana"/>
            </a:endParaRPr>
          </a:p>
        </p:txBody>
      </p:sp>
      <p:sp>
        <p:nvSpPr>
          <p:cNvPr id="9" name="Text Placeholder 2">
            <a:extLst>
              <a:ext uri="{FF2B5EF4-FFF2-40B4-BE49-F238E27FC236}">
                <a16:creationId xmlns:a16="http://schemas.microsoft.com/office/drawing/2014/main" id="{20C88D27-F14F-7609-2FDB-B5078C48BCE4}"/>
              </a:ext>
            </a:extLst>
          </p:cNvPr>
          <p:cNvSpPr>
            <a:spLocks noGrp="1"/>
          </p:cNvSpPr>
          <p:nvPr>
            <p:ph idx="10"/>
          </p:nvPr>
        </p:nvSpPr>
        <p:spPr>
          <a:xfrm>
            <a:off x="228600" y="2663244"/>
            <a:ext cx="8686800" cy="1923445"/>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43339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A0A73F-3AD8-F843-A753-A8D57C16E66C}"/>
              </a:ext>
            </a:extLst>
          </p:cNvPr>
          <p:cNvSpPr/>
          <p:nvPr userDrawn="1"/>
        </p:nvSpPr>
        <p:spPr>
          <a:xfrm>
            <a:off x="0" y="1"/>
            <a:ext cx="9144000" cy="5143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0218C988-357E-B8A1-1D6A-0027B3B1251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250969"/>
            <a:ext cx="8686800" cy="1585685"/>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920707"/>
            <a:ext cx="8686800" cy="682400"/>
          </a:xfrm>
          <a:prstGeom prst="rect">
            <a:avLst/>
          </a:prstGeom>
        </p:spPr>
        <p:txBody>
          <a:bodyPr vert="horz" lIns="91440" tIns="45720" rIns="91440" bIns="45720" rtlCol="0" anchor="ctr">
            <a:noAutofit/>
          </a:bodyPr>
          <a:lstStyle>
            <a:lvl1pPr>
              <a:defRPr>
                <a:solidFill>
                  <a:srgbClr val="352D28"/>
                </a:solidFill>
              </a:defRPr>
            </a:lvl1pPr>
          </a:lstStyle>
          <a:p>
            <a:r>
              <a:rPr lang="en-US"/>
              <a:t>Click to edit Master title style</a:t>
            </a:r>
          </a:p>
        </p:txBody>
      </p:sp>
      <p:pic>
        <p:nvPicPr>
          <p:cNvPr id="6" name="Picture 5">
            <a:extLst>
              <a:ext uri="{FF2B5EF4-FFF2-40B4-BE49-F238E27FC236}">
                <a16:creationId xmlns:a16="http://schemas.microsoft.com/office/drawing/2014/main" id="{3A2601F5-D891-F8F9-79A1-A8566844B9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9" name="TextBox 8">
            <a:extLst>
              <a:ext uri="{FF2B5EF4-FFF2-40B4-BE49-F238E27FC236}">
                <a16:creationId xmlns:a16="http://schemas.microsoft.com/office/drawing/2014/main" id="{6902D565-84EE-7DC4-3CD3-7978C31665A6}"/>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
        <p:nvSpPr>
          <p:cNvPr id="10" name="TextBox 9">
            <a:extLst>
              <a:ext uri="{FF2B5EF4-FFF2-40B4-BE49-F238E27FC236}">
                <a16:creationId xmlns:a16="http://schemas.microsoft.com/office/drawing/2014/main" id="{44FA77D4-A91E-B599-F4FB-94A50C361DD2}"/>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968E"/>
              </a:solidFill>
              <a:effectLst/>
              <a:uLnTx/>
              <a:uFillTx/>
              <a:latin typeface="Arial Regular"/>
              <a:ea typeface="+mn-ea"/>
              <a:cs typeface="Verdana"/>
            </a:endParaRPr>
          </a:p>
        </p:txBody>
      </p:sp>
      <p:sp>
        <p:nvSpPr>
          <p:cNvPr id="3" name="Text Placeholder 2">
            <a:extLst>
              <a:ext uri="{FF2B5EF4-FFF2-40B4-BE49-F238E27FC236}">
                <a16:creationId xmlns:a16="http://schemas.microsoft.com/office/drawing/2014/main" id="{34A9B67F-54F7-79E8-11B9-EF226519B303}"/>
              </a:ext>
            </a:extLst>
          </p:cNvPr>
          <p:cNvSpPr>
            <a:spLocks noGrp="1"/>
          </p:cNvSpPr>
          <p:nvPr>
            <p:ph idx="10"/>
          </p:nvPr>
        </p:nvSpPr>
        <p:spPr>
          <a:xfrm>
            <a:off x="228600" y="2663244"/>
            <a:ext cx="8686800" cy="1923445"/>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72342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1_Title and Content">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0D846B81-9461-08B8-C4B4-A9038BF4760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250969"/>
            <a:ext cx="8686800" cy="1585685"/>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920707"/>
            <a:ext cx="8686800" cy="682400"/>
          </a:xfrm>
          <a:prstGeom prst="rect">
            <a:avLst/>
          </a:prstGeom>
        </p:spPr>
        <p:txBody>
          <a:bodyPr vert="horz" lIns="91440" tIns="45720" rIns="91440" bIns="45720" rtlCol="0" anchor="ctr">
            <a:noAutofit/>
          </a:bodyPr>
          <a:lstStyle>
            <a:lvl1pPr>
              <a:defRPr>
                <a:solidFill>
                  <a:srgbClr val="352D28"/>
                </a:solidFill>
              </a:defRPr>
            </a:lvl1pPr>
          </a:lstStyle>
          <a:p>
            <a:r>
              <a:rPr lang="en-US"/>
              <a:t>Click to edit Master title style</a:t>
            </a:r>
          </a:p>
        </p:txBody>
      </p:sp>
      <p:sp>
        <p:nvSpPr>
          <p:cNvPr id="2" name="Text Placeholder 2">
            <a:extLst>
              <a:ext uri="{FF2B5EF4-FFF2-40B4-BE49-F238E27FC236}">
                <a16:creationId xmlns:a16="http://schemas.microsoft.com/office/drawing/2014/main" id="{4D064F39-9DA7-2246-E0FF-923B2E161F49}"/>
              </a:ext>
            </a:extLst>
          </p:cNvPr>
          <p:cNvSpPr>
            <a:spLocks noGrp="1"/>
          </p:cNvSpPr>
          <p:nvPr>
            <p:ph idx="10"/>
          </p:nvPr>
        </p:nvSpPr>
        <p:spPr>
          <a:xfrm>
            <a:off x="228600" y="2663244"/>
            <a:ext cx="8686800" cy="1923445"/>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47285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219AC-BC4A-10C0-B14E-C6F576D9EC63}"/>
              </a:ext>
            </a:extLst>
          </p:cNvPr>
          <p:cNvPicPr>
            <a:picLocks noChangeAspect="1"/>
          </p:cNvPicPr>
          <p:nvPr userDrawn="1"/>
        </p:nvPicPr>
        <p:blipFill>
          <a:blip r:embed="rId2"/>
          <a:stretch>
            <a:fillRect/>
          </a:stretch>
        </p:blipFill>
        <p:spPr>
          <a:xfrm>
            <a:off x="0" y="-14474"/>
            <a:ext cx="9144000" cy="1019953"/>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7"/>
            <a:ext cx="8686800" cy="68240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64642C8B-E7D8-06EE-48D1-09CCDC7AD36E}"/>
              </a:ext>
            </a:extLst>
          </p:cNvPr>
          <p:cNvSpPr>
            <a:spLocks noGrp="1"/>
          </p:cNvSpPr>
          <p:nvPr>
            <p:ph idx="1"/>
          </p:nvPr>
        </p:nvSpPr>
        <p:spPr>
          <a:xfrm>
            <a:off x="228600" y="1175565"/>
            <a:ext cx="8686800" cy="337675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33563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3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219AC-BC4A-10C0-B14E-C6F576D9EC63}"/>
              </a:ext>
            </a:extLst>
          </p:cNvPr>
          <p:cNvPicPr>
            <a:picLocks noChangeAspect="1"/>
          </p:cNvPicPr>
          <p:nvPr userDrawn="1"/>
        </p:nvPicPr>
        <p:blipFill>
          <a:blip r:embed="rId2"/>
          <a:stretch>
            <a:fillRect/>
          </a:stretch>
        </p:blipFill>
        <p:spPr>
          <a:xfrm>
            <a:off x="0" y="-14474"/>
            <a:ext cx="9144000" cy="1019953"/>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7"/>
            <a:ext cx="8686800" cy="68240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EE25F8C0-9B02-1758-4CD6-63A5DE2CD2A5}"/>
              </a:ext>
            </a:extLst>
          </p:cNvPr>
          <p:cNvSpPr>
            <a:spLocks noGrp="1"/>
          </p:cNvSpPr>
          <p:nvPr>
            <p:ph idx="1"/>
          </p:nvPr>
        </p:nvSpPr>
        <p:spPr>
          <a:xfrm>
            <a:off x="228600" y="1175565"/>
            <a:ext cx="4206240" cy="337675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6D757AB4-D406-328B-06E9-D0B04BD2D486}"/>
              </a:ext>
            </a:extLst>
          </p:cNvPr>
          <p:cNvSpPr>
            <a:spLocks noGrp="1"/>
          </p:cNvSpPr>
          <p:nvPr>
            <p:ph idx="10"/>
          </p:nvPr>
        </p:nvSpPr>
        <p:spPr>
          <a:xfrm>
            <a:off x="4709161" y="1170472"/>
            <a:ext cx="4206240" cy="337675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52135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5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219AC-BC4A-10C0-B14E-C6F576D9EC63}"/>
              </a:ext>
            </a:extLst>
          </p:cNvPr>
          <p:cNvPicPr>
            <a:picLocks noChangeAspect="1"/>
          </p:cNvPicPr>
          <p:nvPr userDrawn="1"/>
        </p:nvPicPr>
        <p:blipFill>
          <a:blip r:embed="rId2"/>
          <a:stretch>
            <a:fillRect/>
          </a:stretch>
        </p:blipFill>
        <p:spPr>
          <a:xfrm>
            <a:off x="0" y="-14474"/>
            <a:ext cx="9144000" cy="1019953"/>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7"/>
            <a:ext cx="8686800" cy="68240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EE25F8C0-9B02-1758-4CD6-63A5DE2CD2A5}"/>
              </a:ext>
            </a:extLst>
          </p:cNvPr>
          <p:cNvSpPr>
            <a:spLocks noGrp="1"/>
          </p:cNvSpPr>
          <p:nvPr>
            <p:ph idx="1"/>
          </p:nvPr>
        </p:nvSpPr>
        <p:spPr>
          <a:xfrm>
            <a:off x="228600" y="1175565"/>
            <a:ext cx="4206240" cy="337675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6D757AB4-D406-328B-06E9-D0B04BD2D486}"/>
              </a:ext>
            </a:extLst>
          </p:cNvPr>
          <p:cNvSpPr>
            <a:spLocks noGrp="1"/>
          </p:cNvSpPr>
          <p:nvPr>
            <p:ph idx="10"/>
          </p:nvPr>
        </p:nvSpPr>
        <p:spPr>
          <a:xfrm>
            <a:off x="4709161" y="1170472"/>
            <a:ext cx="4206240" cy="337675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5B935FBB-DF9F-EBE5-20DE-430C06E683FD}"/>
              </a:ext>
            </a:extLst>
          </p:cNvPr>
          <p:cNvCxnSpPr>
            <a:cxnSpLocks/>
          </p:cNvCxnSpPr>
          <p:nvPr userDrawn="1"/>
        </p:nvCxnSpPr>
        <p:spPr>
          <a:xfrm>
            <a:off x="4572000" y="1139471"/>
            <a:ext cx="0" cy="347472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06345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4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A219AC-BC4A-10C0-B14E-C6F576D9EC63}"/>
              </a:ext>
            </a:extLst>
          </p:cNvPr>
          <p:cNvPicPr>
            <a:picLocks noChangeAspect="1"/>
          </p:cNvPicPr>
          <p:nvPr userDrawn="1"/>
        </p:nvPicPr>
        <p:blipFill>
          <a:blip r:embed="rId2"/>
          <a:stretch>
            <a:fillRect/>
          </a:stretch>
        </p:blipFill>
        <p:spPr>
          <a:xfrm>
            <a:off x="0" y="-14474"/>
            <a:ext cx="9144000" cy="1019953"/>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7"/>
            <a:ext cx="8686800" cy="68240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4" name="Text Placeholder 2">
            <a:extLst>
              <a:ext uri="{FF2B5EF4-FFF2-40B4-BE49-F238E27FC236}">
                <a16:creationId xmlns:a16="http://schemas.microsoft.com/office/drawing/2014/main" id="{68AE70D7-A51A-F8B0-7EC8-6E841EA41A9E}"/>
              </a:ext>
            </a:extLst>
          </p:cNvPr>
          <p:cNvSpPr>
            <a:spLocks noGrp="1"/>
          </p:cNvSpPr>
          <p:nvPr>
            <p:ph idx="1"/>
          </p:nvPr>
        </p:nvSpPr>
        <p:spPr>
          <a:xfrm>
            <a:off x="228600" y="1151158"/>
            <a:ext cx="2743200" cy="347472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8290E0D-3698-2B5C-12CC-0CB5B9B5877A}"/>
              </a:ext>
            </a:extLst>
          </p:cNvPr>
          <p:cNvCxnSpPr>
            <a:cxnSpLocks/>
          </p:cNvCxnSpPr>
          <p:nvPr userDrawn="1"/>
        </p:nvCxnSpPr>
        <p:spPr>
          <a:xfrm>
            <a:off x="3092073" y="1139474"/>
            <a:ext cx="0" cy="356616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
        <p:nvSpPr>
          <p:cNvPr id="12" name="Text Placeholder 2">
            <a:extLst>
              <a:ext uri="{FF2B5EF4-FFF2-40B4-BE49-F238E27FC236}">
                <a16:creationId xmlns:a16="http://schemas.microsoft.com/office/drawing/2014/main" id="{0187A5CB-13E0-3FB4-F7EB-578FC4D243E1}"/>
              </a:ext>
            </a:extLst>
          </p:cNvPr>
          <p:cNvSpPr>
            <a:spLocks noGrp="1"/>
          </p:cNvSpPr>
          <p:nvPr>
            <p:ph idx="10"/>
          </p:nvPr>
        </p:nvSpPr>
        <p:spPr>
          <a:xfrm>
            <a:off x="3200400" y="1151158"/>
            <a:ext cx="2743200" cy="347472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DD900301-E954-7C80-2D8E-FF1BCF5892B4}"/>
              </a:ext>
            </a:extLst>
          </p:cNvPr>
          <p:cNvSpPr>
            <a:spLocks noGrp="1"/>
          </p:cNvSpPr>
          <p:nvPr>
            <p:ph idx="11"/>
          </p:nvPr>
        </p:nvSpPr>
        <p:spPr>
          <a:xfrm>
            <a:off x="6172200" y="1146349"/>
            <a:ext cx="2743200" cy="347472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4C5B7DAA-3674-025E-8177-F015140026FF}"/>
              </a:ext>
            </a:extLst>
          </p:cNvPr>
          <p:cNvCxnSpPr>
            <a:cxnSpLocks/>
          </p:cNvCxnSpPr>
          <p:nvPr userDrawn="1"/>
        </p:nvCxnSpPr>
        <p:spPr>
          <a:xfrm>
            <a:off x="6070175" y="1131939"/>
            <a:ext cx="0" cy="356616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8036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10" name="Picture 9" descr="Shape, circle&#10;&#10;Description automatically generated">
            <a:extLst>
              <a:ext uri="{FF2B5EF4-FFF2-40B4-BE49-F238E27FC236}">
                <a16:creationId xmlns:a16="http://schemas.microsoft.com/office/drawing/2014/main" id="{F908002A-0873-9F53-FE1A-3D022E78CC6E}"/>
              </a:ext>
            </a:extLst>
          </p:cNvPr>
          <p:cNvPicPr>
            <a:picLocks noChangeAspect="1"/>
          </p:cNvPicPr>
          <p:nvPr userDrawn="1"/>
        </p:nvPicPr>
        <p:blipFill>
          <a:blip r:embed="rId2"/>
          <a:stretch>
            <a:fillRect/>
          </a:stretch>
        </p:blipFill>
        <p:spPr>
          <a:xfrm>
            <a:off x="-14114" y="-15757"/>
            <a:ext cx="9158114" cy="1365996"/>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70086"/>
            <a:ext cx="8686800" cy="100584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
        <p:nvSpPr>
          <p:cNvPr id="7" name="Text Placeholder 2">
            <a:extLst>
              <a:ext uri="{FF2B5EF4-FFF2-40B4-BE49-F238E27FC236}">
                <a16:creationId xmlns:a16="http://schemas.microsoft.com/office/drawing/2014/main" id="{D5105637-D276-FAB1-7F33-7F66B866BAD6}"/>
              </a:ext>
            </a:extLst>
          </p:cNvPr>
          <p:cNvSpPr>
            <a:spLocks noGrp="1"/>
          </p:cNvSpPr>
          <p:nvPr>
            <p:ph idx="10"/>
          </p:nvPr>
        </p:nvSpPr>
        <p:spPr>
          <a:xfrm>
            <a:off x="228600" y="1485038"/>
            <a:ext cx="8686800" cy="301752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588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pic>
        <p:nvPicPr>
          <p:cNvPr id="4" name="Picture 3" descr="A screenshot of a computer&#10;&#10;Description automatically generated with low confidence">
            <a:extLst>
              <a:ext uri="{FF2B5EF4-FFF2-40B4-BE49-F238E27FC236}">
                <a16:creationId xmlns:a16="http://schemas.microsoft.com/office/drawing/2014/main" id="{5B6DA937-E6FF-6343-82AD-61E6430F153A}"/>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52128" cy="5166360"/>
          </a:xfrm>
          <a:prstGeom prst="rect">
            <a:avLst/>
          </a:prstGeom>
        </p:spPr>
      </p:pic>
      <p:sp>
        <p:nvSpPr>
          <p:cNvPr id="11" name="Rectangle 10">
            <a:extLst>
              <a:ext uri="{FF2B5EF4-FFF2-40B4-BE49-F238E27FC236}">
                <a16:creationId xmlns:a16="http://schemas.microsoft.com/office/drawing/2014/main" id="{C12C6B0D-DFAA-AB4D-8446-0EB27753FE87}"/>
              </a:ext>
            </a:extLst>
          </p:cNvPr>
          <p:cNvSpPr/>
          <p:nvPr userDrawn="1"/>
        </p:nvSpPr>
        <p:spPr>
          <a:xfrm>
            <a:off x="0" y="3669475"/>
            <a:ext cx="9144000" cy="1496885"/>
          </a:xfrm>
          <a:prstGeom prst="rect">
            <a:avLst/>
          </a:prstGeom>
          <a:solidFill>
            <a:srgbClr val="070807">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23C2BE9-BCBF-DB48-A270-B980E018EBBE}"/>
              </a:ext>
            </a:extLst>
          </p:cNvPr>
          <p:cNvSpPr txBox="1"/>
          <p:nvPr userDrawn="1"/>
        </p:nvSpPr>
        <p:spPr>
          <a:xfrm>
            <a:off x="3226307" y="4835639"/>
            <a:ext cx="5282281" cy="184666"/>
          </a:xfrm>
          <a:prstGeom prst="rect">
            <a:avLst/>
          </a:prstGeom>
          <a:noFill/>
        </p:spPr>
        <p:txBody>
          <a:bodyPr wrap="square" rtlCol="0">
            <a:spAutoFit/>
          </a:bodyPr>
          <a:lstStyle/>
          <a:p>
            <a:pPr algn="r"/>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BAAA049-0044-AD41-8EF0-010B8024A128}"/>
              </a:ext>
            </a:extLst>
          </p:cNvPr>
          <p:cNvSpPr txBox="1"/>
          <p:nvPr userDrawn="1"/>
        </p:nvSpPr>
        <p:spPr>
          <a:xfrm>
            <a:off x="8645050" y="4803535"/>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pic>
        <p:nvPicPr>
          <p:cNvPr id="16" name="Picture 15">
            <a:extLst>
              <a:ext uri="{FF2B5EF4-FFF2-40B4-BE49-F238E27FC236}">
                <a16:creationId xmlns:a16="http://schemas.microsoft.com/office/drawing/2014/main" id="{8BEEB4BF-3F04-8F49-9CE3-9E101B031C1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17362" y="157560"/>
            <a:ext cx="1629705" cy="838557"/>
          </a:xfrm>
          <a:prstGeom prst="rect">
            <a:avLst/>
          </a:prstGeom>
        </p:spPr>
      </p:pic>
      <p:sp>
        <p:nvSpPr>
          <p:cNvPr id="17" name="Title 1">
            <a:extLst>
              <a:ext uri="{FF2B5EF4-FFF2-40B4-BE49-F238E27FC236}">
                <a16:creationId xmlns:a16="http://schemas.microsoft.com/office/drawing/2014/main" id="{FBD27F55-6BF9-C24C-B6E6-AAB71698C64C}"/>
              </a:ext>
            </a:extLst>
          </p:cNvPr>
          <p:cNvSpPr>
            <a:spLocks noGrp="1"/>
          </p:cNvSpPr>
          <p:nvPr>
            <p:ph type="ctrTitle"/>
          </p:nvPr>
        </p:nvSpPr>
        <p:spPr>
          <a:xfrm>
            <a:off x="471752" y="3804742"/>
            <a:ext cx="8562138" cy="701450"/>
          </a:xfrm>
          <a:prstGeom prst="rect">
            <a:avLst/>
          </a:prstGeom>
        </p:spPr>
        <p:txBody>
          <a:bodyPr anchor="b" anchorCtr="0">
            <a:noAutofit/>
          </a:bodyPr>
          <a:lstStyle>
            <a:lvl1pPr algn="l">
              <a:defRPr sz="36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18" name="Subtitle 2">
            <a:extLst>
              <a:ext uri="{FF2B5EF4-FFF2-40B4-BE49-F238E27FC236}">
                <a16:creationId xmlns:a16="http://schemas.microsoft.com/office/drawing/2014/main" id="{D1D8E8FB-C250-0F49-856E-4C8BB88C7CE1}"/>
              </a:ext>
            </a:extLst>
          </p:cNvPr>
          <p:cNvSpPr>
            <a:spLocks noGrp="1"/>
          </p:cNvSpPr>
          <p:nvPr>
            <p:ph type="subTitle" idx="1"/>
          </p:nvPr>
        </p:nvSpPr>
        <p:spPr>
          <a:xfrm>
            <a:off x="493307" y="4509620"/>
            <a:ext cx="8562138" cy="536622"/>
          </a:xfrm>
          <a:prstGeom prst="rect">
            <a:avLst/>
          </a:prstGeom>
        </p:spPr>
        <p:txBody>
          <a:bodyPr>
            <a:noAutofit/>
          </a:bodyPr>
          <a:lstStyle>
            <a:lvl1pPr marL="0" indent="0" algn="l">
              <a:buNone/>
              <a:defRPr sz="2000" b="0" i="0">
                <a:solidFill>
                  <a:srgbClr val="FFFFFF"/>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868680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66209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420624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38BBBE7D-C227-B499-57D4-0F61E2DAEF9C}"/>
              </a:ext>
            </a:extLst>
          </p:cNvPr>
          <p:cNvSpPr>
            <a:spLocks noGrp="1"/>
          </p:cNvSpPr>
          <p:nvPr>
            <p:ph idx="10"/>
          </p:nvPr>
        </p:nvSpPr>
        <p:spPr>
          <a:xfrm>
            <a:off x="4703776" y="986155"/>
            <a:ext cx="420624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42873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420624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38BBBE7D-C227-B499-57D4-0F61E2DAEF9C}"/>
              </a:ext>
            </a:extLst>
          </p:cNvPr>
          <p:cNvSpPr>
            <a:spLocks noGrp="1"/>
          </p:cNvSpPr>
          <p:nvPr>
            <p:ph idx="10"/>
          </p:nvPr>
        </p:nvSpPr>
        <p:spPr>
          <a:xfrm>
            <a:off x="4703776" y="986155"/>
            <a:ext cx="420624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8BAC7612-ED3F-76C8-60AC-EF7850B4AF47}"/>
              </a:ext>
            </a:extLst>
          </p:cNvPr>
          <p:cNvCxnSpPr>
            <a:cxnSpLocks/>
          </p:cNvCxnSpPr>
          <p:nvPr userDrawn="1"/>
        </p:nvCxnSpPr>
        <p:spPr>
          <a:xfrm>
            <a:off x="4572000" y="953846"/>
            <a:ext cx="0" cy="365760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72722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274320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378BF07D-202B-7F4B-62CE-E9EF528E2AD3}"/>
              </a:ext>
            </a:extLst>
          </p:cNvPr>
          <p:cNvCxnSpPr>
            <a:cxnSpLocks/>
          </p:cNvCxnSpPr>
          <p:nvPr userDrawn="1"/>
        </p:nvCxnSpPr>
        <p:spPr>
          <a:xfrm>
            <a:off x="3092073" y="974471"/>
            <a:ext cx="0" cy="365760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
        <p:nvSpPr>
          <p:cNvPr id="9" name="Text Placeholder 2">
            <a:extLst>
              <a:ext uri="{FF2B5EF4-FFF2-40B4-BE49-F238E27FC236}">
                <a16:creationId xmlns:a16="http://schemas.microsoft.com/office/drawing/2014/main" id="{D1C00255-2959-50A9-314F-4D93673CAC4B}"/>
              </a:ext>
            </a:extLst>
          </p:cNvPr>
          <p:cNvSpPr>
            <a:spLocks noGrp="1"/>
          </p:cNvSpPr>
          <p:nvPr>
            <p:ph idx="10"/>
          </p:nvPr>
        </p:nvSpPr>
        <p:spPr>
          <a:xfrm>
            <a:off x="3200400" y="986155"/>
            <a:ext cx="274320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19F61454-D8D9-6530-7C0D-7F38E7F8F2ED}"/>
              </a:ext>
            </a:extLst>
          </p:cNvPr>
          <p:cNvSpPr>
            <a:spLocks noGrp="1"/>
          </p:cNvSpPr>
          <p:nvPr>
            <p:ph idx="11"/>
          </p:nvPr>
        </p:nvSpPr>
        <p:spPr>
          <a:xfrm>
            <a:off x="6172200" y="981346"/>
            <a:ext cx="2743200" cy="35661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A8271620-8B15-CE5F-E9E1-40D2BE971A6D}"/>
              </a:ext>
            </a:extLst>
          </p:cNvPr>
          <p:cNvCxnSpPr>
            <a:cxnSpLocks/>
          </p:cNvCxnSpPr>
          <p:nvPr userDrawn="1"/>
        </p:nvCxnSpPr>
        <p:spPr>
          <a:xfrm>
            <a:off x="6070175" y="966936"/>
            <a:ext cx="0" cy="365760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52175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3" name="Text Placeholder 2">
            <a:extLst>
              <a:ext uri="{FF2B5EF4-FFF2-40B4-BE49-F238E27FC236}">
                <a16:creationId xmlns:a16="http://schemas.microsoft.com/office/drawing/2014/main" id="{59AFB7AF-B533-D34B-957D-15BA4887C857}"/>
              </a:ext>
            </a:extLst>
          </p:cNvPr>
          <p:cNvSpPr>
            <a:spLocks noGrp="1"/>
          </p:cNvSpPr>
          <p:nvPr>
            <p:ph idx="1"/>
          </p:nvPr>
        </p:nvSpPr>
        <p:spPr>
          <a:xfrm>
            <a:off x="228600" y="986155"/>
            <a:ext cx="4206240" cy="17373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F1025849-DDF9-8817-1B45-C06F40717C49}"/>
              </a:ext>
            </a:extLst>
          </p:cNvPr>
          <p:cNvCxnSpPr>
            <a:cxnSpLocks/>
          </p:cNvCxnSpPr>
          <p:nvPr userDrawn="1"/>
        </p:nvCxnSpPr>
        <p:spPr>
          <a:xfrm>
            <a:off x="182880" y="2823856"/>
            <a:ext cx="8778240" cy="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F91CB5F1-6B06-A4E9-620E-2E86FC4FAEFD}"/>
              </a:ext>
            </a:extLst>
          </p:cNvPr>
          <p:cNvCxnSpPr>
            <a:cxnSpLocks/>
          </p:cNvCxnSpPr>
          <p:nvPr userDrawn="1"/>
        </p:nvCxnSpPr>
        <p:spPr>
          <a:xfrm>
            <a:off x="4572000" y="981797"/>
            <a:ext cx="0" cy="1737360"/>
          </a:xfrm>
          <a:prstGeom prst="line">
            <a:avLst/>
          </a:prstGeom>
          <a:ln w="12700" cap="sq">
            <a:solidFill>
              <a:srgbClr val="C0167A"/>
            </a:solidFill>
            <a:prstDash val="solid"/>
            <a:round/>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F08EF746-BFC9-D98F-D0C7-A32C56CFF2A9}"/>
              </a:ext>
            </a:extLst>
          </p:cNvPr>
          <p:cNvCxnSpPr>
            <a:cxnSpLocks/>
          </p:cNvCxnSpPr>
          <p:nvPr userDrawn="1"/>
        </p:nvCxnSpPr>
        <p:spPr>
          <a:xfrm>
            <a:off x="4572000" y="2904042"/>
            <a:ext cx="0" cy="1737360"/>
          </a:xfrm>
          <a:prstGeom prst="line">
            <a:avLst/>
          </a:prstGeom>
          <a:ln w="12700" cap="rnd">
            <a:solidFill>
              <a:srgbClr val="C0167A"/>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 Placeholder 2">
            <a:extLst>
              <a:ext uri="{FF2B5EF4-FFF2-40B4-BE49-F238E27FC236}">
                <a16:creationId xmlns:a16="http://schemas.microsoft.com/office/drawing/2014/main" id="{3C1F5AE4-8941-36DB-5EE3-19D8DF2ADAF8}"/>
              </a:ext>
            </a:extLst>
          </p:cNvPr>
          <p:cNvSpPr>
            <a:spLocks noGrp="1"/>
          </p:cNvSpPr>
          <p:nvPr>
            <p:ph idx="10"/>
          </p:nvPr>
        </p:nvSpPr>
        <p:spPr>
          <a:xfrm>
            <a:off x="228600" y="2911500"/>
            <a:ext cx="4206240" cy="17373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0B7A21B9-2F89-D42C-E8CD-548F578BCE69}"/>
              </a:ext>
            </a:extLst>
          </p:cNvPr>
          <p:cNvSpPr>
            <a:spLocks noGrp="1"/>
          </p:cNvSpPr>
          <p:nvPr>
            <p:ph idx="11"/>
          </p:nvPr>
        </p:nvSpPr>
        <p:spPr>
          <a:xfrm>
            <a:off x="4714121" y="979566"/>
            <a:ext cx="4206240" cy="17373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CD7E1FFA-536A-B412-507A-C7F2EC53DBAC}"/>
              </a:ext>
            </a:extLst>
          </p:cNvPr>
          <p:cNvSpPr>
            <a:spLocks noGrp="1"/>
          </p:cNvSpPr>
          <p:nvPr>
            <p:ph idx="12"/>
          </p:nvPr>
        </p:nvSpPr>
        <p:spPr>
          <a:xfrm>
            <a:off x="4709160" y="2901191"/>
            <a:ext cx="4206240" cy="1737360"/>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81221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804887-452A-D844-9B49-3D6249CB15B6}"/>
              </a:ext>
            </a:extLst>
          </p:cNvPr>
          <p:cNvSpPr>
            <a:spLocks noGrp="1"/>
          </p:cNvSpPr>
          <p:nvPr>
            <p:ph type="title"/>
          </p:nvPr>
        </p:nvSpPr>
        <p:spPr>
          <a:xfrm>
            <a:off x="228600" y="219831"/>
            <a:ext cx="86868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Tree>
    <p:extLst>
      <p:ext uri="{BB962C8B-B14F-4D97-AF65-F5344CB8AC3E}">
        <p14:creationId xmlns:p14="http://schemas.microsoft.com/office/powerpoint/2010/main" val="24081631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2298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3" name="Picture 2" descr="A group of people sitting in a room with laptops&#10;&#10;Description automatically generated with low confidence">
            <a:extLst>
              <a:ext uri="{FF2B5EF4-FFF2-40B4-BE49-F238E27FC236}">
                <a16:creationId xmlns:a16="http://schemas.microsoft.com/office/drawing/2014/main" id="{D9A59930-0A09-3DF9-B554-58C3B8442E9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descr="Logo&#10;&#10;Description automatically generated">
            <a:extLst>
              <a:ext uri="{FF2B5EF4-FFF2-40B4-BE49-F238E27FC236}">
                <a16:creationId xmlns:a16="http://schemas.microsoft.com/office/drawing/2014/main" id="{BA366348-1D46-A331-8C50-DF67BD61D2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33" name="Title 1"/>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35" name="Subtitle 2"/>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TextBox 7">
            <a:extLst>
              <a:ext uri="{FF2B5EF4-FFF2-40B4-BE49-F238E27FC236}">
                <a16:creationId xmlns:a16="http://schemas.microsoft.com/office/drawing/2014/main" id="{2E83943D-C1EA-764C-8580-BB8FE758A8A2}"/>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CEA38D2-302D-CF4A-A534-E65475973947}"/>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Tree>
    <p:extLst>
      <p:ext uri="{BB962C8B-B14F-4D97-AF65-F5344CB8AC3E}">
        <p14:creationId xmlns:p14="http://schemas.microsoft.com/office/powerpoint/2010/main" val="24677748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4" name="Picture 3" descr="A group of people sitting at a table&#10;&#10;Description automatically generated with low confidence">
            <a:extLst>
              <a:ext uri="{FF2B5EF4-FFF2-40B4-BE49-F238E27FC236}">
                <a16:creationId xmlns:a16="http://schemas.microsoft.com/office/drawing/2014/main" id="{326750EA-75FE-7A42-0929-AE495AB6840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descr="Logo&#10;&#10;Description automatically generated">
            <a:extLst>
              <a:ext uri="{FF2B5EF4-FFF2-40B4-BE49-F238E27FC236}">
                <a16:creationId xmlns:a16="http://schemas.microsoft.com/office/drawing/2014/main" id="{BA366348-1D46-A331-8C50-DF67BD61D2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3" name="Title 1">
            <a:extLst>
              <a:ext uri="{FF2B5EF4-FFF2-40B4-BE49-F238E27FC236}">
                <a16:creationId xmlns:a16="http://schemas.microsoft.com/office/drawing/2014/main" id="{E8E26556-3E95-23B7-77A9-A7BCE1001B5D}"/>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489A90FB-357F-0B70-4A2A-B92EA80A443B}"/>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Box 5">
            <a:extLst>
              <a:ext uri="{FF2B5EF4-FFF2-40B4-BE49-F238E27FC236}">
                <a16:creationId xmlns:a16="http://schemas.microsoft.com/office/drawing/2014/main" id="{A73DB47B-6E96-643B-E0C3-85E0E0DA263E}"/>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1685A90-3EA4-42E0-566A-4DCF384CAF44}"/>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Tree>
    <p:extLst>
      <p:ext uri="{BB962C8B-B14F-4D97-AF65-F5344CB8AC3E}">
        <p14:creationId xmlns:p14="http://schemas.microsoft.com/office/powerpoint/2010/main" val="18426676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2" name="Picture 1" descr="A group of people sitting around a table with laptops&#10;&#10;Description automatically generated">
            <a:extLst>
              <a:ext uri="{FF2B5EF4-FFF2-40B4-BE49-F238E27FC236}">
                <a16:creationId xmlns:a16="http://schemas.microsoft.com/office/drawing/2014/main" id="{38045765-F6DA-D58D-AF5C-2C7CDF7298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descr="Logo&#10;&#10;Description automatically generated">
            <a:extLst>
              <a:ext uri="{FF2B5EF4-FFF2-40B4-BE49-F238E27FC236}">
                <a16:creationId xmlns:a16="http://schemas.microsoft.com/office/drawing/2014/main" id="{BA366348-1D46-A331-8C50-DF67BD61D2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4" name="Title 1">
            <a:extLst>
              <a:ext uri="{FF2B5EF4-FFF2-40B4-BE49-F238E27FC236}">
                <a16:creationId xmlns:a16="http://schemas.microsoft.com/office/drawing/2014/main" id="{51886035-1BCF-19D3-B082-A1B906B99792}"/>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F40F9B88-EAFE-FE53-A9F2-3128A78F7099}"/>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Box 5">
            <a:extLst>
              <a:ext uri="{FF2B5EF4-FFF2-40B4-BE49-F238E27FC236}">
                <a16:creationId xmlns:a16="http://schemas.microsoft.com/office/drawing/2014/main" id="{BF892FD9-9363-B15D-61EF-50F4AEEEFFA4}"/>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1B632AD-D784-747C-B5A3-ABCAAE4EA595}"/>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Tree>
    <p:extLst>
      <p:ext uri="{BB962C8B-B14F-4D97-AF65-F5344CB8AC3E}">
        <p14:creationId xmlns:p14="http://schemas.microsoft.com/office/powerpoint/2010/main" val="876397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text, clipart, businesscard&#10;&#10;Description automatically generated">
            <a:extLst>
              <a:ext uri="{FF2B5EF4-FFF2-40B4-BE49-F238E27FC236}">
                <a16:creationId xmlns:a16="http://schemas.microsoft.com/office/drawing/2014/main" id="{400FF020-F96B-214B-B04B-F0B2AF35FCC0}"/>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52128" cy="5166360"/>
          </a:xfrm>
          <a:prstGeom prst="rect">
            <a:avLst/>
          </a:prstGeom>
        </p:spPr>
      </p:pic>
      <p:sp>
        <p:nvSpPr>
          <p:cNvPr id="14" name="Rectangle 13">
            <a:extLst>
              <a:ext uri="{FF2B5EF4-FFF2-40B4-BE49-F238E27FC236}">
                <a16:creationId xmlns:a16="http://schemas.microsoft.com/office/drawing/2014/main" id="{A7EB0487-14FB-1E46-92C8-CDC13F61AF7A}"/>
              </a:ext>
            </a:extLst>
          </p:cNvPr>
          <p:cNvSpPr/>
          <p:nvPr userDrawn="1"/>
        </p:nvSpPr>
        <p:spPr>
          <a:xfrm>
            <a:off x="0" y="3669475"/>
            <a:ext cx="9144000" cy="1496885"/>
          </a:xfrm>
          <a:prstGeom prst="rect">
            <a:avLst/>
          </a:prstGeom>
          <a:solidFill>
            <a:srgbClr val="070807">
              <a:alpha val="640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FCAC72F-3896-B248-AE1B-F29ADFC67FB0}"/>
              </a:ext>
            </a:extLst>
          </p:cNvPr>
          <p:cNvSpPr txBox="1"/>
          <p:nvPr userDrawn="1"/>
        </p:nvSpPr>
        <p:spPr>
          <a:xfrm>
            <a:off x="3226307" y="4835639"/>
            <a:ext cx="5282281" cy="184666"/>
          </a:xfrm>
          <a:prstGeom prst="rect">
            <a:avLst/>
          </a:prstGeom>
          <a:noFill/>
        </p:spPr>
        <p:txBody>
          <a:bodyPr wrap="square" rtlCol="0">
            <a:spAutoFit/>
          </a:bodyPr>
          <a:lstStyle/>
          <a:p>
            <a:pPr algn="r"/>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0B239E1-E1C6-9C44-9D1D-5C15E7F9499E}"/>
              </a:ext>
            </a:extLst>
          </p:cNvPr>
          <p:cNvSpPr txBox="1"/>
          <p:nvPr userDrawn="1"/>
        </p:nvSpPr>
        <p:spPr>
          <a:xfrm>
            <a:off x="8645050" y="4803535"/>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pic>
        <p:nvPicPr>
          <p:cNvPr id="19" name="Picture 18">
            <a:extLst>
              <a:ext uri="{FF2B5EF4-FFF2-40B4-BE49-F238E27FC236}">
                <a16:creationId xmlns:a16="http://schemas.microsoft.com/office/drawing/2014/main" id="{B6200A4A-228E-DB4C-82F4-A34653DA398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17362" y="157560"/>
            <a:ext cx="1629705" cy="838557"/>
          </a:xfrm>
          <a:prstGeom prst="rect">
            <a:avLst/>
          </a:prstGeom>
        </p:spPr>
      </p:pic>
      <p:sp>
        <p:nvSpPr>
          <p:cNvPr id="22" name="Title 1">
            <a:extLst>
              <a:ext uri="{FF2B5EF4-FFF2-40B4-BE49-F238E27FC236}">
                <a16:creationId xmlns:a16="http://schemas.microsoft.com/office/drawing/2014/main" id="{A97BF2E7-9FE9-4548-BD3D-C70ED118A5AA}"/>
              </a:ext>
            </a:extLst>
          </p:cNvPr>
          <p:cNvSpPr>
            <a:spLocks noGrp="1"/>
          </p:cNvSpPr>
          <p:nvPr>
            <p:ph type="ctrTitle"/>
          </p:nvPr>
        </p:nvSpPr>
        <p:spPr>
          <a:xfrm>
            <a:off x="471752" y="3804742"/>
            <a:ext cx="8562138" cy="701450"/>
          </a:xfrm>
          <a:prstGeom prst="rect">
            <a:avLst/>
          </a:prstGeom>
        </p:spPr>
        <p:txBody>
          <a:bodyPr anchor="b" anchorCtr="0">
            <a:noAutofit/>
          </a:bodyPr>
          <a:lstStyle>
            <a:lvl1pPr algn="l">
              <a:defRPr sz="36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23" name="Subtitle 2">
            <a:extLst>
              <a:ext uri="{FF2B5EF4-FFF2-40B4-BE49-F238E27FC236}">
                <a16:creationId xmlns:a16="http://schemas.microsoft.com/office/drawing/2014/main" id="{F192776E-8BAE-9F48-99BE-C42F31BF3F4A}"/>
              </a:ext>
            </a:extLst>
          </p:cNvPr>
          <p:cNvSpPr>
            <a:spLocks noGrp="1"/>
          </p:cNvSpPr>
          <p:nvPr>
            <p:ph type="subTitle" idx="1"/>
          </p:nvPr>
        </p:nvSpPr>
        <p:spPr>
          <a:xfrm>
            <a:off x="493307" y="4509620"/>
            <a:ext cx="8562138" cy="536622"/>
          </a:xfrm>
          <a:prstGeom prst="rect">
            <a:avLst/>
          </a:prstGeom>
        </p:spPr>
        <p:txBody>
          <a:bodyPr>
            <a:noAutofit/>
          </a:bodyPr>
          <a:lstStyle>
            <a:lvl1pPr marL="0" indent="0" algn="l">
              <a:buNone/>
              <a:defRPr sz="2000" b="0" i="0">
                <a:solidFill>
                  <a:srgbClr val="FFFFFF"/>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0654997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4" name="Picture 3" descr="Two people looking at a computer&#10;&#10;Description automatically generated with low confidence">
            <a:extLst>
              <a:ext uri="{FF2B5EF4-FFF2-40B4-BE49-F238E27FC236}">
                <a16:creationId xmlns:a16="http://schemas.microsoft.com/office/drawing/2014/main" id="{666444A4-E517-9F53-DBC6-24EF7E9C907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descr="Logo&#10;&#10;Description automatically generated">
            <a:extLst>
              <a:ext uri="{FF2B5EF4-FFF2-40B4-BE49-F238E27FC236}">
                <a16:creationId xmlns:a16="http://schemas.microsoft.com/office/drawing/2014/main" id="{BA366348-1D46-A331-8C50-DF67BD61D2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3" name="Title 1">
            <a:extLst>
              <a:ext uri="{FF2B5EF4-FFF2-40B4-BE49-F238E27FC236}">
                <a16:creationId xmlns:a16="http://schemas.microsoft.com/office/drawing/2014/main" id="{4FD53BDB-E958-8052-9ED8-71AA657CF04F}"/>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1D310FF6-97F1-C3E9-0BAA-8113A0B5B177}"/>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Box 5">
            <a:extLst>
              <a:ext uri="{FF2B5EF4-FFF2-40B4-BE49-F238E27FC236}">
                <a16:creationId xmlns:a16="http://schemas.microsoft.com/office/drawing/2014/main" id="{656C9EC6-0C68-5963-EF71-BC4023AC35EB}"/>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A1FFF6C-B335-AE09-00B2-9777E51BD0F1}"/>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Tree>
    <p:extLst>
      <p:ext uri="{BB962C8B-B14F-4D97-AF65-F5344CB8AC3E}">
        <p14:creationId xmlns:p14="http://schemas.microsoft.com/office/powerpoint/2010/main" val="9081410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6" name="Picture 5" descr="A person sitting at a desk&#10;&#10;Description automatically generated with medium confidence">
            <a:extLst>
              <a:ext uri="{FF2B5EF4-FFF2-40B4-BE49-F238E27FC236}">
                <a16:creationId xmlns:a16="http://schemas.microsoft.com/office/drawing/2014/main" id="{4BB7EB71-5B89-E3AD-4E05-7F72FEB0BAC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4" name="Picture 13" descr="Logo&#10;&#10;Description automatically generated">
            <a:extLst>
              <a:ext uri="{FF2B5EF4-FFF2-40B4-BE49-F238E27FC236}">
                <a16:creationId xmlns:a16="http://schemas.microsoft.com/office/drawing/2014/main" id="{BA366348-1D46-A331-8C50-DF67BD61D2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3" name="Title 1">
            <a:extLst>
              <a:ext uri="{FF2B5EF4-FFF2-40B4-BE49-F238E27FC236}">
                <a16:creationId xmlns:a16="http://schemas.microsoft.com/office/drawing/2014/main" id="{1ADB1E62-3FBE-5E40-6F17-83B8EB3F2F4A}"/>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BB0608B1-4554-81E3-AE26-1807FE0E9860}"/>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D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Box 4">
            <a:extLst>
              <a:ext uri="{FF2B5EF4-FFF2-40B4-BE49-F238E27FC236}">
                <a16:creationId xmlns:a16="http://schemas.microsoft.com/office/drawing/2014/main" id="{CC1AE466-666B-A27E-CC4A-88DFA38C0324}"/>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E636C6E-7F40-DA51-F611-E4058E7AA048}"/>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Tree>
    <p:extLst>
      <p:ext uri="{BB962C8B-B14F-4D97-AF65-F5344CB8AC3E}">
        <p14:creationId xmlns:p14="http://schemas.microsoft.com/office/powerpoint/2010/main" val="4939974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text, businesscard, clipart, vector graphics&#10;&#10;Description automatically generated">
            <a:extLst>
              <a:ext uri="{FF2B5EF4-FFF2-40B4-BE49-F238E27FC236}">
                <a16:creationId xmlns:a16="http://schemas.microsoft.com/office/drawing/2014/main" id="{D0B796D8-3203-36DC-FF9D-2E91B536A695}"/>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2" name="Picture 1" descr="Logo&#10;&#10;Description automatically generated">
            <a:extLst>
              <a:ext uri="{FF2B5EF4-FFF2-40B4-BE49-F238E27FC236}">
                <a16:creationId xmlns:a16="http://schemas.microsoft.com/office/drawing/2014/main" id="{54F3CE27-FD57-D224-136B-C8E8A9D014F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3" name="Title 1">
            <a:extLst>
              <a:ext uri="{FF2B5EF4-FFF2-40B4-BE49-F238E27FC236}">
                <a16:creationId xmlns:a16="http://schemas.microsoft.com/office/drawing/2014/main" id="{760B2CB2-950C-4EA7-3BF2-16B6E2CCEA82}"/>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rgbClr val="352E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EF6DCFAD-3C40-6437-F62E-96E01A4523EC}"/>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rgbClr val="352E28"/>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Box 5">
            <a:extLst>
              <a:ext uri="{FF2B5EF4-FFF2-40B4-BE49-F238E27FC236}">
                <a16:creationId xmlns:a16="http://schemas.microsoft.com/office/drawing/2014/main" id="{0C95EFC5-70F3-C92A-4CC8-080007AF4101}"/>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338AC35-2877-2E4D-ED4B-45F6147C0B66}"/>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Tree>
    <p:extLst>
      <p:ext uri="{BB962C8B-B14F-4D97-AF65-F5344CB8AC3E}">
        <p14:creationId xmlns:p14="http://schemas.microsoft.com/office/powerpoint/2010/main" val="41325056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tx1"/>
        </a:solidFill>
        <a:effectLst/>
      </p:bgPr>
    </p:bg>
    <p:spTree>
      <p:nvGrpSpPr>
        <p:cNvPr id="1" name=""/>
        <p:cNvGrpSpPr/>
        <p:nvPr/>
      </p:nvGrpSpPr>
      <p:grpSpPr>
        <a:xfrm>
          <a:off x="0" y="0"/>
          <a:ext cx="0" cy="0"/>
          <a:chOff x="0" y="0"/>
          <a:chExt cx="0" cy="0"/>
        </a:xfrm>
      </p:grpSpPr>
      <p:pic>
        <p:nvPicPr>
          <p:cNvPr id="21" name="Picture 20" descr="A picture containing text, businesscard, clipart, vector graphics&#10;&#10;Description automatically generated">
            <a:extLst>
              <a:ext uri="{FF2B5EF4-FFF2-40B4-BE49-F238E27FC236}">
                <a16:creationId xmlns:a16="http://schemas.microsoft.com/office/drawing/2014/main" id="{99E08732-0027-A145-798F-955C18AF7B0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3" name="Title 1">
            <a:extLst>
              <a:ext uri="{FF2B5EF4-FFF2-40B4-BE49-F238E27FC236}">
                <a16:creationId xmlns:a16="http://schemas.microsoft.com/office/drawing/2014/main" id="{760B2CB2-950C-4EA7-3BF2-16B6E2CCEA82}"/>
              </a:ext>
            </a:extLst>
          </p:cNvPr>
          <p:cNvSpPr>
            <a:spLocks noGrp="1"/>
          </p:cNvSpPr>
          <p:nvPr>
            <p:ph type="ctrTitle"/>
          </p:nvPr>
        </p:nvSpPr>
        <p:spPr>
          <a:xfrm>
            <a:off x="238772" y="3785692"/>
            <a:ext cx="8687465" cy="701450"/>
          </a:xfrm>
          <a:prstGeom prst="rect">
            <a:avLst/>
          </a:prstGeom>
        </p:spPr>
        <p:txBody>
          <a:bodyPr anchor="b" anchorCtr="0">
            <a:noAutofit/>
          </a:bodyPr>
          <a:lstStyle>
            <a:lvl1pPr algn="l">
              <a:defRPr sz="32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EF6DCFAD-3C40-6437-F62E-96E01A4523EC}"/>
              </a:ext>
            </a:extLst>
          </p:cNvPr>
          <p:cNvSpPr>
            <a:spLocks noGrp="1"/>
          </p:cNvSpPr>
          <p:nvPr>
            <p:ph type="subTitle" idx="1"/>
          </p:nvPr>
        </p:nvSpPr>
        <p:spPr>
          <a:xfrm>
            <a:off x="238772" y="4490570"/>
            <a:ext cx="8687466" cy="360944"/>
          </a:xfrm>
          <a:prstGeom prst="rect">
            <a:avLst/>
          </a:prstGeom>
        </p:spPr>
        <p:txBody>
          <a:bodyPr>
            <a:noAutofit/>
          </a:bodyPr>
          <a:lstStyle>
            <a:lvl1pPr marL="0" indent="0" algn="l">
              <a:buNone/>
              <a:defRPr sz="1800" b="0" i="0">
                <a:solidFill>
                  <a:schemeClr val="bg1"/>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Box 5">
            <a:extLst>
              <a:ext uri="{FF2B5EF4-FFF2-40B4-BE49-F238E27FC236}">
                <a16:creationId xmlns:a16="http://schemas.microsoft.com/office/drawing/2014/main" id="{0C95EFC5-70F3-C92A-4CC8-080007AF4101}"/>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338AC35-2877-2E4D-ED4B-45F6147C0B66}"/>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pic>
        <p:nvPicPr>
          <p:cNvPr id="13" name="Picture 12" descr="Logo&#10;&#10;Description automatically generated">
            <a:extLst>
              <a:ext uri="{FF2B5EF4-FFF2-40B4-BE49-F238E27FC236}">
                <a16:creationId xmlns:a16="http://schemas.microsoft.com/office/drawing/2014/main" id="{6FA909A0-1142-2EF5-8487-BC580C5C1F4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Tree>
    <p:extLst>
      <p:ext uri="{BB962C8B-B14F-4D97-AF65-F5344CB8AC3E}">
        <p14:creationId xmlns:p14="http://schemas.microsoft.com/office/powerpoint/2010/main" val="30938040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7" name="Picture 6" descr="A picture containing text, electronics&#10;&#10;Description automatically generated">
            <a:extLst>
              <a:ext uri="{FF2B5EF4-FFF2-40B4-BE49-F238E27FC236}">
                <a16:creationId xmlns:a16="http://schemas.microsoft.com/office/drawing/2014/main" id="{E6CACAA0-BA9D-BEDB-1075-71467BE52A2C}"/>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5" name="Picture 4" descr="Logo&#10;&#10;Description automatically generated">
            <a:extLst>
              <a:ext uri="{FF2B5EF4-FFF2-40B4-BE49-F238E27FC236}">
                <a16:creationId xmlns:a16="http://schemas.microsoft.com/office/drawing/2014/main" id="{19059E77-5821-1C44-F6D4-F4B88A86CE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33" name="Title 1"/>
          <p:cNvSpPr>
            <a:spLocks noGrp="1"/>
          </p:cNvSpPr>
          <p:nvPr>
            <p:ph type="ctrTitle"/>
          </p:nvPr>
        </p:nvSpPr>
        <p:spPr>
          <a:xfrm>
            <a:off x="342545" y="2492860"/>
            <a:ext cx="5890167" cy="1015674"/>
          </a:xfrm>
          <a:prstGeom prst="rect">
            <a:avLst/>
          </a:prstGeom>
        </p:spPr>
        <p:txBody>
          <a:bodyPr anchor="b" anchorCtr="0">
            <a:noAutofit/>
          </a:bodyPr>
          <a:lstStyle>
            <a:lvl1pPr algn="l">
              <a:defRPr sz="32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35" name="Subtitle 2"/>
          <p:cNvSpPr>
            <a:spLocks noGrp="1"/>
          </p:cNvSpPr>
          <p:nvPr>
            <p:ph type="subTitle" idx="1"/>
          </p:nvPr>
        </p:nvSpPr>
        <p:spPr>
          <a:xfrm>
            <a:off x="342545" y="3511962"/>
            <a:ext cx="6898696" cy="320450"/>
          </a:xfrm>
          <a:prstGeom prst="rect">
            <a:avLst/>
          </a:prstGeom>
        </p:spPr>
        <p:txBody>
          <a:bodyPr>
            <a:noAutofit/>
          </a:bodyPr>
          <a:lstStyle>
            <a:lvl1pPr marL="0" indent="0" algn="l">
              <a:buNone/>
              <a:defRPr sz="1800" b="0" i="0">
                <a:solidFill>
                  <a:schemeClr val="bg1"/>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 name="TextBox 1">
            <a:extLst>
              <a:ext uri="{FF2B5EF4-FFF2-40B4-BE49-F238E27FC236}">
                <a16:creationId xmlns:a16="http://schemas.microsoft.com/office/drawing/2014/main" id="{FB8665FE-54B5-3E73-ED6D-031DD31AF170}"/>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B94DDAA-9CE4-81D0-CD7B-23B55163CD7B}"/>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Tree>
    <p:extLst>
      <p:ext uri="{BB962C8B-B14F-4D97-AF65-F5344CB8AC3E}">
        <p14:creationId xmlns:p14="http://schemas.microsoft.com/office/powerpoint/2010/main" val="38805053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3" name="Picture 2" descr="A picture containing text, purple&#10;&#10;Description automatically generated">
            <a:extLst>
              <a:ext uri="{FF2B5EF4-FFF2-40B4-BE49-F238E27FC236}">
                <a16:creationId xmlns:a16="http://schemas.microsoft.com/office/drawing/2014/main" id="{AAEEBA93-1E1D-4146-5285-639420E63D0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AAB16251-0A7A-4C05-9115-537A91355F70}"/>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8890A71-FDBA-E8C7-B416-42A96C51C45D}"/>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
        <p:nvSpPr>
          <p:cNvPr id="7" name="Title 1">
            <a:extLst>
              <a:ext uri="{FF2B5EF4-FFF2-40B4-BE49-F238E27FC236}">
                <a16:creationId xmlns:a16="http://schemas.microsoft.com/office/drawing/2014/main" id="{6DAD2FE1-873C-DED9-F32A-820429FAC3F2}"/>
              </a:ext>
            </a:extLst>
          </p:cNvPr>
          <p:cNvSpPr>
            <a:spLocks noGrp="1"/>
          </p:cNvSpPr>
          <p:nvPr>
            <p:ph type="ctrTitle"/>
          </p:nvPr>
        </p:nvSpPr>
        <p:spPr>
          <a:xfrm>
            <a:off x="342545" y="2492860"/>
            <a:ext cx="5890167" cy="1015674"/>
          </a:xfrm>
          <a:prstGeom prst="rect">
            <a:avLst/>
          </a:prstGeom>
        </p:spPr>
        <p:txBody>
          <a:bodyPr anchor="b" anchorCtr="0">
            <a:noAutofit/>
          </a:bodyPr>
          <a:lstStyle>
            <a:lvl1pPr algn="l">
              <a:defRPr sz="32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4BB0926B-C7B5-ADAC-529B-484A4FCCDA38}"/>
              </a:ext>
            </a:extLst>
          </p:cNvPr>
          <p:cNvSpPr>
            <a:spLocks noGrp="1"/>
          </p:cNvSpPr>
          <p:nvPr>
            <p:ph type="subTitle" idx="1"/>
          </p:nvPr>
        </p:nvSpPr>
        <p:spPr>
          <a:xfrm>
            <a:off x="342545" y="3511962"/>
            <a:ext cx="6898696" cy="320450"/>
          </a:xfrm>
          <a:prstGeom prst="rect">
            <a:avLst/>
          </a:prstGeom>
        </p:spPr>
        <p:txBody>
          <a:bodyPr>
            <a:noAutofit/>
          </a:bodyPr>
          <a:lstStyle>
            <a:lvl1pPr marL="0" indent="0" algn="l">
              <a:buNone/>
              <a:defRPr sz="1800" b="0" i="0">
                <a:solidFill>
                  <a:schemeClr val="bg1"/>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5" name="Picture 4" descr="Logo&#10;&#10;Description automatically generated">
            <a:extLst>
              <a:ext uri="{FF2B5EF4-FFF2-40B4-BE49-F238E27FC236}">
                <a16:creationId xmlns:a16="http://schemas.microsoft.com/office/drawing/2014/main" id="{63969DBE-8705-49E7-A000-C9FDBF7C613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Tree>
    <p:extLst>
      <p:ext uri="{BB962C8B-B14F-4D97-AF65-F5344CB8AC3E}">
        <p14:creationId xmlns:p14="http://schemas.microsoft.com/office/powerpoint/2010/main" val="13996866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tx1">
            <a:lumMod val="25000"/>
            <a:lumOff val="75000"/>
          </a:schemeClr>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1BD7FAA-271E-C2CB-D39F-A70B8BA2096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extBox 2">
            <a:extLst>
              <a:ext uri="{FF2B5EF4-FFF2-40B4-BE49-F238E27FC236}">
                <a16:creationId xmlns:a16="http://schemas.microsoft.com/office/drawing/2014/main" id="{1A9FDBC5-27B8-7577-22D1-55A1F187ED5E}"/>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21E903D-B975-DDD5-981E-BB940503F3C3}"/>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
        <p:nvSpPr>
          <p:cNvPr id="7" name="Title 1">
            <a:extLst>
              <a:ext uri="{FF2B5EF4-FFF2-40B4-BE49-F238E27FC236}">
                <a16:creationId xmlns:a16="http://schemas.microsoft.com/office/drawing/2014/main" id="{08FB1452-20E9-7F85-567F-BF8C49FC8A25}"/>
              </a:ext>
            </a:extLst>
          </p:cNvPr>
          <p:cNvSpPr>
            <a:spLocks noGrp="1"/>
          </p:cNvSpPr>
          <p:nvPr>
            <p:ph type="ctrTitle"/>
          </p:nvPr>
        </p:nvSpPr>
        <p:spPr>
          <a:xfrm>
            <a:off x="342545" y="2492860"/>
            <a:ext cx="5890167" cy="1015674"/>
          </a:xfrm>
          <a:prstGeom prst="rect">
            <a:avLst/>
          </a:prstGeom>
        </p:spPr>
        <p:txBody>
          <a:bodyPr anchor="b" anchorCtr="0">
            <a:noAutofit/>
          </a:bodyPr>
          <a:lstStyle>
            <a:lvl1pPr algn="l">
              <a:defRPr sz="3200" b="0"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87B1A1C6-5C14-21B2-589F-052324F122F1}"/>
              </a:ext>
            </a:extLst>
          </p:cNvPr>
          <p:cNvSpPr>
            <a:spLocks noGrp="1"/>
          </p:cNvSpPr>
          <p:nvPr>
            <p:ph type="subTitle" idx="1"/>
          </p:nvPr>
        </p:nvSpPr>
        <p:spPr>
          <a:xfrm>
            <a:off x="342545" y="3511962"/>
            <a:ext cx="6898696" cy="320450"/>
          </a:xfrm>
          <a:prstGeom prst="rect">
            <a:avLst/>
          </a:prstGeom>
        </p:spPr>
        <p:txBody>
          <a:bodyPr>
            <a:noAutofit/>
          </a:bodyPr>
          <a:lstStyle>
            <a:lvl1pPr marL="0" indent="0" algn="l">
              <a:buNone/>
              <a:defRPr sz="1800" b="0" i="0">
                <a:solidFill>
                  <a:schemeClr val="bg1"/>
                </a:solidFill>
                <a:latin typeface="Arial Regular"/>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5" name="Picture 4" descr="Logo&#10;&#10;Description automatically generated">
            <a:extLst>
              <a:ext uri="{FF2B5EF4-FFF2-40B4-BE49-F238E27FC236}">
                <a16:creationId xmlns:a16="http://schemas.microsoft.com/office/drawing/2014/main" id="{30ABFB6D-83C5-5DF2-6BEE-5759798F06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Tree>
    <p:extLst>
      <p:ext uri="{BB962C8B-B14F-4D97-AF65-F5344CB8AC3E}">
        <p14:creationId xmlns:p14="http://schemas.microsoft.com/office/powerpoint/2010/main" val="21185180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FAC7C5E-F195-1786-56BA-F59FE7E189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C01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8360642-79B7-260A-CE13-6D337F3862C5}"/>
              </a:ext>
            </a:extLst>
          </p:cNvPr>
          <p:cNvSpPr txBox="1"/>
          <p:nvPr userDrawn="1"/>
        </p:nvSpPr>
        <p:spPr>
          <a:xfrm>
            <a:off x="6598024" y="4803821"/>
            <a:ext cx="2066537" cy="246221"/>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br>
              <a:rPr lang="en-US" sz="500" b="0" i="1" baseline="0" dirty="0">
                <a:solidFill>
                  <a:srgbClr val="9C968E"/>
                </a:solidFill>
                <a:effectLst/>
                <a:latin typeface="Arial" panose="020B0604020202020204" pitchFamily="34" charset="0"/>
                <a:cs typeface="Arial" panose="020B0604020202020204" pitchFamily="34" charset="0"/>
              </a:rPr>
            </a:b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FAF2B8F-40F1-498A-00B5-9FF8CD0D5E2D}"/>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
        <p:nvSpPr>
          <p:cNvPr id="7" name="Title 1">
            <a:extLst>
              <a:ext uri="{FF2B5EF4-FFF2-40B4-BE49-F238E27FC236}">
                <a16:creationId xmlns:a16="http://schemas.microsoft.com/office/drawing/2014/main" id="{4F62169A-06DC-1810-A040-F50163359BE1}"/>
              </a:ext>
            </a:extLst>
          </p:cNvPr>
          <p:cNvSpPr>
            <a:spLocks noGrp="1"/>
          </p:cNvSpPr>
          <p:nvPr>
            <p:ph type="ctrTitle"/>
          </p:nvPr>
        </p:nvSpPr>
        <p:spPr>
          <a:xfrm>
            <a:off x="82267" y="1331100"/>
            <a:ext cx="5441867" cy="2488213"/>
          </a:xfrm>
          <a:prstGeom prst="snip2DiagRect">
            <a:avLst/>
          </a:prstGeom>
          <a:noFill/>
        </p:spPr>
        <p:txBody>
          <a:bodyPr lIns="0" tIns="0" rIns="0" bIns="0" anchor="t" anchorCtr="0">
            <a:normAutofit/>
          </a:bodyPr>
          <a:lstStyle>
            <a:lvl1pPr algn="l">
              <a:defRPr sz="3600" b="1"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pic>
        <p:nvPicPr>
          <p:cNvPr id="8" name="Picture 7" descr="Logo&#10;&#10;Description automatically generated">
            <a:extLst>
              <a:ext uri="{FF2B5EF4-FFF2-40B4-BE49-F238E27FC236}">
                <a16:creationId xmlns:a16="http://schemas.microsoft.com/office/drawing/2014/main" id="{BA15AD82-9B67-9091-91A9-AA780929934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Tree>
    <p:extLst>
      <p:ext uri="{BB962C8B-B14F-4D97-AF65-F5344CB8AC3E}">
        <p14:creationId xmlns:p14="http://schemas.microsoft.com/office/powerpoint/2010/main" val="10265457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descr="A low angle view of tall buildings&#10;&#10;Description automatically generated with medium confidence">
            <a:extLst>
              <a:ext uri="{FF2B5EF4-FFF2-40B4-BE49-F238E27FC236}">
                <a16:creationId xmlns:a16="http://schemas.microsoft.com/office/drawing/2014/main" id="{36E87F25-9AC5-9376-0E8D-B56DCF9C11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C01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9792504-A749-5382-56FD-F3821F46D90D}"/>
              </a:ext>
            </a:extLst>
          </p:cNvPr>
          <p:cNvSpPr txBox="1"/>
          <p:nvPr userDrawn="1"/>
        </p:nvSpPr>
        <p:spPr>
          <a:xfrm>
            <a:off x="6598024" y="4803821"/>
            <a:ext cx="2066537" cy="246221"/>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br>
              <a:rPr lang="en-US" sz="500" b="0" i="1" baseline="0" dirty="0">
                <a:solidFill>
                  <a:srgbClr val="9C968E"/>
                </a:solidFill>
                <a:effectLst/>
                <a:latin typeface="Arial" panose="020B0604020202020204" pitchFamily="34" charset="0"/>
                <a:cs typeface="Arial" panose="020B0604020202020204" pitchFamily="34" charset="0"/>
              </a:rPr>
            </a:b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C560DFD-0F0B-A5AC-4D27-A1BA00B67FBB}"/>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pic>
        <p:nvPicPr>
          <p:cNvPr id="2" name="Picture 1" descr="Logo&#10;&#10;Description automatically generated">
            <a:extLst>
              <a:ext uri="{FF2B5EF4-FFF2-40B4-BE49-F238E27FC236}">
                <a16:creationId xmlns:a16="http://schemas.microsoft.com/office/drawing/2014/main" id="{645CC192-1B9E-37E0-B933-151135F5DB3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6" name="Title 1">
            <a:extLst>
              <a:ext uri="{FF2B5EF4-FFF2-40B4-BE49-F238E27FC236}">
                <a16:creationId xmlns:a16="http://schemas.microsoft.com/office/drawing/2014/main" id="{6CA8C382-2431-A6E6-C6B4-2F66F1410851}"/>
              </a:ext>
            </a:extLst>
          </p:cNvPr>
          <p:cNvSpPr>
            <a:spLocks noGrp="1"/>
          </p:cNvSpPr>
          <p:nvPr>
            <p:ph type="ctrTitle"/>
          </p:nvPr>
        </p:nvSpPr>
        <p:spPr>
          <a:xfrm>
            <a:off x="82267" y="1331100"/>
            <a:ext cx="5441867" cy="2488213"/>
          </a:xfrm>
          <a:prstGeom prst="snip2DiagRect">
            <a:avLst/>
          </a:prstGeom>
          <a:noFill/>
        </p:spPr>
        <p:txBody>
          <a:bodyPr lIns="0" tIns="0" rIns="0" bIns="0" anchor="t" anchorCtr="0">
            <a:normAutofit/>
          </a:bodyPr>
          <a:lstStyle>
            <a:lvl1pPr algn="l">
              <a:defRPr sz="3600" b="1"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27482388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pic>
        <p:nvPicPr>
          <p:cNvPr id="3" name="Picture 2" descr="A close-up of a building&#10;&#10;Description automatically generated with low confidence">
            <a:extLst>
              <a:ext uri="{FF2B5EF4-FFF2-40B4-BE49-F238E27FC236}">
                <a16:creationId xmlns:a16="http://schemas.microsoft.com/office/drawing/2014/main" id="{9AC09790-4A5F-006D-C566-6B0E6E3E129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C01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7CAB4C0-9251-DAEE-4162-823CBB4841EB}"/>
              </a:ext>
            </a:extLst>
          </p:cNvPr>
          <p:cNvSpPr txBox="1"/>
          <p:nvPr userDrawn="1"/>
        </p:nvSpPr>
        <p:spPr>
          <a:xfrm>
            <a:off x="6598024" y="4803821"/>
            <a:ext cx="2066537" cy="246221"/>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br>
              <a:rPr lang="en-US" sz="500" b="0" i="1" baseline="0" dirty="0">
                <a:solidFill>
                  <a:srgbClr val="9C968E"/>
                </a:solidFill>
                <a:effectLst/>
                <a:latin typeface="Arial" panose="020B0604020202020204" pitchFamily="34" charset="0"/>
                <a:cs typeface="Arial" panose="020B0604020202020204" pitchFamily="34" charset="0"/>
              </a:rPr>
            </a:b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AAF3CFA-8279-0FFE-4935-A4E4F68C3C98}"/>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pic>
        <p:nvPicPr>
          <p:cNvPr id="2" name="Picture 1" descr="Logo&#10;&#10;Description automatically generated">
            <a:extLst>
              <a:ext uri="{FF2B5EF4-FFF2-40B4-BE49-F238E27FC236}">
                <a16:creationId xmlns:a16="http://schemas.microsoft.com/office/drawing/2014/main" id="{E9F66A1D-2B09-3B3E-18BB-B448F2120FE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36851" y="314321"/>
            <a:ext cx="1365274" cy="701450"/>
          </a:xfrm>
          <a:prstGeom prst="rect">
            <a:avLst/>
          </a:prstGeom>
        </p:spPr>
      </p:pic>
      <p:sp>
        <p:nvSpPr>
          <p:cNvPr id="10" name="Title 1">
            <a:extLst>
              <a:ext uri="{FF2B5EF4-FFF2-40B4-BE49-F238E27FC236}">
                <a16:creationId xmlns:a16="http://schemas.microsoft.com/office/drawing/2014/main" id="{602F0CCA-D195-1F82-B866-E2C0174A8DE7}"/>
              </a:ext>
            </a:extLst>
          </p:cNvPr>
          <p:cNvSpPr>
            <a:spLocks noGrp="1"/>
          </p:cNvSpPr>
          <p:nvPr>
            <p:ph type="ctrTitle"/>
          </p:nvPr>
        </p:nvSpPr>
        <p:spPr>
          <a:xfrm>
            <a:off x="82267" y="1331100"/>
            <a:ext cx="5441867" cy="2488213"/>
          </a:xfrm>
          <a:prstGeom prst="snip2DiagRect">
            <a:avLst/>
          </a:prstGeom>
          <a:noFill/>
        </p:spPr>
        <p:txBody>
          <a:bodyPr lIns="0" tIns="0" rIns="0" bIns="0" anchor="t" anchorCtr="0">
            <a:normAutofit/>
          </a:bodyPr>
          <a:lstStyle>
            <a:lvl1pPr algn="l">
              <a:defRPr sz="3600" b="1" i="0">
                <a:solidFill>
                  <a:schemeClr val="bg1"/>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1813151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3E5ED007-E5F2-9542-9A1F-BDDE23628EC1}"/>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52128" cy="5166360"/>
          </a:xfrm>
          <a:prstGeom prst="rect">
            <a:avLst/>
          </a:prstGeom>
        </p:spPr>
      </p:pic>
      <p:sp>
        <p:nvSpPr>
          <p:cNvPr id="5" name="Text Placeholder 4">
            <a:extLst>
              <a:ext uri="{FF2B5EF4-FFF2-40B4-BE49-F238E27FC236}">
                <a16:creationId xmlns:a16="http://schemas.microsoft.com/office/drawing/2014/main" id="{EC67312E-C4EA-4A77-976B-492AACEA69C0}"/>
              </a:ext>
            </a:extLst>
          </p:cNvPr>
          <p:cNvSpPr>
            <a:spLocks noGrp="1"/>
          </p:cNvSpPr>
          <p:nvPr>
            <p:ph type="body" sz="quarter" idx="10"/>
          </p:nvPr>
        </p:nvSpPr>
        <p:spPr>
          <a:xfrm>
            <a:off x="373063" y="1084263"/>
            <a:ext cx="6646862" cy="1301750"/>
          </a:xfrm>
        </p:spPr>
        <p:txBody>
          <a:bodyPr/>
          <a:lstStyle>
            <a:lvl1pPr marL="0" indent="0">
              <a:buNone/>
              <a:defRPr sz="4000" b="1">
                <a:solidFill>
                  <a:schemeClr val="bg1"/>
                </a:solidFill>
              </a:defRPr>
            </a:lvl1pPr>
            <a:lvl2pPr marL="342900" indent="0">
              <a:buNone/>
              <a:defRPr sz="4000" b="1">
                <a:solidFill>
                  <a:schemeClr val="bg1"/>
                </a:solidFill>
              </a:defRPr>
            </a:lvl2pPr>
            <a:lvl3pPr marL="685800" indent="0">
              <a:buNone/>
              <a:defRPr sz="3600" b="1">
                <a:solidFill>
                  <a:schemeClr val="bg1"/>
                </a:solidFill>
              </a:defRPr>
            </a:lvl3pPr>
            <a:lvl4pPr marL="1028700" indent="0">
              <a:buNone/>
              <a:defRPr sz="3200" b="1">
                <a:solidFill>
                  <a:schemeClr val="bg1"/>
                </a:solidFill>
              </a:defRPr>
            </a:lvl4pPr>
            <a:lvl5pPr marL="1371600" indent="0">
              <a:buNone/>
              <a:defRPr sz="32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F5820CD3-F06C-974A-BA4C-94E65CA8953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17362" y="157560"/>
            <a:ext cx="1629705" cy="838557"/>
          </a:xfrm>
          <a:prstGeom prst="rect">
            <a:avLst/>
          </a:prstGeom>
        </p:spPr>
      </p:pic>
    </p:spTree>
    <p:extLst>
      <p:ext uri="{BB962C8B-B14F-4D97-AF65-F5344CB8AC3E}">
        <p14:creationId xmlns:p14="http://schemas.microsoft.com/office/powerpoint/2010/main" val="7283065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BAE14F9D-F9C9-5CB9-C1A5-DC15924265F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4B2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7563724-6F0A-8D84-F42B-CFE71FB4375A}"/>
              </a:ext>
            </a:extLst>
          </p:cNvPr>
          <p:cNvSpPr txBox="1"/>
          <p:nvPr userDrawn="1"/>
        </p:nvSpPr>
        <p:spPr>
          <a:xfrm>
            <a:off x="6598024" y="4803821"/>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or Distribute.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kern="1200" dirty="0">
                <a:solidFill>
                  <a:schemeClr val="bg1"/>
                </a:solidFill>
                <a:latin typeface="Arial" panose="020B0604020202020204" pitchFamily="34" charset="0"/>
                <a:ea typeface="+mn-ea"/>
                <a:cs typeface="Arial" panose="020B0604020202020204" pitchFamily="34" charset="0"/>
              </a:rPr>
              <a:t>© 2023 Insight Direct USA, Inc</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15765DC-D504-574F-6D38-D783AE459A3B}"/>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a:solidFill>
                <a:schemeClr val="bg1"/>
              </a:solidFill>
              <a:latin typeface="Arial Regular"/>
              <a:cs typeface="Verdana"/>
            </a:endParaRPr>
          </a:p>
        </p:txBody>
      </p:sp>
      <p:pic>
        <p:nvPicPr>
          <p:cNvPr id="6" name="Picture 5" descr="Logo&#10;&#10;Description automatically generated">
            <a:extLst>
              <a:ext uri="{FF2B5EF4-FFF2-40B4-BE49-F238E27FC236}">
                <a16:creationId xmlns:a16="http://schemas.microsoft.com/office/drawing/2014/main" id="{CAE34830-150B-1D46-78CB-040E3C2304C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9" name="Title 1">
            <a:extLst>
              <a:ext uri="{FF2B5EF4-FFF2-40B4-BE49-F238E27FC236}">
                <a16:creationId xmlns:a16="http://schemas.microsoft.com/office/drawing/2014/main" id="{62080D06-37B5-34B1-ABF4-EA9D4C8C091D}"/>
              </a:ext>
            </a:extLst>
          </p:cNvPr>
          <p:cNvSpPr>
            <a:spLocks noGrp="1"/>
          </p:cNvSpPr>
          <p:nvPr>
            <p:ph type="ctrTitle"/>
          </p:nvPr>
        </p:nvSpPr>
        <p:spPr>
          <a:xfrm>
            <a:off x="82268" y="1331100"/>
            <a:ext cx="5366752" cy="2585292"/>
          </a:xfrm>
          <a:prstGeom prst="snip2DiagRect">
            <a:avLst/>
          </a:prstGeom>
          <a:noFill/>
        </p:spPr>
        <p:txBody>
          <a:bodyPr lIns="0" tIns="0" rIns="0" bIns="0" anchor="t" anchorCtr="0">
            <a:normAutofit/>
          </a:bodyPr>
          <a:lstStyle>
            <a:lvl1pPr algn="l">
              <a:defRPr sz="3600" b="1"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24455480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pic>
        <p:nvPicPr>
          <p:cNvPr id="11" name="Picture 10" descr="A picture containing text, clipart, businesscard&#10;&#10;Description automatically generated">
            <a:extLst>
              <a:ext uri="{FF2B5EF4-FFF2-40B4-BE49-F238E27FC236}">
                <a16:creationId xmlns:a16="http://schemas.microsoft.com/office/drawing/2014/main" id="{016AB41F-47BC-5389-8653-8DB5F59695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C01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9B58BD9-45F7-DC74-FA26-91524C6F1517}"/>
              </a:ext>
            </a:extLst>
          </p:cNvPr>
          <p:cNvSpPr txBox="1"/>
          <p:nvPr userDrawn="1"/>
        </p:nvSpPr>
        <p:spPr>
          <a:xfrm>
            <a:off x="6598024" y="4803821"/>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or Distribute.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kern="1200" dirty="0">
                <a:solidFill>
                  <a:schemeClr val="bg1"/>
                </a:solidFill>
                <a:latin typeface="Arial" panose="020B0604020202020204" pitchFamily="34" charset="0"/>
                <a:ea typeface="+mn-ea"/>
                <a:cs typeface="Arial" panose="020B0604020202020204" pitchFamily="34" charset="0"/>
              </a:rPr>
              <a:t>© 2023 Insight Direct USA, Inc</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C49795A-39ED-2B87-1847-BD8C4C83C927}"/>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a:solidFill>
                <a:schemeClr val="bg1"/>
              </a:solidFill>
              <a:latin typeface="Arial Regular"/>
              <a:cs typeface="Verdana"/>
            </a:endParaRPr>
          </a:p>
        </p:txBody>
      </p:sp>
      <p:pic>
        <p:nvPicPr>
          <p:cNvPr id="2" name="Picture 1" descr="Logo&#10;&#10;Description automatically generated">
            <a:extLst>
              <a:ext uri="{FF2B5EF4-FFF2-40B4-BE49-F238E27FC236}">
                <a16:creationId xmlns:a16="http://schemas.microsoft.com/office/drawing/2014/main" id="{8762C8EB-F886-1709-6062-CA883BCDAA1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10" name="Title 1">
            <a:extLst>
              <a:ext uri="{FF2B5EF4-FFF2-40B4-BE49-F238E27FC236}">
                <a16:creationId xmlns:a16="http://schemas.microsoft.com/office/drawing/2014/main" id="{7875FAAD-7124-35A7-EA97-D5C0394C7CB9}"/>
              </a:ext>
            </a:extLst>
          </p:cNvPr>
          <p:cNvSpPr>
            <a:spLocks noGrp="1"/>
          </p:cNvSpPr>
          <p:nvPr>
            <p:ph type="ctrTitle"/>
          </p:nvPr>
        </p:nvSpPr>
        <p:spPr>
          <a:xfrm>
            <a:off x="82268" y="1331100"/>
            <a:ext cx="5366752" cy="2585292"/>
          </a:xfrm>
          <a:prstGeom prst="snip2DiagRect">
            <a:avLst/>
          </a:prstGeom>
          <a:noFill/>
        </p:spPr>
        <p:txBody>
          <a:bodyPr lIns="0" tIns="0" rIns="0" bIns="0" anchor="t" anchorCtr="0">
            <a:normAutofit/>
          </a:bodyPr>
          <a:lstStyle>
            <a:lvl1pPr algn="l">
              <a:defRPr sz="3600" b="1"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31798635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pic>
        <p:nvPicPr>
          <p:cNvPr id="3" name="Picture 2" descr="A picture containing text, clipart, businesscard&#10;&#10;Description automatically generated">
            <a:extLst>
              <a:ext uri="{FF2B5EF4-FFF2-40B4-BE49-F238E27FC236}">
                <a16:creationId xmlns:a16="http://schemas.microsoft.com/office/drawing/2014/main" id="{BDD20BF4-0C6B-BA77-DCC6-060BD6DA6C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A6A780C5-413A-524D-CE7F-B7FE8AFF0006}"/>
              </a:ext>
            </a:extLst>
          </p:cNvPr>
          <p:cNvSpPr/>
          <p:nvPr userDrawn="1"/>
        </p:nvSpPr>
        <p:spPr>
          <a:xfrm>
            <a:off x="263027" y="1342952"/>
            <a:ext cx="522146" cy="99777"/>
          </a:xfrm>
          <a:prstGeom prst="rect">
            <a:avLst/>
          </a:prstGeom>
          <a:solidFill>
            <a:srgbClr val="C01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BE3CD25-D9DC-53AE-26F3-357478AB1D23}"/>
              </a:ext>
            </a:extLst>
          </p:cNvPr>
          <p:cNvSpPr txBox="1"/>
          <p:nvPr userDrawn="1"/>
        </p:nvSpPr>
        <p:spPr>
          <a:xfrm>
            <a:off x="6598024" y="4803821"/>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or Distribute.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kern="1200" dirty="0">
                <a:solidFill>
                  <a:schemeClr val="bg1"/>
                </a:solidFill>
                <a:latin typeface="Arial" panose="020B0604020202020204" pitchFamily="34" charset="0"/>
                <a:ea typeface="+mn-ea"/>
                <a:cs typeface="Arial" panose="020B0604020202020204" pitchFamily="34" charset="0"/>
              </a:rPr>
              <a:t>© 2023 Insight Direct USA, Inc</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DA534FC-0EB7-3D98-8756-BACC470D4898}"/>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a:solidFill>
                <a:schemeClr val="bg1"/>
              </a:solidFill>
              <a:latin typeface="Arial Regular"/>
              <a:cs typeface="Verdana"/>
            </a:endParaRPr>
          </a:p>
        </p:txBody>
      </p:sp>
      <p:pic>
        <p:nvPicPr>
          <p:cNvPr id="2" name="Picture 1" descr="Logo&#10;&#10;Description automatically generated">
            <a:extLst>
              <a:ext uri="{FF2B5EF4-FFF2-40B4-BE49-F238E27FC236}">
                <a16:creationId xmlns:a16="http://schemas.microsoft.com/office/drawing/2014/main" id="{7DBE6233-1318-0E60-A262-95E91C4323B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11" name="Title 1">
            <a:extLst>
              <a:ext uri="{FF2B5EF4-FFF2-40B4-BE49-F238E27FC236}">
                <a16:creationId xmlns:a16="http://schemas.microsoft.com/office/drawing/2014/main" id="{CFB95952-E79D-DEEE-FACA-A5260952B20C}"/>
              </a:ext>
            </a:extLst>
          </p:cNvPr>
          <p:cNvSpPr>
            <a:spLocks noGrp="1"/>
          </p:cNvSpPr>
          <p:nvPr>
            <p:ph type="ctrTitle"/>
          </p:nvPr>
        </p:nvSpPr>
        <p:spPr>
          <a:xfrm>
            <a:off x="82268" y="1331100"/>
            <a:ext cx="5366752" cy="2585292"/>
          </a:xfrm>
          <a:prstGeom prst="snip2DiagRect">
            <a:avLst/>
          </a:prstGeom>
          <a:noFill/>
        </p:spPr>
        <p:txBody>
          <a:bodyPr lIns="0" tIns="0" rIns="0" bIns="0" anchor="t" anchorCtr="0">
            <a:normAutofit/>
          </a:bodyPr>
          <a:lstStyle>
            <a:lvl1pPr algn="l">
              <a:defRPr sz="3600" b="1" i="0">
                <a:solidFill>
                  <a:srgbClr val="352D28"/>
                </a:solidFill>
                <a:latin typeface="Arial Regular"/>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27770623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62420AB6-F784-7712-8100-F4263496363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Title Placeholder 1">
            <a:extLst>
              <a:ext uri="{FF2B5EF4-FFF2-40B4-BE49-F238E27FC236}">
                <a16:creationId xmlns:a16="http://schemas.microsoft.com/office/drawing/2014/main" id="{7AC0D0B1-BFB6-09C7-1127-9FEEC428EA41}"/>
              </a:ext>
            </a:extLst>
          </p:cNvPr>
          <p:cNvSpPr>
            <a:spLocks noGrp="1"/>
          </p:cNvSpPr>
          <p:nvPr>
            <p:ph type="title"/>
          </p:nvPr>
        </p:nvSpPr>
        <p:spPr>
          <a:xfrm>
            <a:off x="242237" y="219831"/>
            <a:ext cx="50292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13" name="Text Placeholder 2">
            <a:extLst>
              <a:ext uri="{FF2B5EF4-FFF2-40B4-BE49-F238E27FC236}">
                <a16:creationId xmlns:a16="http://schemas.microsoft.com/office/drawing/2014/main" id="{D3B76358-E667-524A-FF6C-EE40D824A69D}"/>
              </a:ext>
            </a:extLst>
          </p:cNvPr>
          <p:cNvSpPr>
            <a:spLocks noGrp="1"/>
          </p:cNvSpPr>
          <p:nvPr>
            <p:ph idx="1"/>
          </p:nvPr>
        </p:nvSpPr>
        <p:spPr>
          <a:xfrm>
            <a:off x="242237" y="986155"/>
            <a:ext cx="5029200" cy="3931920"/>
          </a:xfrm>
          <a:prstGeom prst="rect">
            <a:avLst/>
          </a:prstGeom>
        </p:spPr>
        <p:txBody>
          <a:bodyPr vert="horz" lIns="91440" tIns="45720" rIns="91440" bIns="45720" rtlCol="0">
            <a:norm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AB532246-66BA-D5DD-07FA-28B977540B25}"/>
              </a:ext>
            </a:extLst>
          </p:cNvPr>
          <p:cNvSpPr txBox="1"/>
          <p:nvPr userDrawn="1"/>
        </p:nvSpPr>
        <p:spPr>
          <a:xfrm>
            <a:off x="6598024" y="4803821"/>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or Distribute.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kern="1200" dirty="0">
                <a:solidFill>
                  <a:schemeClr val="bg1"/>
                </a:solidFill>
                <a:latin typeface="Arial" panose="020B0604020202020204" pitchFamily="34" charset="0"/>
                <a:ea typeface="+mn-ea"/>
                <a:cs typeface="Arial" panose="020B0604020202020204" pitchFamily="34" charset="0"/>
              </a:rPr>
              <a:t>© 2023 Insight Direct USA, Inc</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02981A0-7B48-CA93-7CC8-8E72775DB064}"/>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a:solidFill>
                <a:schemeClr val="bg1"/>
              </a:solidFill>
              <a:latin typeface="Arial Regular"/>
              <a:cs typeface="Verdana"/>
            </a:endParaRPr>
          </a:p>
        </p:txBody>
      </p:sp>
      <p:pic>
        <p:nvPicPr>
          <p:cNvPr id="2" name="Picture 1" descr="Logo&#10;&#10;Description automatically generated">
            <a:extLst>
              <a:ext uri="{FF2B5EF4-FFF2-40B4-BE49-F238E27FC236}">
                <a16:creationId xmlns:a16="http://schemas.microsoft.com/office/drawing/2014/main" id="{CB371E06-36C2-DF02-0F6F-205CACB6CED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Tree>
    <p:extLst>
      <p:ext uri="{BB962C8B-B14F-4D97-AF65-F5344CB8AC3E}">
        <p14:creationId xmlns:p14="http://schemas.microsoft.com/office/powerpoint/2010/main" val="23230694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16" name="Picture 15" descr="Shape&#10;&#10;Description automatically generated with medium confidence">
            <a:extLst>
              <a:ext uri="{FF2B5EF4-FFF2-40B4-BE49-F238E27FC236}">
                <a16:creationId xmlns:a16="http://schemas.microsoft.com/office/drawing/2014/main" id="{74D571E3-5542-E64C-F340-4D34BC55B7B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itle Placeholder 1">
            <a:extLst>
              <a:ext uri="{FF2B5EF4-FFF2-40B4-BE49-F238E27FC236}">
                <a16:creationId xmlns:a16="http://schemas.microsoft.com/office/drawing/2014/main" id="{3BED6A49-4F13-15EC-34EE-ABBC3BD84C43}"/>
              </a:ext>
            </a:extLst>
          </p:cNvPr>
          <p:cNvSpPr>
            <a:spLocks noGrp="1"/>
          </p:cNvSpPr>
          <p:nvPr>
            <p:ph type="title"/>
          </p:nvPr>
        </p:nvSpPr>
        <p:spPr>
          <a:xfrm>
            <a:off x="242237" y="219831"/>
            <a:ext cx="50292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6" name="TextBox 5">
            <a:extLst>
              <a:ext uri="{FF2B5EF4-FFF2-40B4-BE49-F238E27FC236}">
                <a16:creationId xmlns:a16="http://schemas.microsoft.com/office/drawing/2014/main" id="{92AC9166-7D6F-C7F3-56E3-ADF207287496}"/>
              </a:ext>
            </a:extLst>
          </p:cNvPr>
          <p:cNvSpPr txBox="1"/>
          <p:nvPr userDrawn="1"/>
        </p:nvSpPr>
        <p:spPr>
          <a:xfrm>
            <a:off x="6598024" y="4803821"/>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or Distribute.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kern="1200" dirty="0">
                <a:solidFill>
                  <a:schemeClr val="bg1"/>
                </a:solidFill>
                <a:latin typeface="Arial" panose="020B0604020202020204" pitchFamily="34" charset="0"/>
                <a:ea typeface="+mn-ea"/>
                <a:cs typeface="Arial" panose="020B0604020202020204" pitchFamily="34" charset="0"/>
              </a:rPr>
              <a:t>© 2023 Insight Direct USA, Inc</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95DA6C4-93DE-393C-A384-C808134871A3}"/>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a:solidFill>
                <a:schemeClr val="bg1"/>
              </a:solidFill>
              <a:latin typeface="Arial Regular"/>
              <a:cs typeface="Verdana"/>
            </a:endParaRPr>
          </a:p>
        </p:txBody>
      </p:sp>
      <p:pic>
        <p:nvPicPr>
          <p:cNvPr id="2" name="Picture 1" descr="Logo&#10;&#10;Description automatically generated">
            <a:extLst>
              <a:ext uri="{FF2B5EF4-FFF2-40B4-BE49-F238E27FC236}">
                <a16:creationId xmlns:a16="http://schemas.microsoft.com/office/drawing/2014/main" id="{EAD7282D-0DFA-BCB3-BBFD-11CB45C7E90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5" name="Text Placeholder 2">
            <a:extLst>
              <a:ext uri="{FF2B5EF4-FFF2-40B4-BE49-F238E27FC236}">
                <a16:creationId xmlns:a16="http://schemas.microsoft.com/office/drawing/2014/main" id="{0141BCD9-F854-C21C-A0A9-D1DDECAF30A9}"/>
              </a:ext>
            </a:extLst>
          </p:cNvPr>
          <p:cNvSpPr>
            <a:spLocks noGrp="1"/>
          </p:cNvSpPr>
          <p:nvPr>
            <p:ph idx="1"/>
          </p:nvPr>
        </p:nvSpPr>
        <p:spPr>
          <a:xfrm>
            <a:off x="242237" y="986155"/>
            <a:ext cx="5029200" cy="3931920"/>
          </a:xfrm>
          <a:prstGeom prst="rect">
            <a:avLst/>
          </a:prstGeom>
        </p:spPr>
        <p:txBody>
          <a:bodyPr vert="horz" lIns="91440" tIns="45720" rIns="91440" bIns="45720" rtlCol="0">
            <a:norm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39571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E092FD17-9A1F-084A-5250-52DF7614D8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9181081" cy="5164358"/>
          </a:xfrm>
          <a:prstGeom prst="rect">
            <a:avLst/>
          </a:prstGeom>
        </p:spPr>
      </p:pic>
      <p:sp>
        <p:nvSpPr>
          <p:cNvPr id="4" name="Title Placeholder 1">
            <a:extLst>
              <a:ext uri="{FF2B5EF4-FFF2-40B4-BE49-F238E27FC236}">
                <a16:creationId xmlns:a16="http://schemas.microsoft.com/office/drawing/2014/main" id="{C5F83F8C-016B-7234-059E-CF5A3D3FCD9E}"/>
              </a:ext>
            </a:extLst>
          </p:cNvPr>
          <p:cNvSpPr>
            <a:spLocks noGrp="1"/>
          </p:cNvSpPr>
          <p:nvPr>
            <p:ph type="title"/>
          </p:nvPr>
        </p:nvSpPr>
        <p:spPr>
          <a:xfrm>
            <a:off x="242237" y="219831"/>
            <a:ext cx="502920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7" name="TextBox 6">
            <a:extLst>
              <a:ext uri="{FF2B5EF4-FFF2-40B4-BE49-F238E27FC236}">
                <a16:creationId xmlns:a16="http://schemas.microsoft.com/office/drawing/2014/main" id="{4145A64B-EC8C-ED3B-611B-54CF7421F9DF}"/>
              </a:ext>
            </a:extLst>
          </p:cNvPr>
          <p:cNvSpPr txBox="1"/>
          <p:nvPr userDrawn="1"/>
        </p:nvSpPr>
        <p:spPr>
          <a:xfrm>
            <a:off x="6598024" y="4803821"/>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or Distribute.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kern="1200" dirty="0">
                <a:solidFill>
                  <a:schemeClr val="bg1"/>
                </a:solidFill>
                <a:latin typeface="Arial" panose="020B0604020202020204" pitchFamily="34" charset="0"/>
                <a:ea typeface="+mn-ea"/>
                <a:cs typeface="Arial" panose="020B0604020202020204" pitchFamily="34" charset="0"/>
              </a:rPr>
              <a:t>© 2023 Insight Direct USA, Inc</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03EEEA3-8467-7937-C2E7-8DE3A95761DF}"/>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a:solidFill>
                <a:schemeClr val="bg1"/>
              </a:solidFill>
              <a:latin typeface="Arial Regular"/>
              <a:cs typeface="Verdana"/>
            </a:endParaRPr>
          </a:p>
        </p:txBody>
      </p:sp>
      <p:pic>
        <p:nvPicPr>
          <p:cNvPr id="2" name="Picture 1" descr="Logo&#10;&#10;Description automatically generated">
            <a:extLst>
              <a:ext uri="{FF2B5EF4-FFF2-40B4-BE49-F238E27FC236}">
                <a16:creationId xmlns:a16="http://schemas.microsoft.com/office/drawing/2014/main" id="{31BAD9C6-74C2-0986-107F-960C8065F1C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1962" y="317522"/>
            <a:ext cx="1358742" cy="698094"/>
          </a:xfrm>
          <a:prstGeom prst="rect">
            <a:avLst/>
          </a:prstGeom>
        </p:spPr>
      </p:pic>
      <p:sp>
        <p:nvSpPr>
          <p:cNvPr id="6" name="Text Placeholder 2">
            <a:extLst>
              <a:ext uri="{FF2B5EF4-FFF2-40B4-BE49-F238E27FC236}">
                <a16:creationId xmlns:a16="http://schemas.microsoft.com/office/drawing/2014/main" id="{0E29F536-81AB-A044-CF04-CBA43F358D27}"/>
              </a:ext>
            </a:extLst>
          </p:cNvPr>
          <p:cNvSpPr>
            <a:spLocks noGrp="1"/>
          </p:cNvSpPr>
          <p:nvPr>
            <p:ph idx="1"/>
          </p:nvPr>
        </p:nvSpPr>
        <p:spPr>
          <a:xfrm>
            <a:off x="242237" y="986155"/>
            <a:ext cx="5029200" cy="3931920"/>
          </a:xfrm>
          <a:prstGeom prst="rect">
            <a:avLst/>
          </a:prstGeom>
        </p:spPr>
        <p:txBody>
          <a:bodyPr vert="horz" lIns="91440" tIns="45720" rIns="91440" bIns="45720" rtlCol="0">
            <a:norm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8979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BE4FCD21-9B28-111B-A4EB-A57EA41CFB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itle Placeholder 1">
            <a:extLst>
              <a:ext uri="{FF2B5EF4-FFF2-40B4-BE49-F238E27FC236}">
                <a16:creationId xmlns:a16="http://schemas.microsoft.com/office/drawing/2014/main" id="{C1F04C81-8D97-9B96-C4C6-92BFB9B98D12}"/>
              </a:ext>
            </a:extLst>
          </p:cNvPr>
          <p:cNvSpPr>
            <a:spLocks noGrp="1"/>
          </p:cNvSpPr>
          <p:nvPr>
            <p:ph type="title"/>
          </p:nvPr>
        </p:nvSpPr>
        <p:spPr>
          <a:xfrm>
            <a:off x="236152" y="219831"/>
            <a:ext cx="493776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2" name="TextBox 1">
            <a:extLst>
              <a:ext uri="{FF2B5EF4-FFF2-40B4-BE49-F238E27FC236}">
                <a16:creationId xmlns:a16="http://schemas.microsoft.com/office/drawing/2014/main" id="{CD6D624A-90F2-4E97-F7EA-5CC793235C10}"/>
              </a:ext>
            </a:extLst>
          </p:cNvPr>
          <p:cNvSpPr txBox="1"/>
          <p:nvPr userDrawn="1"/>
        </p:nvSpPr>
        <p:spPr>
          <a:xfrm>
            <a:off x="8568850" y="4613035"/>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a:solidFill>
                <a:schemeClr val="bg1"/>
              </a:solidFill>
              <a:latin typeface="Arial Regular"/>
              <a:cs typeface="Verdana"/>
            </a:endParaRPr>
          </a:p>
        </p:txBody>
      </p:sp>
      <p:sp>
        <p:nvSpPr>
          <p:cNvPr id="7" name="TextBox 6">
            <a:extLst>
              <a:ext uri="{FF2B5EF4-FFF2-40B4-BE49-F238E27FC236}">
                <a16:creationId xmlns:a16="http://schemas.microsoft.com/office/drawing/2014/main" id="{72D77515-BA51-467F-51A7-F5B2820B6DFB}"/>
              </a:ext>
            </a:extLst>
          </p:cNvPr>
          <p:cNvSpPr txBox="1"/>
          <p:nvPr userDrawn="1"/>
        </p:nvSpPr>
        <p:spPr>
          <a:xfrm>
            <a:off x="6598024" y="4579058"/>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or Distribute.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kern="1200" dirty="0">
                <a:solidFill>
                  <a:schemeClr val="bg1"/>
                </a:solidFill>
                <a:latin typeface="Arial" panose="020B0604020202020204" pitchFamily="34" charset="0"/>
                <a:ea typeface="+mn-ea"/>
                <a:cs typeface="Arial" panose="020B0604020202020204" pitchFamily="34" charset="0"/>
              </a:rPr>
              <a:t>© 2023 Insight Direct USA, Inc</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E7ED24F-8CE8-98CD-0A2D-4536AB1FF92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6" name="Text Placeholder 2">
            <a:extLst>
              <a:ext uri="{FF2B5EF4-FFF2-40B4-BE49-F238E27FC236}">
                <a16:creationId xmlns:a16="http://schemas.microsoft.com/office/drawing/2014/main" id="{FBEB3E5E-35C8-5144-D49B-3589EE6A6F03}"/>
              </a:ext>
            </a:extLst>
          </p:cNvPr>
          <p:cNvSpPr>
            <a:spLocks noGrp="1"/>
          </p:cNvSpPr>
          <p:nvPr>
            <p:ph idx="1"/>
          </p:nvPr>
        </p:nvSpPr>
        <p:spPr>
          <a:xfrm>
            <a:off x="242237" y="986155"/>
            <a:ext cx="5029200" cy="3592903"/>
          </a:xfrm>
          <a:prstGeom prst="rect">
            <a:avLst/>
          </a:prstGeom>
        </p:spPr>
        <p:txBody>
          <a:bodyPr vert="horz" lIns="91440" tIns="45720" rIns="91440" bIns="45720" rtlCol="0">
            <a:norm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65182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5" name="Picture 4" descr="A group of people standing in a room&#10;&#10;Description automatically generated with low confidence">
            <a:extLst>
              <a:ext uri="{FF2B5EF4-FFF2-40B4-BE49-F238E27FC236}">
                <a16:creationId xmlns:a16="http://schemas.microsoft.com/office/drawing/2014/main" id="{C02BCD1B-E94C-A4E0-FAE3-0B111098370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a:extLst>
              <a:ext uri="{FF2B5EF4-FFF2-40B4-BE49-F238E27FC236}">
                <a16:creationId xmlns:a16="http://schemas.microsoft.com/office/drawing/2014/main" id="{B57E0FBA-FEDD-21E0-7372-92B415FB1A0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9" name="TextBox 8">
            <a:extLst>
              <a:ext uri="{FF2B5EF4-FFF2-40B4-BE49-F238E27FC236}">
                <a16:creationId xmlns:a16="http://schemas.microsoft.com/office/drawing/2014/main" id="{8C7EFF46-4631-ABE0-44E5-2BFAEC6E80F2}"/>
              </a:ext>
            </a:extLst>
          </p:cNvPr>
          <p:cNvSpPr txBox="1"/>
          <p:nvPr userDrawn="1"/>
        </p:nvSpPr>
        <p:spPr>
          <a:xfrm>
            <a:off x="8568850" y="4613035"/>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a:solidFill>
                <a:schemeClr val="bg1"/>
              </a:solidFill>
              <a:latin typeface="Arial Regular"/>
              <a:cs typeface="Verdana"/>
            </a:endParaRPr>
          </a:p>
        </p:txBody>
      </p:sp>
      <p:sp>
        <p:nvSpPr>
          <p:cNvPr id="7" name="Title Placeholder 1">
            <a:extLst>
              <a:ext uri="{FF2B5EF4-FFF2-40B4-BE49-F238E27FC236}">
                <a16:creationId xmlns:a16="http://schemas.microsoft.com/office/drawing/2014/main" id="{253249C3-4AB1-0497-147C-CC7F2F434650}"/>
              </a:ext>
            </a:extLst>
          </p:cNvPr>
          <p:cNvSpPr>
            <a:spLocks noGrp="1"/>
          </p:cNvSpPr>
          <p:nvPr>
            <p:ph type="title"/>
          </p:nvPr>
        </p:nvSpPr>
        <p:spPr>
          <a:xfrm>
            <a:off x="236152" y="219831"/>
            <a:ext cx="493776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10" name="TextBox 9">
            <a:extLst>
              <a:ext uri="{FF2B5EF4-FFF2-40B4-BE49-F238E27FC236}">
                <a16:creationId xmlns:a16="http://schemas.microsoft.com/office/drawing/2014/main" id="{EA93EBFB-0336-A141-0FF1-CD8AA8F816FC}"/>
              </a:ext>
            </a:extLst>
          </p:cNvPr>
          <p:cNvSpPr txBox="1"/>
          <p:nvPr userDrawn="1"/>
        </p:nvSpPr>
        <p:spPr>
          <a:xfrm>
            <a:off x="6598024" y="4579058"/>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or Distribute.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kern="1200" dirty="0">
                <a:solidFill>
                  <a:schemeClr val="bg1"/>
                </a:solidFill>
                <a:latin typeface="Arial" panose="020B0604020202020204" pitchFamily="34" charset="0"/>
                <a:ea typeface="+mn-ea"/>
                <a:cs typeface="Arial" panose="020B0604020202020204" pitchFamily="34" charset="0"/>
              </a:rPr>
              <a:t>© 2023 Insight Direct USA, Inc</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6F8AB3E9-BAB8-F792-D1B2-D8E25E6A6FD2}"/>
              </a:ext>
            </a:extLst>
          </p:cNvPr>
          <p:cNvSpPr>
            <a:spLocks noGrp="1"/>
          </p:cNvSpPr>
          <p:nvPr>
            <p:ph idx="1"/>
          </p:nvPr>
        </p:nvSpPr>
        <p:spPr>
          <a:xfrm>
            <a:off x="242237" y="986155"/>
            <a:ext cx="5029200" cy="3592903"/>
          </a:xfrm>
          <a:prstGeom prst="rect">
            <a:avLst/>
          </a:prstGeom>
        </p:spPr>
        <p:txBody>
          <a:bodyPr vert="horz" lIns="91440" tIns="45720" rIns="91440" bIns="45720" rtlCol="0">
            <a:norm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8060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2_Title and Content">
    <p:spTree>
      <p:nvGrpSpPr>
        <p:cNvPr id="1" name=""/>
        <p:cNvGrpSpPr/>
        <p:nvPr/>
      </p:nvGrpSpPr>
      <p:grpSpPr>
        <a:xfrm>
          <a:off x="0" y="0"/>
          <a:ext cx="0" cy="0"/>
          <a:chOff x="0" y="0"/>
          <a:chExt cx="0" cy="0"/>
        </a:xfrm>
      </p:grpSpPr>
      <p:pic>
        <p:nvPicPr>
          <p:cNvPr id="6" name="Picture 5" descr="A person sitting at a desk with a computer&#10;&#10;Description automatically generated with low confidence">
            <a:extLst>
              <a:ext uri="{FF2B5EF4-FFF2-40B4-BE49-F238E27FC236}">
                <a16:creationId xmlns:a16="http://schemas.microsoft.com/office/drawing/2014/main" id="{40ED0F04-55AE-F5AA-9B7D-6F8B93614C28}"/>
              </a:ext>
            </a:extLst>
          </p:cNvPr>
          <p:cNvPicPr>
            <a:picLocks noChangeAspect="1"/>
          </p:cNvPicPr>
          <p:nvPr userDrawn="1"/>
        </p:nvPicPr>
        <p:blipFill>
          <a:blip r:embed="rId2"/>
          <a:stretch>
            <a:fillRect/>
          </a:stretch>
        </p:blipFill>
        <p:spPr>
          <a:xfrm>
            <a:off x="1774" y="0"/>
            <a:ext cx="9140452" cy="5141504"/>
          </a:xfrm>
          <a:prstGeom prst="rect">
            <a:avLst/>
          </a:prstGeom>
        </p:spPr>
      </p:pic>
      <p:pic>
        <p:nvPicPr>
          <p:cNvPr id="2" name="Picture 1">
            <a:extLst>
              <a:ext uri="{FF2B5EF4-FFF2-40B4-BE49-F238E27FC236}">
                <a16:creationId xmlns:a16="http://schemas.microsoft.com/office/drawing/2014/main" id="{B57E0FBA-FEDD-21E0-7372-92B415FB1A0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9" name="TextBox 8">
            <a:extLst>
              <a:ext uri="{FF2B5EF4-FFF2-40B4-BE49-F238E27FC236}">
                <a16:creationId xmlns:a16="http://schemas.microsoft.com/office/drawing/2014/main" id="{8C7EFF46-4631-ABE0-44E5-2BFAEC6E80F2}"/>
              </a:ext>
            </a:extLst>
          </p:cNvPr>
          <p:cNvSpPr txBox="1"/>
          <p:nvPr userDrawn="1"/>
        </p:nvSpPr>
        <p:spPr>
          <a:xfrm>
            <a:off x="8568850" y="4613035"/>
            <a:ext cx="644577" cy="230832"/>
          </a:xfrm>
          <a:prstGeom prst="rect">
            <a:avLst/>
          </a:prstGeom>
          <a:noFill/>
        </p:spPr>
        <p:txBody>
          <a:bodyPr wrap="square" rtlCol="0">
            <a:spAutoFit/>
          </a:bodyPr>
          <a:lstStyle/>
          <a:p>
            <a:fld id="{8F57A718-7638-AA4D-9012-BBF5E9D5FCFE}" type="slidenum">
              <a:rPr lang="en-US" sz="900" b="0" i="0" smtClean="0">
                <a:solidFill>
                  <a:schemeClr val="bg1"/>
                </a:solidFill>
                <a:latin typeface="Arial Regular"/>
                <a:cs typeface="Verdana"/>
              </a:rPr>
              <a:t>‹#›</a:t>
            </a:fld>
            <a:endParaRPr lang="en-US" sz="900" b="0" i="0" dirty="0">
              <a:solidFill>
                <a:schemeClr val="bg1"/>
              </a:solidFill>
              <a:latin typeface="Arial Regular"/>
              <a:cs typeface="Verdana"/>
            </a:endParaRPr>
          </a:p>
        </p:txBody>
      </p:sp>
      <p:sp>
        <p:nvSpPr>
          <p:cNvPr id="5" name="Title Placeholder 1">
            <a:extLst>
              <a:ext uri="{FF2B5EF4-FFF2-40B4-BE49-F238E27FC236}">
                <a16:creationId xmlns:a16="http://schemas.microsoft.com/office/drawing/2014/main" id="{E88F2771-7884-5CDB-B6EC-8A63EBE94103}"/>
              </a:ext>
            </a:extLst>
          </p:cNvPr>
          <p:cNvSpPr>
            <a:spLocks noGrp="1"/>
          </p:cNvSpPr>
          <p:nvPr>
            <p:ph type="title"/>
          </p:nvPr>
        </p:nvSpPr>
        <p:spPr>
          <a:xfrm>
            <a:off x="236152" y="219831"/>
            <a:ext cx="4937760" cy="682400"/>
          </a:xfrm>
          <a:prstGeom prst="rect">
            <a:avLst/>
          </a:prstGeom>
        </p:spPr>
        <p:txBody>
          <a:bodyPr vert="horz" lIns="91440" tIns="45720" rIns="91440" bIns="45720" rtlCol="0" anchor="ctr">
            <a:noAutofit/>
          </a:bodyPr>
          <a:lstStyle>
            <a:lvl1pPr>
              <a:defRPr b="0" i="0">
                <a:solidFill>
                  <a:srgbClr val="352D28"/>
                </a:solidFill>
              </a:defRPr>
            </a:lvl1pPr>
          </a:lstStyle>
          <a:p>
            <a:r>
              <a:rPr lang="en-US"/>
              <a:t>Click to edit Master title style</a:t>
            </a:r>
          </a:p>
        </p:txBody>
      </p:sp>
      <p:sp>
        <p:nvSpPr>
          <p:cNvPr id="10" name="TextBox 9">
            <a:extLst>
              <a:ext uri="{FF2B5EF4-FFF2-40B4-BE49-F238E27FC236}">
                <a16:creationId xmlns:a16="http://schemas.microsoft.com/office/drawing/2014/main" id="{1715AD6F-12CC-4843-9B05-D5E8DCACA488}"/>
              </a:ext>
            </a:extLst>
          </p:cNvPr>
          <p:cNvSpPr txBox="1"/>
          <p:nvPr userDrawn="1"/>
        </p:nvSpPr>
        <p:spPr>
          <a:xfrm>
            <a:off x="6598024" y="4579058"/>
            <a:ext cx="2066537" cy="246221"/>
          </a:xfrm>
          <a:prstGeom prst="rect">
            <a:avLst/>
          </a:prstGeom>
          <a:noFill/>
        </p:spPr>
        <p:txBody>
          <a:bodyPr wrap="square" rtlCol="0">
            <a:spAutoFit/>
          </a:bodyPr>
          <a:lstStyle/>
          <a:p>
            <a:pPr algn="r"/>
            <a:r>
              <a:rPr lang="en-US" sz="500" b="0" i="1" dirty="0">
                <a:solidFill>
                  <a:schemeClr val="bg1"/>
                </a:solidFill>
                <a:effectLst/>
                <a:latin typeface="Arial" panose="020B0604020202020204" pitchFamily="34" charset="0"/>
                <a:cs typeface="Arial" panose="020B0604020202020204" pitchFamily="34" charset="0"/>
              </a:rPr>
              <a:t>Insight Proprietary &amp; Confidential.</a:t>
            </a:r>
            <a:r>
              <a:rPr lang="en-US" sz="500" b="0" i="1" baseline="0" dirty="0">
                <a:solidFill>
                  <a:schemeClr val="bg1"/>
                </a:solidFill>
                <a:effectLst/>
                <a:latin typeface="Arial" panose="020B0604020202020204" pitchFamily="34" charset="0"/>
                <a:cs typeface="Arial" panose="020B0604020202020204" pitchFamily="34" charset="0"/>
              </a:rPr>
              <a:t> Do Not Copy or Distribute. </a:t>
            </a:r>
            <a:br>
              <a:rPr lang="en-US" sz="500" b="0" i="1" baseline="0" dirty="0">
                <a:solidFill>
                  <a:schemeClr val="bg1"/>
                </a:solidFill>
                <a:effectLst/>
                <a:latin typeface="Arial" panose="020B0604020202020204" pitchFamily="34" charset="0"/>
                <a:cs typeface="Arial" panose="020B0604020202020204" pitchFamily="34" charset="0"/>
              </a:rPr>
            </a:br>
            <a:r>
              <a:rPr lang="en-US" sz="500" b="0" i="1" kern="1200" dirty="0">
                <a:solidFill>
                  <a:schemeClr val="bg1"/>
                </a:solidFill>
                <a:latin typeface="Arial" panose="020B0604020202020204" pitchFamily="34" charset="0"/>
                <a:ea typeface="+mn-ea"/>
                <a:cs typeface="Arial" panose="020B0604020202020204" pitchFamily="34" charset="0"/>
              </a:rPr>
              <a:t>© 2023 Insight Direct USA, Inc</a:t>
            </a:r>
            <a:r>
              <a:rPr lang="en-US" sz="500" b="0" i="1" baseline="0" dirty="0">
                <a:solidFill>
                  <a:schemeClr val="bg1"/>
                </a:solidFill>
                <a:effectLst/>
                <a:latin typeface="Arial" panose="020B0604020202020204" pitchFamily="34" charset="0"/>
                <a:cs typeface="Arial" panose="020B0604020202020204" pitchFamily="34" charset="0"/>
              </a:rPr>
              <a:t>. All Rights Reserved.</a:t>
            </a:r>
            <a:endParaRPr lang="en-US" sz="500" b="0" i="1" dirty="0">
              <a:solidFill>
                <a:schemeClr val="bg1"/>
              </a:solidFill>
              <a:effectLst/>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A320ADFC-5770-7B4B-FDF3-6EF0AB76C298}"/>
              </a:ext>
            </a:extLst>
          </p:cNvPr>
          <p:cNvSpPr>
            <a:spLocks noGrp="1"/>
          </p:cNvSpPr>
          <p:nvPr>
            <p:ph idx="1"/>
          </p:nvPr>
        </p:nvSpPr>
        <p:spPr>
          <a:xfrm>
            <a:off x="242237" y="986155"/>
            <a:ext cx="5029200" cy="3592903"/>
          </a:xfrm>
          <a:prstGeom prst="rect">
            <a:avLst/>
          </a:prstGeom>
        </p:spPr>
        <p:txBody>
          <a:bodyPr vert="horz" lIns="91440" tIns="45720" rIns="91440" bIns="45720" rtlCol="0">
            <a:normAutofit/>
          </a:bodyPr>
          <a:lstStyle>
            <a:lvl1pPr>
              <a:defRPr sz="1600" b="0" i="0">
                <a:solidFill>
                  <a:srgbClr val="352E28"/>
                </a:solidFill>
              </a:defRPr>
            </a:lvl1pPr>
            <a:lvl2pPr>
              <a:defRPr b="0" i="0">
                <a:solidFill>
                  <a:srgbClr val="352E28"/>
                </a:solidFill>
              </a:defRPr>
            </a:lvl2pPr>
            <a:lvl3pPr>
              <a:defRPr b="0" i="0">
                <a:solidFill>
                  <a:srgbClr val="352E28"/>
                </a:solidFill>
              </a:defRPr>
            </a:lvl3pPr>
            <a:lvl4pPr>
              <a:defRPr b="0" i="0">
                <a:solidFill>
                  <a:srgbClr val="352E28"/>
                </a:solidFill>
              </a:defRPr>
            </a:lvl4pPr>
            <a:lvl5pPr>
              <a:defRPr b="0" i="0">
                <a:solidFill>
                  <a:srgbClr val="352E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2630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A0A73F-3AD8-F843-A753-A8D57C16E66C}"/>
              </a:ext>
            </a:extLst>
          </p:cNvPr>
          <p:cNvSpPr/>
          <p:nvPr userDrawn="1"/>
        </p:nvSpPr>
        <p:spPr>
          <a:xfrm>
            <a:off x="0" y="1"/>
            <a:ext cx="9144000" cy="5143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F47C2E94-F9F8-704B-83A7-44157EC952F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600" y="254037"/>
            <a:ext cx="8686800" cy="1585685"/>
          </a:xfrm>
          <a:prstGeom prst="rect">
            <a:avLst/>
          </a:prstGeom>
        </p:spPr>
      </p:pic>
      <p:sp>
        <p:nvSpPr>
          <p:cNvPr id="22" name="Title Placeholder 1">
            <a:extLst>
              <a:ext uri="{FF2B5EF4-FFF2-40B4-BE49-F238E27FC236}">
                <a16:creationId xmlns:a16="http://schemas.microsoft.com/office/drawing/2014/main" id="{A0D83110-79E9-6141-B7BA-9FCF75DA2B99}"/>
              </a:ext>
            </a:extLst>
          </p:cNvPr>
          <p:cNvSpPr>
            <a:spLocks noGrp="1"/>
          </p:cNvSpPr>
          <p:nvPr>
            <p:ph type="title"/>
          </p:nvPr>
        </p:nvSpPr>
        <p:spPr>
          <a:xfrm>
            <a:off x="228600" y="1920707"/>
            <a:ext cx="8686800" cy="682400"/>
          </a:xfrm>
          <a:prstGeom prst="rect">
            <a:avLst/>
          </a:prstGeom>
        </p:spPr>
        <p:txBody>
          <a:bodyPr vert="horz" lIns="91440" tIns="45720" rIns="91440" bIns="45720" rtlCol="0" anchor="ctr">
            <a:noAutofit/>
          </a:bodyPr>
          <a:lstStyle>
            <a:lvl1pPr>
              <a:defRPr>
                <a:solidFill>
                  <a:srgbClr val="352D28"/>
                </a:solidFill>
              </a:defRPr>
            </a:lvl1pPr>
          </a:lstStyle>
          <a:p>
            <a:r>
              <a:rPr lang="en-US"/>
              <a:t>Click to edit Master title style</a:t>
            </a:r>
          </a:p>
        </p:txBody>
      </p:sp>
      <p:pic>
        <p:nvPicPr>
          <p:cNvPr id="8" name="Picture 7">
            <a:extLst>
              <a:ext uri="{FF2B5EF4-FFF2-40B4-BE49-F238E27FC236}">
                <a16:creationId xmlns:a16="http://schemas.microsoft.com/office/drawing/2014/main" id="{ADE7B1CD-97AD-D5CA-4F33-426235C6C8B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4" name="TextBox 3">
            <a:extLst>
              <a:ext uri="{FF2B5EF4-FFF2-40B4-BE49-F238E27FC236}">
                <a16:creationId xmlns:a16="http://schemas.microsoft.com/office/drawing/2014/main" id="{1EFFB50B-7A8F-4019-F6C9-659D0827B632}"/>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427A335-B461-53F5-2D55-29533AE00592}"/>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
        <p:nvSpPr>
          <p:cNvPr id="9" name="Text Placeholder 2">
            <a:extLst>
              <a:ext uri="{FF2B5EF4-FFF2-40B4-BE49-F238E27FC236}">
                <a16:creationId xmlns:a16="http://schemas.microsoft.com/office/drawing/2014/main" id="{20C88D27-F14F-7609-2FDB-B5078C48BCE4}"/>
              </a:ext>
            </a:extLst>
          </p:cNvPr>
          <p:cNvSpPr>
            <a:spLocks noGrp="1"/>
          </p:cNvSpPr>
          <p:nvPr>
            <p:ph idx="10"/>
          </p:nvPr>
        </p:nvSpPr>
        <p:spPr>
          <a:xfrm>
            <a:off x="228600" y="2663244"/>
            <a:ext cx="8686800" cy="1923445"/>
          </a:xfrm>
          <a:prstGeom prst="rect">
            <a:avLst/>
          </a:prstGeom>
        </p:spPr>
        <p:txBody>
          <a:bodyPr vert="horz" lIns="91440" tIns="45720" rIns="91440" bIns="45720" rtlCol="0">
            <a:normAutofit/>
          </a:bodyPr>
          <a:lstStyle>
            <a:lvl1pPr>
              <a:defRPr sz="1600" b="0" i="0">
                <a:solidFill>
                  <a:srgbClr val="352D28"/>
                </a:solidFill>
              </a:defRPr>
            </a:lvl1pPr>
            <a:lvl2pPr>
              <a:defRPr b="0" i="0">
                <a:solidFill>
                  <a:srgbClr val="352D28"/>
                </a:solidFill>
              </a:defRPr>
            </a:lvl2pPr>
            <a:lvl3pPr>
              <a:defRPr b="0" i="0">
                <a:solidFill>
                  <a:srgbClr val="352D28"/>
                </a:solidFill>
              </a:defRPr>
            </a:lvl3pPr>
            <a:lvl4pPr>
              <a:defRPr b="0" i="0">
                <a:solidFill>
                  <a:srgbClr val="352D28"/>
                </a:solidFill>
              </a:defRPr>
            </a:lvl4pPr>
            <a:lvl5pPr>
              <a:defRPr b="0" i="0">
                <a:solidFill>
                  <a:srgbClr val="352D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152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image" Target="../media/image15.png"/><Relationship Id="rId3" Type="http://schemas.openxmlformats.org/officeDocument/2006/relationships/slideLayout" Target="../slideLayouts/slideLayout42.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theme" Target="../theme/theme2.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image" Target="../media/image15.png"/><Relationship Id="rId3" Type="http://schemas.openxmlformats.org/officeDocument/2006/relationships/slideLayout" Target="../slideLayouts/slideLayout79.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theme" Target="../theme/theme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70807"/>
        </a:solidFill>
        <a:effectLst/>
      </p:bgPr>
    </p:bg>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242236" y="228144"/>
            <a:ext cx="8714943" cy="682400"/>
          </a:xfrm>
          <a:prstGeom prst="rect">
            <a:avLst/>
          </a:prstGeom>
        </p:spPr>
        <p:txBody>
          <a:bodyPr vert="horz" lIns="91440" tIns="45720" rIns="91440" bIns="45720" rtlCol="0" anchor="ctr">
            <a:noAutofit/>
          </a:bodyPr>
          <a:lstStyle/>
          <a:p>
            <a:r>
              <a:rPr lang="en-US"/>
              <a:t>Click to edit Master title style</a:t>
            </a:r>
          </a:p>
        </p:txBody>
      </p:sp>
      <p:sp>
        <p:nvSpPr>
          <p:cNvPr id="17" name="Text Placeholder 2"/>
          <p:cNvSpPr>
            <a:spLocks noGrp="1"/>
          </p:cNvSpPr>
          <p:nvPr>
            <p:ph type="body" idx="1"/>
          </p:nvPr>
        </p:nvSpPr>
        <p:spPr>
          <a:xfrm>
            <a:off x="230067" y="994469"/>
            <a:ext cx="8714944" cy="293541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p:cNvSpPr txBox="1"/>
          <p:nvPr userDrawn="1"/>
        </p:nvSpPr>
        <p:spPr>
          <a:xfrm>
            <a:off x="3226307" y="4835639"/>
            <a:ext cx="5282281" cy="184666"/>
          </a:xfrm>
          <a:prstGeom prst="rect">
            <a:avLst/>
          </a:prstGeom>
          <a:noFill/>
        </p:spPr>
        <p:txBody>
          <a:bodyPr wrap="square" rtlCol="0">
            <a:spAutoFit/>
          </a:bodyPr>
          <a:lstStyle/>
          <a:p>
            <a:pPr algn="r"/>
            <a:r>
              <a:rPr lang="en-US" sz="600" b="0" i="1" dirty="0">
                <a:solidFill>
                  <a:srgbClr val="9C968E"/>
                </a:solidFill>
                <a:effectLst/>
                <a:latin typeface="Arial" panose="020B0604020202020204" pitchFamily="34" charset="0"/>
                <a:cs typeface="Arial" panose="020B0604020202020204" pitchFamily="34" charset="0"/>
              </a:rPr>
              <a:t>Insight Proprietary &amp; Confidential.</a:t>
            </a:r>
            <a:r>
              <a:rPr lang="en-US" sz="600" b="0" i="1" baseline="0" dirty="0">
                <a:solidFill>
                  <a:srgbClr val="9C968E"/>
                </a:solidFill>
                <a:effectLst/>
                <a:latin typeface="Arial" panose="020B0604020202020204" pitchFamily="34" charset="0"/>
                <a:cs typeface="Arial" panose="020B0604020202020204" pitchFamily="34" charset="0"/>
              </a:rPr>
              <a:t> Do Not Copy or Distribute. </a:t>
            </a:r>
            <a:r>
              <a:rPr lang="en-US" sz="600" b="0" i="1" kern="1200" dirty="0">
                <a:solidFill>
                  <a:srgbClr val="9C968E"/>
                </a:solidFill>
                <a:latin typeface="Arial" panose="020B0604020202020204" pitchFamily="34" charset="0"/>
                <a:ea typeface="+mn-ea"/>
                <a:cs typeface="Arial" panose="020B0604020202020204" pitchFamily="34" charset="0"/>
              </a:rPr>
              <a:t>© 2022 Insight Direct USA, Inc</a:t>
            </a:r>
            <a:r>
              <a:rPr lang="en-US" sz="600" b="0" i="1" baseline="0" dirty="0">
                <a:solidFill>
                  <a:srgbClr val="9C968E"/>
                </a:solidFill>
                <a:effectLst/>
                <a:latin typeface="Arial" panose="020B0604020202020204" pitchFamily="34" charset="0"/>
                <a:cs typeface="Arial" panose="020B0604020202020204" pitchFamily="34" charset="0"/>
              </a:rPr>
              <a:t>. All Rights Reserved.</a:t>
            </a:r>
            <a:endParaRPr lang="en-US" sz="600" b="0" i="1" dirty="0">
              <a:solidFill>
                <a:srgbClr val="9C968E"/>
              </a:solidFill>
              <a:effectLst/>
              <a:latin typeface="Arial" panose="020B0604020202020204" pitchFamily="34" charset="0"/>
              <a:cs typeface="Arial" panose="020B0604020202020204" pitchFamily="34" charset="0"/>
            </a:endParaRPr>
          </a:p>
        </p:txBody>
      </p:sp>
      <p:sp>
        <p:nvSpPr>
          <p:cNvPr id="9" name="TextBox 8"/>
          <p:cNvSpPr txBox="1"/>
          <p:nvPr userDrawn="1"/>
        </p:nvSpPr>
        <p:spPr>
          <a:xfrm>
            <a:off x="8645050" y="4803535"/>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pic>
        <p:nvPicPr>
          <p:cNvPr id="5" name="Picture 4" descr="A picture containing text, clipart&#10;&#10;Description automatically generated">
            <a:extLst>
              <a:ext uri="{FF2B5EF4-FFF2-40B4-BE49-F238E27FC236}">
                <a16:creationId xmlns:a16="http://schemas.microsoft.com/office/drawing/2014/main" id="{D6D72581-D7CE-4245-A074-17976D3C1F16}"/>
              </a:ext>
            </a:extLst>
          </p:cNvPr>
          <p:cNvPicPr>
            <a:picLocks noChangeAspect="1"/>
          </p:cNvPicPr>
          <p:nvPr userDrawn="1"/>
        </p:nvPicPr>
        <p:blipFill>
          <a:blip r:embed="rId41" cstate="print">
            <a:extLst>
              <a:ext uri="{28A0092B-C50C-407E-A947-70E740481C1C}">
                <a14:useLocalDpi xmlns:a14="http://schemas.microsoft.com/office/drawing/2010/main"/>
              </a:ext>
            </a:extLst>
          </a:blip>
          <a:stretch>
            <a:fillRect/>
          </a:stretch>
        </p:blipFill>
        <p:spPr>
          <a:xfrm>
            <a:off x="126772" y="4578321"/>
            <a:ext cx="1539034" cy="565436"/>
          </a:xfrm>
          <a:prstGeom prst="rect">
            <a:avLst/>
          </a:prstGeom>
        </p:spPr>
      </p:pic>
      <p:sp>
        <p:nvSpPr>
          <p:cNvPr id="11" name="Rectangle 10">
            <a:extLst>
              <a:ext uri="{FF2B5EF4-FFF2-40B4-BE49-F238E27FC236}">
                <a16:creationId xmlns:a16="http://schemas.microsoft.com/office/drawing/2014/main" id="{11E213CD-0CF4-AB46-AF3A-3FE4D0D48385}"/>
              </a:ext>
            </a:extLst>
          </p:cNvPr>
          <p:cNvSpPr/>
          <p:nvPr userDrawn="1"/>
        </p:nvSpPr>
        <p:spPr>
          <a:xfrm>
            <a:off x="197427" y="-613631"/>
            <a:ext cx="431223" cy="431622"/>
          </a:xfrm>
          <a:prstGeom prst="rect">
            <a:avLst/>
          </a:prstGeom>
          <a:solidFill>
            <a:srgbClr val="D30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12" name="Rectangle 11">
            <a:extLst>
              <a:ext uri="{FF2B5EF4-FFF2-40B4-BE49-F238E27FC236}">
                <a16:creationId xmlns:a16="http://schemas.microsoft.com/office/drawing/2014/main" id="{9B70FC1E-A676-304C-AD38-49783BF2E46E}"/>
              </a:ext>
            </a:extLst>
          </p:cNvPr>
          <p:cNvSpPr/>
          <p:nvPr userDrawn="1"/>
        </p:nvSpPr>
        <p:spPr>
          <a:xfrm>
            <a:off x="716972" y="-613631"/>
            <a:ext cx="431223" cy="431622"/>
          </a:xfrm>
          <a:prstGeom prst="rect">
            <a:avLst/>
          </a:prstGeom>
          <a:solidFill>
            <a:srgbClr val="D40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13" name="Rectangle 12">
            <a:extLst>
              <a:ext uri="{FF2B5EF4-FFF2-40B4-BE49-F238E27FC236}">
                <a16:creationId xmlns:a16="http://schemas.microsoft.com/office/drawing/2014/main" id="{4FB6E0C3-9C30-A642-9FE3-5B03B78820A7}"/>
              </a:ext>
            </a:extLst>
          </p:cNvPr>
          <p:cNvSpPr/>
          <p:nvPr userDrawn="1"/>
        </p:nvSpPr>
        <p:spPr>
          <a:xfrm>
            <a:off x="1236518" y="-613631"/>
            <a:ext cx="431223" cy="431622"/>
          </a:xfrm>
          <a:prstGeom prst="rect">
            <a:avLst/>
          </a:prstGeom>
          <a:solidFill>
            <a:srgbClr val="B01C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14" name="Rectangle 13">
            <a:extLst>
              <a:ext uri="{FF2B5EF4-FFF2-40B4-BE49-F238E27FC236}">
                <a16:creationId xmlns:a16="http://schemas.microsoft.com/office/drawing/2014/main" id="{D14E2497-E2D0-6940-8936-F729E8F8D06A}"/>
              </a:ext>
            </a:extLst>
          </p:cNvPr>
          <p:cNvSpPr/>
          <p:nvPr userDrawn="1"/>
        </p:nvSpPr>
        <p:spPr>
          <a:xfrm>
            <a:off x="1756063" y="-613631"/>
            <a:ext cx="431223" cy="431622"/>
          </a:xfrm>
          <a:prstGeom prst="rect">
            <a:avLst/>
          </a:prstGeom>
          <a:solidFill>
            <a:srgbClr val="5828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15" name="Rectangle 14">
            <a:extLst>
              <a:ext uri="{FF2B5EF4-FFF2-40B4-BE49-F238E27FC236}">
                <a16:creationId xmlns:a16="http://schemas.microsoft.com/office/drawing/2014/main" id="{93F49DE6-B56E-7C4B-A0B1-563B837DE5CD}"/>
              </a:ext>
            </a:extLst>
          </p:cNvPr>
          <p:cNvSpPr/>
          <p:nvPr userDrawn="1"/>
        </p:nvSpPr>
        <p:spPr>
          <a:xfrm>
            <a:off x="2275608" y="-613631"/>
            <a:ext cx="431223" cy="431622"/>
          </a:xfrm>
          <a:prstGeom prst="rect">
            <a:avLst/>
          </a:prstGeom>
          <a:solidFill>
            <a:srgbClr val="35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19" name="Rectangle 18">
            <a:extLst>
              <a:ext uri="{FF2B5EF4-FFF2-40B4-BE49-F238E27FC236}">
                <a16:creationId xmlns:a16="http://schemas.microsoft.com/office/drawing/2014/main" id="{5AF9E367-FD2C-C44F-B1A2-AE5CC9C26D0D}"/>
              </a:ext>
            </a:extLst>
          </p:cNvPr>
          <p:cNvSpPr/>
          <p:nvPr userDrawn="1"/>
        </p:nvSpPr>
        <p:spPr>
          <a:xfrm>
            <a:off x="2795153" y="-613631"/>
            <a:ext cx="431223" cy="431622"/>
          </a:xfrm>
          <a:prstGeom prst="rect">
            <a:avLst/>
          </a:prstGeom>
          <a:solidFill>
            <a:srgbClr val="D4D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Tree>
    <p:extLst>
      <p:ext uri="{BB962C8B-B14F-4D97-AF65-F5344CB8AC3E}">
        <p14:creationId xmlns:p14="http://schemas.microsoft.com/office/powerpoint/2010/main" val="581625752"/>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2" r:id="rId3"/>
    <p:sldLayoutId id="2147483672" r:id="rId4"/>
    <p:sldLayoutId id="2147483699" r:id="rId5"/>
    <p:sldLayoutId id="2147483704" r:id="rId6"/>
    <p:sldLayoutId id="2147483673" r:id="rId7"/>
    <p:sldLayoutId id="2147483677" r:id="rId8"/>
    <p:sldLayoutId id="2147483676" r:id="rId9"/>
    <p:sldLayoutId id="2147483698" r:id="rId10"/>
    <p:sldLayoutId id="2147483685" r:id="rId11"/>
    <p:sldLayoutId id="2147483687" r:id="rId12"/>
    <p:sldLayoutId id="2147483680" r:id="rId13"/>
    <p:sldLayoutId id="2147483682" r:id="rId14"/>
    <p:sldLayoutId id="2147483678" r:id="rId15"/>
    <p:sldLayoutId id="2147483683" r:id="rId16"/>
    <p:sldLayoutId id="2147483681" r:id="rId17"/>
    <p:sldLayoutId id="2147483688" r:id="rId18"/>
    <p:sldLayoutId id="2147483700" r:id="rId19"/>
    <p:sldLayoutId id="2147483701" r:id="rId20"/>
    <p:sldLayoutId id="2147483702" r:id="rId21"/>
    <p:sldLayoutId id="2147483703" r:id="rId22"/>
    <p:sldLayoutId id="2147483684" r:id="rId23"/>
    <p:sldLayoutId id="2147483695" r:id="rId24"/>
    <p:sldLayoutId id="2147483696" r:id="rId25"/>
    <p:sldLayoutId id="2147483690" r:id="rId26"/>
    <p:sldLayoutId id="2147483697" r:id="rId27"/>
    <p:sldLayoutId id="2147483689" r:id="rId28"/>
    <p:sldLayoutId id="2147483691" r:id="rId29"/>
    <p:sldLayoutId id="2147483692" r:id="rId30"/>
    <p:sldLayoutId id="2147483693" r:id="rId31"/>
    <p:sldLayoutId id="2147483694" r:id="rId32"/>
    <p:sldLayoutId id="2147483705" r:id="rId33"/>
    <p:sldLayoutId id="2147483706" r:id="rId34"/>
    <p:sldLayoutId id="2147483675" r:id="rId35"/>
    <p:sldLayoutId id="2147483666" r:id="rId36"/>
    <p:sldLayoutId id="2147483667" r:id="rId37"/>
    <p:sldLayoutId id="2147483686" r:id="rId38"/>
    <p:sldLayoutId id="2147483823" r:id="rId39"/>
  </p:sldLayoutIdLst>
  <p:txStyles>
    <p:titleStyle>
      <a:lvl1pPr algn="l" defTabSz="685800" rtl="0" eaLnBrk="1" latinLnBrk="0" hangingPunct="1">
        <a:lnSpc>
          <a:spcPct val="90000"/>
        </a:lnSpc>
        <a:spcBef>
          <a:spcPct val="0"/>
        </a:spcBef>
        <a:buNone/>
        <a:defRPr sz="2600" b="0" i="0" kern="1200">
          <a:solidFill>
            <a:schemeClr val="bg1"/>
          </a:solidFill>
          <a:latin typeface="Arial Regular"/>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00" b="0" i="0" kern="1200">
          <a:solidFill>
            <a:schemeClr val="bg1"/>
          </a:solidFill>
          <a:latin typeface="Arial Regular"/>
          <a:ea typeface="Verdana" charset="0"/>
          <a:cs typeface="Verdan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bg1"/>
          </a:solidFill>
          <a:latin typeface="Arial Regular"/>
          <a:ea typeface="Verdana" charset="0"/>
          <a:cs typeface="Verdan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bg1"/>
          </a:solidFill>
          <a:latin typeface="Arial Regular"/>
          <a:ea typeface="Verdana" charset="0"/>
          <a:cs typeface="Verdan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bg1"/>
          </a:solidFill>
          <a:latin typeface="Arial Regular"/>
          <a:ea typeface="Verdana" charset="0"/>
          <a:cs typeface="Verdan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bg1"/>
          </a:solidFill>
          <a:latin typeface="Arial Regular"/>
          <a:ea typeface="Verdana" charset="0"/>
          <a:cs typeface="Verdan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228600" y="228144"/>
            <a:ext cx="8686800" cy="682400"/>
          </a:xfrm>
          <a:prstGeom prst="rect">
            <a:avLst/>
          </a:prstGeom>
        </p:spPr>
        <p:txBody>
          <a:bodyPr vert="horz" lIns="91440" tIns="45720" rIns="91440" bIns="45720" rtlCol="0" anchor="ctr">
            <a:noAutofit/>
          </a:bodyPr>
          <a:lstStyle/>
          <a:p>
            <a:r>
              <a:rPr lang="en-US"/>
              <a:t>Click to edit Master title style</a:t>
            </a:r>
          </a:p>
        </p:txBody>
      </p:sp>
      <p:sp>
        <p:nvSpPr>
          <p:cNvPr id="17" name="Text Placeholder 2"/>
          <p:cNvSpPr>
            <a:spLocks noGrp="1"/>
          </p:cNvSpPr>
          <p:nvPr>
            <p:ph type="body" idx="1"/>
          </p:nvPr>
        </p:nvSpPr>
        <p:spPr>
          <a:xfrm>
            <a:off x="228600" y="994468"/>
            <a:ext cx="8686800"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3DB43739-5DE0-5289-5EA5-10F7597797B2}"/>
              </a:ext>
            </a:extLst>
          </p:cNvPr>
          <p:cNvSpPr>
            <a:spLocks noChangeAspect="1"/>
          </p:cNvSpPr>
          <p:nvPr userDrawn="1"/>
        </p:nvSpPr>
        <p:spPr>
          <a:xfrm>
            <a:off x="197431" y="-281868"/>
            <a:ext cx="195375" cy="195555"/>
          </a:xfrm>
          <a:prstGeom prst="rect">
            <a:avLst/>
          </a:prstGeom>
          <a:solidFill>
            <a:srgbClr val="D30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05CB51EB-94FA-46DF-A7D2-DBD0E42244CA}"/>
              </a:ext>
            </a:extLst>
          </p:cNvPr>
          <p:cNvSpPr>
            <a:spLocks noChangeAspect="1"/>
          </p:cNvSpPr>
          <p:nvPr userDrawn="1"/>
        </p:nvSpPr>
        <p:spPr>
          <a:xfrm>
            <a:off x="550291" y="-281868"/>
            <a:ext cx="195375" cy="195555"/>
          </a:xfrm>
          <a:prstGeom prst="rect">
            <a:avLst/>
          </a:prstGeom>
          <a:solidFill>
            <a:srgbClr val="D40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12897104-4A28-7B67-3DCA-DEE644F9935A}"/>
              </a:ext>
            </a:extLst>
          </p:cNvPr>
          <p:cNvSpPr>
            <a:spLocks noChangeAspect="1"/>
          </p:cNvSpPr>
          <p:nvPr userDrawn="1"/>
        </p:nvSpPr>
        <p:spPr>
          <a:xfrm>
            <a:off x="903151" y="-281868"/>
            <a:ext cx="195375" cy="195555"/>
          </a:xfrm>
          <a:prstGeom prst="rect">
            <a:avLst/>
          </a:prstGeom>
          <a:solidFill>
            <a:srgbClr val="B01C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5BBE3076-7B37-A5EB-1A92-37BC1D4DCB5E}"/>
              </a:ext>
            </a:extLst>
          </p:cNvPr>
          <p:cNvSpPr>
            <a:spLocks noChangeAspect="1"/>
          </p:cNvSpPr>
          <p:nvPr userDrawn="1"/>
        </p:nvSpPr>
        <p:spPr>
          <a:xfrm>
            <a:off x="1256011" y="-281868"/>
            <a:ext cx="195375" cy="195555"/>
          </a:xfrm>
          <a:prstGeom prst="rect">
            <a:avLst/>
          </a:prstGeom>
          <a:solidFill>
            <a:srgbClr val="5828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CD82EF14-1C79-11D8-A77B-288726C2331E}"/>
              </a:ext>
            </a:extLst>
          </p:cNvPr>
          <p:cNvSpPr>
            <a:spLocks noChangeAspect="1"/>
          </p:cNvSpPr>
          <p:nvPr userDrawn="1"/>
        </p:nvSpPr>
        <p:spPr>
          <a:xfrm>
            <a:off x="1608871" y="-281868"/>
            <a:ext cx="195375" cy="195555"/>
          </a:xfrm>
          <a:prstGeom prst="rect">
            <a:avLst/>
          </a:prstGeom>
          <a:solidFill>
            <a:srgbClr val="35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480D9290-96F4-BB39-1FF3-2189948D1E85}"/>
              </a:ext>
            </a:extLst>
          </p:cNvPr>
          <p:cNvSpPr>
            <a:spLocks noChangeAspect="1"/>
          </p:cNvSpPr>
          <p:nvPr userDrawn="1"/>
        </p:nvSpPr>
        <p:spPr>
          <a:xfrm>
            <a:off x="2667448" y="-281868"/>
            <a:ext cx="195375" cy="195555"/>
          </a:xfrm>
          <a:prstGeom prst="rect">
            <a:avLst/>
          </a:prstGeom>
          <a:solidFill>
            <a:srgbClr val="D4D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30541A04-CADA-E588-DD56-D50BC50DF260}"/>
              </a:ext>
            </a:extLst>
          </p:cNvPr>
          <p:cNvSpPr>
            <a:spLocks noChangeAspect="1"/>
          </p:cNvSpPr>
          <p:nvPr userDrawn="1"/>
        </p:nvSpPr>
        <p:spPr>
          <a:xfrm>
            <a:off x="2314591" y="-281868"/>
            <a:ext cx="195375" cy="195555"/>
          </a:xfrm>
          <a:prstGeom prst="rect">
            <a:avLst/>
          </a:prstGeom>
          <a:solidFill>
            <a:srgbClr val="A39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71D4946E-279D-3099-1774-A65843682B16}"/>
              </a:ext>
            </a:extLst>
          </p:cNvPr>
          <p:cNvSpPr>
            <a:spLocks noChangeAspect="1"/>
          </p:cNvSpPr>
          <p:nvPr userDrawn="1"/>
        </p:nvSpPr>
        <p:spPr>
          <a:xfrm>
            <a:off x="1961731" y="-281868"/>
            <a:ext cx="195375" cy="195555"/>
          </a:xfrm>
          <a:prstGeom prst="rect">
            <a:avLst/>
          </a:prstGeom>
          <a:solidFill>
            <a:srgbClr val="7D7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6EB62460-8628-9436-D316-0D7E35D7295B}"/>
              </a:ext>
            </a:extLst>
          </p:cNvPr>
          <p:cNvPicPr>
            <a:picLocks noChangeAspect="1"/>
          </p:cNvPicPr>
          <p:nvPr userDrawn="1"/>
        </p:nvPicPr>
        <p:blipFill>
          <a:blip r:embed="rId39"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14" name="TextBox 13">
            <a:extLst>
              <a:ext uri="{FF2B5EF4-FFF2-40B4-BE49-F238E27FC236}">
                <a16:creationId xmlns:a16="http://schemas.microsoft.com/office/drawing/2014/main" id="{71243B82-2146-4E02-931B-1F9B3E297A05}"/>
              </a:ext>
            </a:extLst>
          </p:cNvPr>
          <p:cNvSpPr txBox="1"/>
          <p:nvPr userDrawn="1"/>
        </p:nvSpPr>
        <p:spPr>
          <a:xfrm>
            <a:off x="8610192" y="4820737"/>
            <a:ext cx="64457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8F57A718-7638-AA4D-9012-BBF5E9D5FCFE}" type="slidenum">
              <a:rPr kumimoji="0" lang="en-US" sz="900" b="0" i="0" u="none" strike="noStrike" kern="1200" cap="none" spc="0" normalizeH="0" baseline="0" noProof="0" smtClean="0">
                <a:ln>
                  <a:noFill/>
                </a:ln>
                <a:solidFill>
                  <a:srgbClr val="9C968E"/>
                </a:solidFill>
                <a:effectLst/>
                <a:uLnTx/>
                <a:uFillTx/>
                <a:latin typeface="Arial Regular"/>
                <a:ea typeface="+mn-ea"/>
                <a:cs typeface="Verdana"/>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C968E"/>
              </a:solidFill>
              <a:effectLst/>
              <a:uLnTx/>
              <a:uFillTx/>
              <a:latin typeface="Arial Regular"/>
              <a:ea typeface="+mn-ea"/>
              <a:cs typeface="Verdana"/>
            </a:endParaRPr>
          </a:p>
        </p:txBody>
      </p:sp>
      <p:sp>
        <p:nvSpPr>
          <p:cNvPr id="15" name="TextBox 14">
            <a:extLst>
              <a:ext uri="{FF2B5EF4-FFF2-40B4-BE49-F238E27FC236}">
                <a16:creationId xmlns:a16="http://schemas.microsoft.com/office/drawing/2014/main" id="{931BE367-E4E4-AA6E-B9DD-24861BBF53F1}"/>
              </a:ext>
            </a:extLst>
          </p:cNvPr>
          <p:cNvSpPr txBox="1"/>
          <p:nvPr userDrawn="1"/>
        </p:nvSpPr>
        <p:spPr>
          <a:xfrm>
            <a:off x="3327911" y="4851514"/>
            <a:ext cx="5282281" cy="169277"/>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500" b="0" i="1" u="none" strike="noStrike" kern="1200" cap="none" spc="0" normalizeH="0" baseline="0" noProof="0" dirty="0">
                <a:ln>
                  <a:noFill/>
                </a:ln>
                <a:solidFill>
                  <a:srgbClr val="9C968E"/>
                </a:solidFill>
                <a:effectLst/>
                <a:uLnTx/>
                <a:uFillTx/>
                <a:latin typeface="Arial" panose="020B0604020202020204" pitchFamily="34" charset="0"/>
                <a:ea typeface="+mn-ea"/>
                <a:cs typeface="Arial" panose="020B0604020202020204" pitchFamily="34" charset="0"/>
              </a:rPr>
              <a:t>Insight Proprietary &amp; Confidential. Do Not Copy or Distribute. © 2023 Insight Direct USA, Inc. All Rights Reserved.</a:t>
            </a:r>
          </a:p>
        </p:txBody>
      </p:sp>
    </p:spTree>
    <p:extLst>
      <p:ext uri="{BB962C8B-B14F-4D97-AF65-F5344CB8AC3E}">
        <p14:creationId xmlns:p14="http://schemas.microsoft.com/office/powerpoint/2010/main" val="205871858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 id="2147483739" r:id="rId32"/>
    <p:sldLayoutId id="2147483740" r:id="rId33"/>
    <p:sldLayoutId id="2147483741" r:id="rId34"/>
    <p:sldLayoutId id="2147483742" r:id="rId35"/>
    <p:sldLayoutId id="2147483743" r:id="rId36"/>
    <p:sldLayoutId id="2147483744" r:id="rId37"/>
  </p:sldLayoutIdLst>
  <p:txStyles>
    <p:titleStyle>
      <a:lvl1pPr algn="l" defTabSz="685800" rtl="0" eaLnBrk="1" latinLnBrk="0" hangingPunct="1">
        <a:lnSpc>
          <a:spcPct val="90000"/>
        </a:lnSpc>
        <a:spcBef>
          <a:spcPct val="0"/>
        </a:spcBef>
        <a:buNone/>
        <a:defRPr sz="2600" b="0" i="0" kern="1200">
          <a:solidFill>
            <a:srgbClr val="352D28"/>
          </a:solidFill>
          <a:latin typeface="Arial Regular"/>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00" b="0" i="0" kern="1200">
          <a:solidFill>
            <a:srgbClr val="352D28"/>
          </a:solidFill>
          <a:latin typeface="Arial Regular"/>
          <a:ea typeface="Verdana" charset="0"/>
          <a:cs typeface="Verdan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rgbClr val="352D28"/>
          </a:solidFill>
          <a:latin typeface="Arial Regular"/>
          <a:ea typeface="Verdana" charset="0"/>
          <a:cs typeface="Verdan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352D28"/>
          </a:solidFill>
          <a:latin typeface="Arial Regular"/>
          <a:ea typeface="Verdana" charset="0"/>
          <a:cs typeface="Verdan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352D28"/>
          </a:solidFill>
          <a:latin typeface="Arial Regular"/>
          <a:ea typeface="Verdana" charset="0"/>
          <a:cs typeface="Verdan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352D28"/>
          </a:solidFill>
          <a:latin typeface="Arial Regular"/>
          <a:ea typeface="Verdana" charset="0"/>
          <a:cs typeface="Verdan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228600" y="228144"/>
            <a:ext cx="8686800" cy="682400"/>
          </a:xfrm>
          <a:prstGeom prst="rect">
            <a:avLst/>
          </a:prstGeom>
        </p:spPr>
        <p:txBody>
          <a:bodyPr vert="horz" lIns="91440" tIns="45720" rIns="91440" bIns="45720" rtlCol="0" anchor="ctr">
            <a:noAutofit/>
          </a:bodyPr>
          <a:lstStyle/>
          <a:p>
            <a:r>
              <a:rPr lang="en-US"/>
              <a:t>Click to edit Master title style</a:t>
            </a:r>
          </a:p>
        </p:txBody>
      </p:sp>
      <p:sp>
        <p:nvSpPr>
          <p:cNvPr id="17" name="Text Placeholder 2"/>
          <p:cNvSpPr>
            <a:spLocks noGrp="1"/>
          </p:cNvSpPr>
          <p:nvPr>
            <p:ph type="body" idx="1"/>
          </p:nvPr>
        </p:nvSpPr>
        <p:spPr>
          <a:xfrm>
            <a:off x="228600" y="994468"/>
            <a:ext cx="8686800"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3DB43739-5DE0-5289-5EA5-10F7597797B2}"/>
              </a:ext>
            </a:extLst>
          </p:cNvPr>
          <p:cNvSpPr>
            <a:spLocks noChangeAspect="1"/>
          </p:cNvSpPr>
          <p:nvPr userDrawn="1"/>
        </p:nvSpPr>
        <p:spPr>
          <a:xfrm>
            <a:off x="197431" y="-281868"/>
            <a:ext cx="195375" cy="195555"/>
          </a:xfrm>
          <a:prstGeom prst="rect">
            <a:avLst/>
          </a:prstGeom>
          <a:solidFill>
            <a:srgbClr val="D30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3" name="Rectangle 2">
            <a:extLst>
              <a:ext uri="{FF2B5EF4-FFF2-40B4-BE49-F238E27FC236}">
                <a16:creationId xmlns:a16="http://schemas.microsoft.com/office/drawing/2014/main" id="{05CB51EB-94FA-46DF-A7D2-DBD0E42244CA}"/>
              </a:ext>
            </a:extLst>
          </p:cNvPr>
          <p:cNvSpPr>
            <a:spLocks noChangeAspect="1"/>
          </p:cNvSpPr>
          <p:nvPr userDrawn="1"/>
        </p:nvSpPr>
        <p:spPr>
          <a:xfrm>
            <a:off x="550291" y="-281868"/>
            <a:ext cx="195375" cy="195555"/>
          </a:xfrm>
          <a:prstGeom prst="rect">
            <a:avLst/>
          </a:prstGeom>
          <a:solidFill>
            <a:srgbClr val="D40E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4" name="Rectangle 3">
            <a:extLst>
              <a:ext uri="{FF2B5EF4-FFF2-40B4-BE49-F238E27FC236}">
                <a16:creationId xmlns:a16="http://schemas.microsoft.com/office/drawing/2014/main" id="{12897104-4A28-7B67-3DCA-DEE644F9935A}"/>
              </a:ext>
            </a:extLst>
          </p:cNvPr>
          <p:cNvSpPr>
            <a:spLocks noChangeAspect="1"/>
          </p:cNvSpPr>
          <p:nvPr userDrawn="1"/>
        </p:nvSpPr>
        <p:spPr>
          <a:xfrm>
            <a:off x="903151" y="-281868"/>
            <a:ext cx="195375" cy="195555"/>
          </a:xfrm>
          <a:prstGeom prst="rect">
            <a:avLst/>
          </a:prstGeom>
          <a:solidFill>
            <a:srgbClr val="B01C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6" name="Rectangle 5">
            <a:extLst>
              <a:ext uri="{FF2B5EF4-FFF2-40B4-BE49-F238E27FC236}">
                <a16:creationId xmlns:a16="http://schemas.microsoft.com/office/drawing/2014/main" id="{5BBE3076-7B37-A5EB-1A92-37BC1D4DCB5E}"/>
              </a:ext>
            </a:extLst>
          </p:cNvPr>
          <p:cNvSpPr>
            <a:spLocks noChangeAspect="1"/>
          </p:cNvSpPr>
          <p:nvPr userDrawn="1"/>
        </p:nvSpPr>
        <p:spPr>
          <a:xfrm>
            <a:off x="1256011" y="-281868"/>
            <a:ext cx="195375" cy="195555"/>
          </a:xfrm>
          <a:prstGeom prst="rect">
            <a:avLst/>
          </a:prstGeom>
          <a:solidFill>
            <a:srgbClr val="5828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8" name="Rectangle 7">
            <a:extLst>
              <a:ext uri="{FF2B5EF4-FFF2-40B4-BE49-F238E27FC236}">
                <a16:creationId xmlns:a16="http://schemas.microsoft.com/office/drawing/2014/main" id="{CD82EF14-1C79-11D8-A77B-288726C2331E}"/>
              </a:ext>
            </a:extLst>
          </p:cNvPr>
          <p:cNvSpPr>
            <a:spLocks noChangeAspect="1"/>
          </p:cNvSpPr>
          <p:nvPr userDrawn="1"/>
        </p:nvSpPr>
        <p:spPr>
          <a:xfrm>
            <a:off x="1608871" y="-281868"/>
            <a:ext cx="195375" cy="195555"/>
          </a:xfrm>
          <a:prstGeom prst="rect">
            <a:avLst/>
          </a:prstGeom>
          <a:solidFill>
            <a:srgbClr val="35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10" name="Rectangle 9">
            <a:extLst>
              <a:ext uri="{FF2B5EF4-FFF2-40B4-BE49-F238E27FC236}">
                <a16:creationId xmlns:a16="http://schemas.microsoft.com/office/drawing/2014/main" id="{480D9290-96F4-BB39-1FF3-2189948D1E85}"/>
              </a:ext>
            </a:extLst>
          </p:cNvPr>
          <p:cNvSpPr>
            <a:spLocks noChangeAspect="1"/>
          </p:cNvSpPr>
          <p:nvPr userDrawn="1"/>
        </p:nvSpPr>
        <p:spPr>
          <a:xfrm>
            <a:off x="2667448" y="-281868"/>
            <a:ext cx="195375" cy="195555"/>
          </a:xfrm>
          <a:prstGeom prst="rect">
            <a:avLst/>
          </a:prstGeom>
          <a:solidFill>
            <a:srgbClr val="D4D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20" name="Rectangle 19">
            <a:extLst>
              <a:ext uri="{FF2B5EF4-FFF2-40B4-BE49-F238E27FC236}">
                <a16:creationId xmlns:a16="http://schemas.microsoft.com/office/drawing/2014/main" id="{30541A04-CADA-E588-DD56-D50BC50DF260}"/>
              </a:ext>
            </a:extLst>
          </p:cNvPr>
          <p:cNvSpPr>
            <a:spLocks noChangeAspect="1"/>
          </p:cNvSpPr>
          <p:nvPr userDrawn="1"/>
        </p:nvSpPr>
        <p:spPr>
          <a:xfrm>
            <a:off x="2314591" y="-281868"/>
            <a:ext cx="195375" cy="195555"/>
          </a:xfrm>
          <a:prstGeom prst="rect">
            <a:avLst/>
          </a:prstGeom>
          <a:solidFill>
            <a:srgbClr val="A39D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sp>
        <p:nvSpPr>
          <p:cNvPr id="21" name="Rectangle 20">
            <a:extLst>
              <a:ext uri="{FF2B5EF4-FFF2-40B4-BE49-F238E27FC236}">
                <a16:creationId xmlns:a16="http://schemas.microsoft.com/office/drawing/2014/main" id="{71D4946E-279D-3099-1774-A65843682B16}"/>
              </a:ext>
            </a:extLst>
          </p:cNvPr>
          <p:cNvSpPr>
            <a:spLocks noChangeAspect="1"/>
          </p:cNvSpPr>
          <p:nvPr userDrawn="1"/>
        </p:nvSpPr>
        <p:spPr>
          <a:xfrm>
            <a:off x="1961731" y="-281868"/>
            <a:ext cx="195375" cy="195555"/>
          </a:xfrm>
          <a:prstGeom prst="rect">
            <a:avLst/>
          </a:prstGeom>
          <a:solidFill>
            <a:srgbClr val="7D7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noFill/>
              </a:ln>
            </a:endParaRPr>
          </a:p>
        </p:txBody>
      </p:sp>
      <p:pic>
        <p:nvPicPr>
          <p:cNvPr id="12" name="Picture 11">
            <a:extLst>
              <a:ext uri="{FF2B5EF4-FFF2-40B4-BE49-F238E27FC236}">
                <a16:creationId xmlns:a16="http://schemas.microsoft.com/office/drawing/2014/main" id="{6EB62460-8628-9436-D316-0D7E35D7295B}"/>
              </a:ext>
            </a:extLst>
          </p:cNvPr>
          <p:cNvPicPr>
            <a:picLocks noChangeAspect="1"/>
          </p:cNvPicPr>
          <p:nvPr userDrawn="1"/>
        </p:nvPicPr>
        <p:blipFill>
          <a:blip r:embed="rId39" cstate="print">
            <a:extLst>
              <a:ext uri="{28A0092B-C50C-407E-A947-70E740481C1C}">
                <a14:useLocalDpi xmlns:a14="http://schemas.microsoft.com/office/drawing/2010/main"/>
              </a:ext>
            </a:extLst>
          </a:blip>
          <a:stretch>
            <a:fillRect/>
          </a:stretch>
        </p:blipFill>
        <p:spPr>
          <a:xfrm>
            <a:off x="128360" y="4682607"/>
            <a:ext cx="1251123" cy="458897"/>
          </a:xfrm>
          <a:prstGeom prst="rect">
            <a:avLst/>
          </a:prstGeom>
        </p:spPr>
      </p:pic>
      <p:sp>
        <p:nvSpPr>
          <p:cNvPr id="14" name="TextBox 13">
            <a:extLst>
              <a:ext uri="{FF2B5EF4-FFF2-40B4-BE49-F238E27FC236}">
                <a16:creationId xmlns:a16="http://schemas.microsoft.com/office/drawing/2014/main" id="{71243B82-2146-4E02-931B-1F9B3E297A05}"/>
              </a:ext>
            </a:extLst>
          </p:cNvPr>
          <p:cNvSpPr txBox="1"/>
          <p:nvPr userDrawn="1"/>
        </p:nvSpPr>
        <p:spPr>
          <a:xfrm>
            <a:off x="8610192" y="4820737"/>
            <a:ext cx="644577" cy="230832"/>
          </a:xfrm>
          <a:prstGeom prst="rect">
            <a:avLst/>
          </a:prstGeom>
          <a:noFill/>
        </p:spPr>
        <p:txBody>
          <a:bodyPr wrap="square" rtlCol="0">
            <a:spAutoFit/>
          </a:bodyPr>
          <a:lstStyle/>
          <a:p>
            <a:fld id="{8F57A718-7638-AA4D-9012-BBF5E9D5FCFE}" type="slidenum">
              <a:rPr lang="en-US" sz="900" b="0" i="0" smtClean="0">
                <a:solidFill>
                  <a:srgbClr val="9C968E"/>
                </a:solidFill>
                <a:latin typeface="Arial Regular"/>
                <a:cs typeface="Verdana"/>
              </a:rPr>
              <a:t>‹#›</a:t>
            </a:fld>
            <a:endParaRPr lang="en-US" sz="900" b="0" i="0" dirty="0">
              <a:solidFill>
                <a:srgbClr val="9C968E"/>
              </a:solidFill>
              <a:latin typeface="Arial Regular"/>
              <a:cs typeface="Verdana"/>
            </a:endParaRPr>
          </a:p>
        </p:txBody>
      </p:sp>
      <p:sp>
        <p:nvSpPr>
          <p:cNvPr id="15" name="TextBox 14">
            <a:extLst>
              <a:ext uri="{FF2B5EF4-FFF2-40B4-BE49-F238E27FC236}">
                <a16:creationId xmlns:a16="http://schemas.microsoft.com/office/drawing/2014/main" id="{931BE367-E4E4-AA6E-B9DD-24861BBF53F1}"/>
              </a:ext>
            </a:extLst>
          </p:cNvPr>
          <p:cNvSpPr txBox="1"/>
          <p:nvPr userDrawn="1"/>
        </p:nvSpPr>
        <p:spPr>
          <a:xfrm>
            <a:off x="3327911" y="4851514"/>
            <a:ext cx="5282281" cy="169277"/>
          </a:xfrm>
          <a:prstGeom prst="rect">
            <a:avLst/>
          </a:prstGeom>
          <a:noFill/>
        </p:spPr>
        <p:txBody>
          <a:bodyPr wrap="square" rtlCol="0">
            <a:spAutoFit/>
          </a:bodyPr>
          <a:lstStyle/>
          <a:p>
            <a:pPr algn="r"/>
            <a:r>
              <a:rPr lang="en-US" sz="500" b="0" i="1" dirty="0">
                <a:solidFill>
                  <a:srgbClr val="9C968E"/>
                </a:solidFill>
                <a:effectLst/>
                <a:latin typeface="Arial" panose="020B0604020202020204" pitchFamily="34" charset="0"/>
                <a:cs typeface="Arial" panose="020B0604020202020204" pitchFamily="34" charset="0"/>
              </a:rPr>
              <a:t>Insight Proprietary &amp; Confidential.</a:t>
            </a:r>
            <a:r>
              <a:rPr lang="en-US" sz="500" b="0" i="1" baseline="0" dirty="0">
                <a:solidFill>
                  <a:srgbClr val="9C968E"/>
                </a:solidFill>
                <a:effectLst/>
                <a:latin typeface="Arial" panose="020B0604020202020204" pitchFamily="34" charset="0"/>
                <a:cs typeface="Arial" panose="020B0604020202020204" pitchFamily="34" charset="0"/>
              </a:rPr>
              <a:t> Do Not Copy or Distribute. </a:t>
            </a:r>
            <a:r>
              <a:rPr lang="en-US" sz="500" b="0" i="1" kern="1200" dirty="0">
                <a:solidFill>
                  <a:srgbClr val="9C968E"/>
                </a:solidFill>
                <a:latin typeface="Arial" panose="020B0604020202020204" pitchFamily="34" charset="0"/>
                <a:ea typeface="+mn-ea"/>
                <a:cs typeface="Arial" panose="020B0604020202020204" pitchFamily="34" charset="0"/>
              </a:rPr>
              <a:t>© 2023 Insight Direct USA, Inc</a:t>
            </a:r>
            <a:r>
              <a:rPr lang="en-US" sz="500" b="0" i="1" baseline="0" dirty="0">
                <a:solidFill>
                  <a:srgbClr val="9C968E"/>
                </a:solidFill>
                <a:effectLst/>
                <a:latin typeface="Arial" panose="020B0604020202020204" pitchFamily="34" charset="0"/>
                <a:cs typeface="Arial" panose="020B0604020202020204" pitchFamily="34" charset="0"/>
              </a:rPr>
              <a:t>. All Rights Reserved.</a:t>
            </a:r>
            <a:endParaRPr lang="en-US" sz="500" b="0" i="1" dirty="0">
              <a:solidFill>
                <a:srgbClr val="9C968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596542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 id="2147483778" r:id="rId33"/>
    <p:sldLayoutId id="2147483779" r:id="rId34"/>
    <p:sldLayoutId id="2147483780" r:id="rId35"/>
    <p:sldLayoutId id="2147483781" r:id="rId36"/>
    <p:sldLayoutId id="2147483782" r:id="rId37"/>
  </p:sldLayoutIdLst>
  <p:txStyles>
    <p:titleStyle>
      <a:lvl1pPr algn="l" defTabSz="685800" rtl="0" eaLnBrk="1" latinLnBrk="0" hangingPunct="1">
        <a:lnSpc>
          <a:spcPct val="90000"/>
        </a:lnSpc>
        <a:spcBef>
          <a:spcPct val="0"/>
        </a:spcBef>
        <a:buNone/>
        <a:defRPr sz="2600" b="0" i="0" kern="1200">
          <a:solidFill>
            <a:srgbClr val="352D28"/>
          </a:solidFill>
          <a:latin typeface="Arial Regular"/>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00" b="0" i="0" kern="1200">
          <a:solidFill>
            <a:srgbClr val="352D28"/>
          </a:solidFill>
          <a:latin typeface="Arial Regular"/>
          <a:ea typeface="Verdana" charset="0"/>
          <a:cs typeface="Verdan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rgbClr val="352D28"/>
          </a:solidFill>
          <a:latin typeface="Arial Regular"/>
          <a:ea typeface="Verdana" charset="0"/>
          <a:cs typeface="Verdan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352D28"/>
          </a:solidFill>
          <a:latin typeface="Arial Regular"/>
          <a:ea typeface="Verdana" charset="0"/>
          <a:cs typeface="Verdan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352D28"/>
          </a:solidFill>
          <a:latin typeface="Arial Regular"/>
          <a:ea typeface="Verdana" charset="0"/>
          <a:cs typeface="Verdan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352D28"/>
          </a:solidFill>
          <a:latin typeface="Arial Regular"/>
          <a:ea typeface="Verdana" charset="0"/>
          <a:cs typeface="Verdan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3" Type="http://schemas.openxmlformats.org/officeDocument/2006/relationships/image" Target="../media/image75.png"/><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notesSlide" Target="../notesSlides/notesSlide6.xml"/><Relationship Id="rId16" Type="http://schemas.openxmlformats.org/officeDocument/2006/relationships/image" Target="../media/image94.svg"/><Relationship Id="rId1" Type="http://schemas.openxmlformats.org/officeDocument/2006/relationships/slideLayout" Target="../slideLayouts/slideLayout11.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svg"/><Relationship Id="rId4" Type="http://schemas.openxmlformats.org/officeDocument/2006/relationships/image" Target="../media/image76.svg"/><Relationship Id="rId9" Type="http://schemas.openxmlformats.org/officeDocument/2006/relationships/image" Target="../media/image87.png"/><Relationship Id="rId14" Type="http://schemas.openxmlformats.org/officeDocument/2006/relationships/image" Target="../media/image92.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C87778-9B5A-4926-BD6F-A49B4FAA778A}"/>
              </a:ext>
            </a:extLst>
          </p:cNvPr>
          <p:cNvSpPr>
            <a:spLocks noGrp="1"/>
          </p:cNvSpPr>
          <p:nvPr>
            <p:ph type="ctrTitle"/>
          </p:nvPr>
        </p:nvSpPr>
        <p:spPr>
          <a:xfrm>
            <a:off x="389201" y="3906342"/>
            <a:ext cx="8550867" cy="701450"/>
          </a:xfrm>
        </p:spPr>
        <p:txBody>
          <a:bodyPr/>
          <a:lstStyle/>
          <a:p>
            <a:r>
              <a:rPr lang="en-US" dirty="0">
                <a:latin typeface="Verdana" panose="020B0604030504040204" pitchFamily="34" charset="0"/>
              </a:rPr>
              <a:t>Social Care Integration Fellowships</a:t>
            </a:r>
            <a:br>
              <a:rPr lang="en-US" dirty="0">
                <a:latin typeface="Verdana" panose="020B0604030504040204" pitchFamily="34" charset="0"/>
              </a:rPr>
            </a:br>
            <a:r>
              <a:rPr lang="en-US" sz="2000" dirty="0">
                <a:latin typeface="Verdana" panose="020B0604030504040204" pitchFamily="34" charset="0"/>
              </a:rPr>
              <a:t>Kick Off Session  </a:t>
            </a:r>
          </a:p>
        </p:txBody>
      </p:sp>
    </p:spTree>
    <p:extLst>
      <p:ext uri="{BB962C8B-B14F-4D97-AF65-F5344CB8AC3E}">
        <p14:creationId xmlns:p14="http://schemas.microsoft.com/office/powerpoint/2010/main" val="1839521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BBECD-DD43-1558-FCC0-178B945DA157}"/>
              </a:ext>
            </a:extLst>
          </p:cNvPr>
          <p:cNvSpPr>
            <a:spLocks noGrp="1"/>
          </p:cNvSpPr>
          <p:nvPr>
            <p:ph type="title"/>
          </p:nvPr>
        </p:nvSpPr>
        <p:spPr/>
        <p:txBody>
          <a:bodyPr/>
          <a:lstStyle/>
          <a:p>
            <a:r>
              <a:rPr lang="en-GB" dirty="0"/>
              <a:t>What you will need to do for success</a:t>
            </a:r>
          </a:p>
        </p:txBody>
      </p:sp>
      <p:sp>
        <p:nvSpPr>
          <p:cNvPr id="4" name="Rectangle: Rounded Corners 3">
            <a:extLst>
              <a:ext uri="{FF2B5EF4-FFF2-40B4-BE49-F238E27FC236}">
                <a16:creationId xmlns:a16="http://schemas.microsoft.com/office/drawing/2014/main" id="{736C2F41-C8C8-504C-8989-1BDE3A63C5EB}"/>
              </a:ext>
            </a:extLst>
          </p:cNvPr>
          <p:cNvSpPr/>
          <p:nvPr/>
        </p:nvSpPr>
        <p:spPr>
          <a:xfrm>
            <a:off x="666432" y="1312411"/>
            <a:ext cx="914396" cy="92333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DE3A465C-3D3B-EDD8-8FD1-FC959D8A08EB}"/>
              </a:ext>
            </a:extLst>
          </p:cNvPr>
          <p:cNvSpPr/>
          <p:nvPr/>
        </p:nvSpPr>
        <p:spPr>
          <a:xfrm>
            <a:off x="666432" y="2427320"/>
            <a:ext cx="914396" cy="92333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D59A2AD6-37E9-B161-2520-9FD0986A09F3}"/>
              </a:ext>
            </a:extLst>
          </p:cNvPr>
          <p:cNvSpPr/>
          <p:nvPr/>
        </p:nvSpPr>
        <p:spPr>
          <a:xfrm>
            <a:off x="666432" y="3542229"/>
            <a:ext cx="914396" cy="92333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2FB4C3B8-FC04-488E-8FFF-652901DF2696}"/>
              </a:ext>
            </a:extLst>
          </p:cNvPr>
          <p:cNvSpPr txBox="1"/>
          <p:nvPr/>
        </p:nvSpPr>
        <p:spPr>
          <a:xfrm>
            <a:off x="1580828" y="1541802"/>
            <a:ext cx="3359919"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Arial" panose="020B0604020202020204"/>
              </a:rPr>
              <a:t>Attend Learning Sessions and participate.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000" dirty="0">
                <a:solidFill>
                  <a:srgbClr val="000000"/>
                </a:solidFill>
                <a:latin typeface="Arial" panose="020B0604020202020204"/>
              </a:rPr>
              <a:t>- Engaged and ready to learn</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000" dirty="0">
                <a:solidFill>
                  <a:srgbClr val="000000"/>
                </a:solidFill>
                <a:latin typeface="Arial" panose="020B0604020202020204"/>
              </a:rPr>
              <a:t>- With no distractions</a:t>
            </a:r>
          </a:p>
        </p:txBody>
      </p:sp>
      <p:sp>
        <p:nvSpPr>
          <p:cNvPr id="12" name="TextBox 11">
            <a:extLst>
              <a:ext uri="{FF2B5EF4-FFF2-40B4-BE49-F238E27FC236}">
                <a16:creationId xmlns:a16="http://schemas.microsoft.com/office/drawing/2014/main" id="{525184FD-16BD-5652-97D9-C19F1A0018C7}"/>
              </a:ext>
            </a:extLst>
          </p:cNvPr>
          <p:cNvSpPr txBox="1"/>
          <p:nvPr/>
        </p:nvSpPr>
        <p:spPr>
          <a:xfrm>
            <a:off x="1549832" y="2523039"/>
            <a:ext cx="3195345"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Create your individual discipline for allocated time on your project work.</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000" dirty="0">
                <a:solidFill>
                  <a:srgbClr val="000000"/>
                </a:solidFill>
                <a:latin typeface="Arial" panose="020B0604020202020204"/>
              </a:rPr>
              <a:t>- Create time in diary</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000" dirty="0">
                <a:solidFill>
                  <a:srgbClr val="000000"/>
                </a:solidFill>
                <a:latin typeface="Arial" panose="020B0604020202020204"/>
              </a:rPr>
              <a:t>- Raise concerns when needed</a:t>
            </a:r>
          </a:p>
        </p:txBody>
      </p:sp>
      <p:sp>
        <p:nvSpPr>
          <p:cNvPr id="13" name="TextBox 12">
            <a:extLst>
              <a:ext uri="{FF2B5EF4-FFF2-40B4-BE49-F238E27FC236}">
                <a16:creationId xmlns:a16="http://schemas.microsoft.com/office/drawing/2014/main" id="{C3E8CC64-8775-62F4-9DAD-9528300FD1E8}"/>
              </a:ext>
            </a:extLst>
          </p:cNvPr>
          <p:cNvSpPr txBox="1"/>
          <p:nvPr/>
        </p:nvSpPr>
        <p:spPr>
          <a:xfrm>
            <a:off x="1549832" y="3640385"/>
            <a:ext cx="3195345"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Document your findings as you work through stages of the methodology</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000" dirty="0">
                <a:solidFill>
                  <a:srgbClr val="000000"/>
                </a:solidFill>
                <a:latin typeface="Arial" panose="020B0604020202020204"/>
              </a:rPr>
              <a:t>- Nothing is missed</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000" dirty="0">
                <a:solidFill>
                  <a:srgbClr val="000000"/>
                </a:solidFill>
                <a:latin typeface="Arial" panose="020B0604020202020204"/>
              </a:rPr>
              <a:t>- you can reflect at the end of the process</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000" dirty="0">
                <a:solidFill>
                  <a:srgbClr val="000000"/>
                </a:solidFill>
                <a:latin typeface="Arial" panose="020B0604020202020204"/>
              </a:rPr>
              <a:t>- what you would do next time</a:t>
            </a:r>
          </a:p>
        </p:txBody>
      </p:sp>
      <p:sp>
        <p:nvSpPr>
          <p:cNvPr id="14" name="Rectangle: Rounded Corners 13">
            <a:extLst>
              <a:ext uri="{FF2B5EF4-FFF2-40B4-BE49-F238E27FC236}">
                <a16:creationId xmlns:a16="http://schemas.microsoft.com/office/drawing/2014/main" id="{75BCBD46-2A3C-F6A2-03DC-B56803C4CA5C}"/>
              </a:ext>
            </a:extLst>
          </p:cNvPr>
          <p:cNvSpPr/>
          <p:nvPr/>
        </p:nvSpPr>
        <p:spPr>
          <a:xfrm>
            <a:off x="4801895" y="1312411"/>
            <a:ext cx="914396" cy="923330"/>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Rectangle: Rounded Corners 14">
            <a:extLst>
              <a:ext uri="{FF2B5EF4-FFF2-40B4-BE49-F238E27FC236}">
                <a16:creationId xmlns:a16="http://schemas.microsoft.com/office/drawing/2014/main" id="{CE744014-43BD-4BEA-9F88-AA70F4EA9E1F}"/>
              </a:ext>
            </a:extLst>
          </p:cNvPr>
          <p:cNvSpPr/>
          <p:nvPr/>
        </p:nvSpPr>
        <p:spPr>
          <a:xfrm>
            <a:off x="4801895" y="2427320"/>
            <a:ext cx="914396" cy="92333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Rectangle: Rounded Corners 15">
            <a:extLst>
              <a:ext uri="{FF2B5EF4-FFF2-40B4-BE49-F238E27FC236}">
                <a16:creationId xmlns:a16="http://schemas.microsoft.com/office/drawing/2014/main" id="{8E1BD3F6-8DE2-B8BB-3D9E-A7B8FA89AC7B}"/>
              </a:ext>
            </a:extLst>
          </p:cNvPr>
          <p:cNvSpPr/>
          <p:nvPr/>
        </p:nvSpPr>
        <p:spPr>
          <a:xfrm>
            <a:off x="4801895" y="3542229"/>
            <a:ext cx="914396" cy="92333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243D240A-BFF2-2B1C-1870-F8B2169BFE6B}"/>
              </a:ext>
            </a:extLst>
          </p:cNvPr>
          <p:cNvSpPr txBox="1"/>
          <p:nvPr/>
        </p:nvSpPr>
        <p:spPr>
          <a:xfrm>
            <a:off x="5802822" y="1513310"/>
            <a:ext cx="2557220"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Be Inquisitive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Arial" panose="020B0604020202020204"/>
              </a:rPr>
              <a:t>- </a:t>
            </a:r>
            <a:r>
              <a:rPr lang="en-GB" sz="1000" dirty="0">
                <a:solidFill>
                  <a:srgbClr val="000000"/>
                </a:solidFill>
                <a:latin typeface="Arial" panose="020B0604020202020204"/>
              </a:rPr>
              <a:t>No question is a bad question</a:t>
            </a:r>
          </a:p>
        </p:txBody>
      </p:sp>
      <p:sp>
        <p:nvSpPr>
          <p:cNvPr id="18" name="TextBox 17">
            <a:extLst>
              <a:ext uri="{FF2B5EF4-FFF2-40B4-BE49-F238E27FC236}">
                <a16:creationId xmlns:a16="http://schemas.microsoft.com/office/drawing/2014/main" id="{FA4511DD-32CC-9169-C7E4-B2829042663D}"/>
              </a:ext>
            </a:extLst>
          </p:cNvPr>
          <p:cNvSpPr txBox="1"/>
          <p:nvPr/>
        </p:nvSpPr>
        <p:spPr>
          <a:xfrm>
            <a:off x="5802821" y="2554101"/>
            <a:ext cx="3000215" cy="80021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Feel Empowered to Explore</a:t>
            </a:r>
          </a:p>
          <a:p>
            <a:pPr marL="85725" marR="0" lvl="0" indent="-85725" algn="l" defTabSz="685800" rtl="0" eaLnBrk="1" fontAlgn="auto" latinLnBrk="0" hangingPunct="1">
              <a:lnSpc>
                <a:spcPct val="100000"/>
              </a:lnSpc>
              <a:spcBef>
                <a:spcPts val="0"/>
              </a:spcBef>
              <a:spcAft>
                <a:spcPts val="0"/>
              </a:spcAft>
              <a:buClrTx/>
              <a:buSzTx/>
              <a:buFontTx/>
              <a:buNone/>
              <a:tabLst/>
              <a:defRPr/>
            </a:pPr>
            <a:r>
              <a:rPr lang="en-GB" sz="1000" dirty="0">
                <a:solidFill>
                  <a:srgbClr val="000000"/>
                </a:solidFill>
                <a:latin typeface="Arial" panose="020B0604020202020204"/>
              </a:rPr>
              <a:t>- Treat this process as an opportunity to challenge the status quo</a:t>
            </a: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 </a:t>
            </a:r>
            <a:endParaRPr lang="en-GB" sz="1200" dirty="0">
              <a:solidFill>
                <a:srgbClr val="000000"/>
              </a:solidFill>
              <a:latin typeface="Arial" panose="020B0604020202020204"/>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BB8421-90CD-A5AE-9138-48583538527B}"/>
              </a:ext>
            </a:extLst>
          </p:cNvPr>
          <p:cNvSpPr txBox="1"/>
          <p:nvPr/>
        </p:nvSpPr>
        <p:spPr>
          <a:xfrm>
            <a:off x="5802821" y="3676589"/>
            <a:ext cx="2876230" cy="43088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Find your circle of influence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000" dirty="0">
                <a:solidFill>
                  <a:srgbClr val="000000"/>
                </a:solidFill>
                <a:latin typeface="Arial" panose="020B0604020202020204"/>
              </a:rPr>
              <a:t>- Stakeholders who believe in the change</a:t>
            </a:r>
          </a:p>
        </p:txBody>
      </p:sp>
      <p:pic>
        <p:nvPicPr>
          <p:cNvPr id="27" name="Graphic 26" descr="Meeting with solid fill">
            <a:extLst>
              <a:ext uri="{FF2B5EF4-FFF2-40B4-BE49-F238E27FC236}">
                <a16:creationId xmlns:a16="http://schemas.microsoft.com/office/drawing/2014/main" id="{9AE59934-A182-E5FE-751A-21B3FCA7D2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51598" y="3596399"/>
            <a:ext cx="814990" cy="814990"/>
          </a:xfrm>
          <a:prstGeom prst="rect">
            <a:avLst/>
          </a:prstGeom>
        </p:spPr>
      </p:pic>
      <p:pic>
        <p:nvPicPr>
          <p:cNvPr id="8" name="Graphic 7" descr="Remote learning language with solid fill">
            <a:extLst>
              <a:ext uri="{FF2B5EF4-FFF2-40B4-BE49-F238E27FC236}">
                <a16:creationId xmlns:a16="http://schemas.microsoft.com/office/drawing/2014/main" id="{8D0CB52F-1239-DA8F-119F-D68A7878B7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6430" y="1338968"/>
            <a:ext cx="914400" cy="914400"/>
          </a:xfrm>
          <a:prstGeom prst="rect">
            <a:avLst/>
          </a:prstGeom>
        </p:spPr>
      </p:pic>
      <p:pic>
        <p:nvPicPr>
          <p:cNvPr id="11" name="Graphic 10" descr="Clock outline">
            <a:extLst>
              <a:ext uri="{FF2B5EF4-FFF2-40B4-BE49-F238E27FC236}">
                <a16:creationId xmlns:a16="http://schemas.microsoft.com/office/drawing/2014/main" id="{7EA258CF-958C-4B26-3748-4D9DD0BB66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07897" y="2954210"/>
            <a:ext cx="355491" cy="355491"/>
          </a:xfrm>
          <a:prstGeom prst="rect">
            <a:avLst/>
          </a:prstGeom>
        </p:spPr>
      </p:pic>
      <p:pic>
        <p:nvPicPr>
          <p:cNvPr id="22" name="Graphic 21" descr="Monthly calendar with solid fill">
            <a:extLst>
              <a:ext uri="{FF2B5EF4-FFF2-40B4-BE49-F238E27FC236}">
                <a16:creationId xmlns:a16="http://schemas.microsoft.com/office/drawing/2014/main" id="{9CAC85C0-5116-218D-86F6-A86B3C0DBA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6430" y="2454493"/>
            <a:ext cx="675947" cy="675947"/>
          </a:xfrm>
          <a:prstGeom prst="rect">
            <a:avLst/>
          </a:prstGeom>
        </p:spPr>
      </p:pic>
      <p:pic>
        <p:nvPicPr>
          <p:cNvPr id="24" name="Graphic 23" descr="Contract outline">
            <a:extLst>
              <a:ext uri="{FF2B5EF4-FFF2-40B4-BE49-F238E27FC236}">
                <a16:creationId xmlns:a16="http://schemas.microsoft.com/office/drawing/2014/main" id="{27F2BBCB-6688-5D24-57E4-73AAA6F71DD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6428" y="3542229"/>
            <a:ext cx="914400" cy="914400"/>
          </a:xfrm>
          <a:prstGeom prst="rect">
            <a:avLst/>
          </a:prstGeom>
        </p:spPr>
      </p:pic>
      <p:pic>
        <p:nvPicPr>
          <p:cNvPr id="28" name="Graphic 27" descr="Clenched Fist with solid fill">
            <a:extLst>
              <a:ext uri="{FF2B5EF4-FFF2-40B4-BE49-F238E27FC236}">
                <a16:creationId xmlns:a16="http://schemas.microsoft.com/office/drawing/2014/main" id="{059D73D5-3B7E-7BB7-1FA7-E47204B2145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01895" y="2426281"/>
            <a:ext cx="914400" cy="914400"/>
          </a:xfrm>
          <a:prstGeom prst="rect">
            <a:avLst/>
          </a:prstGeom>
        </p:spPr>
      </p:pic>
      <p:pic>
        <p:nvPicPr>
          <p:cNvPr id="32" name="Graphic 31" descr="Lightbulb and gear with solid fill">
            <a:extLst>
              <a:ext uri="{FF2B5EF4-FFF2-40B4-BE49-F238E27FC236}">
                <a16:creationId xmlns:a16="http://schemas.microsoft.com/office/drawing/2014/main" id="{56A3C2DB-4CBB-9D2F-68FF-5628CBA6CDD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840134" y="1312411"/>
            <a:ext cx="876157" cy="876157"/>
          </a:xfrm>
          <a:prstGeom prst="rect">
            <a:avLst/>
          </a:prstGeom>
        </p:spPr>
      </p:pic>
    </p:spTree>
    <p:extLst>
      <p:ext uri="{BB962C8B-B14F-4D97-AF65-F5344CB8AC3E}">
        <p14:creationId xmlns:p14="http://schemas.microsoft.com/office/powerpoint/2010/main" val="1472114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E7BFC-C3BC-203F-EADE-12DB4C8274A6}"/>
              </a:ext>
            </a:extLst>
          </p:cNvPr>
          <p:cNvSpPr>
            <a:spLocks noGrp="1"/>
          </p:cNvSpPr>
          <p:nvPr>
            <p:ph type="ctrTitle"/>
          </p:nvPr>
        </p:nvSpPr>
        <p:spPr>
          <a:xfrm>
            <a:off x="82267" y="1331100"/>
            <a:ext cx="7188327" cy="2585292"/>
          </a:xfrm>
        </p:spPr>
        <p:txBody>
          <a:bodyPr/>
          <a:lstStyle/>
          <a:p>
            <a:r>
              <a:rPr lang="en-US" dirty="0"/>
              <a:t>Fellows </a:t>
            </a:r>
            <a:br>
              <a:rPr lang="en-US" dirty="0"/>
            </a:br>
            <a:r>
              <a:rPr lang="en-US" dirty="0"/>
              <a:t>Problem Statements </a:t>
            </a:r>
            <a:br>
              <a:rPr lang="en-US" dirty="0"/>
            </a:br>
            <a:endParaRPr lang="en-US" sz="2800" dirty="0"/>
          </a:p>
        </p:txBody>
      </p:sp>
    </p:spTree>
    <p:extLst>
      <p:ext uri="{BB962C8B-B14F-4D97-AF65-F5344CB8AC3E}">
        <p14:creationId xmlns:p14="http://schemas.microsoft.com/office/powerpoint/2010/main" val="341509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BBECD-DD43-1558-FCC0-178B945DA157}"/>
              </a:ext>
            </a:extLst>
          </p:cNvPr>
          <p:cNvSpPr>
            <a:spLocks noGrp="1"/>
          </p:cNvSpPr>
          <p:nvPr>
            <p:ph type="title"/>
          </p:nvPr>
        </p:nvSpPr>
        <p:spPr/>
        <p:txBody>
          <a:bodyPr/>
          <a:lstStyle/>
          <a:p>
            <a:r>
              <a:rPr lang="en-GB" dirty="0"/>
              <a:t>Fellows Problem Statement</a:t>
            </a:r>
          </a:p>
        </p:txBody>
      </p:sp>
      <p:sp>
        <p:nvSpPr>
          <p:cNvPr id="3" name="TextBox 2">
            <a:extLst>
              <a:ext uri="{FF2B5EF4-FFF2-40B4-BE49-F238E27FC236}">
                <a16:creationId xmlns:a16="http://schemas.microsoft.com/office/drawing/2014/main" id="{5EEEAE0B-B117-EF3E-BD33-2DA48B45F6E7}"/>
              </a:ext>
            </a:extLst>
          </p:cNvPr>
          <p:cNvSpPr txBox="1"/>
          <p:nvPr/>
        </p:nvSpPr>
        <p:spPr>
          <a:xfrm>
            <a:off x="218790" y="1139125"/>
            <a:ext cx="3936569" cy="300082"/>
          </a:xfrm>
          <a:prstGeom prst="rect">
            <a:avLst/>
          </a:prstGeom>
          <a:noFill/>
        </p:spPr>
        <p:txBody>
          <a:bodyPr wrap="square" rtlCol="0">
            <a:spAutoFit/>
          </a:bodyPr>
          <a:lstStyle/>
          <a:p>
            <a:r>
              <a:rPr lang="en-GB" dirty="0"/>
              <a:t>Daniella Humphreys – The Problem</a:t>
            </a:r>
          </a:p>
        </p:txBody>
      </p:sp>
      <p:sp>
        <p:nvSpPr>
          <p:cNvPr id="9" name="TextBox 8">
            <a:extLst>
              <a:ext uri="{FF2B5EF4-FFF2-40B4-BE49-F238E27FC236}">
                <a16:creationId xmlns:a16="http://schemas.microsoft.com/office/drawing/2014/main" id="{5D699161-95A1-97BE-6F3E-AD885F7F66D4}"/>
              </a:ext>
            </a:extLst>
          </p:cNvPr>
          <p:cNvSpPr txBox="1"/>
          <p:nvPr/>
        </p:nvSpPr>
        <p:spPr>
          <a:xfrm>
            <a:off x="218790" y="1725845"/>
            <a:ext cx="8493070" cy="2708434"/>
          </a:xfrm>
          <a:prstGeom prst="rect">
            <a:avLst/>
          </a:prstGeom>
          <a:noFill/>
        </p:spPr>
        <p:txBody>
          <a:bodyPr wrap="square">
            <a:spAutoFit/>
          </a:bodyPr>
          <a:lstStyle/>
          <a:p>
            <a:r>
              <a:rPr lang="en-GB" sz="1000" dirty="0"/>
              <a:t>At present, I feel the Direct nurses do not have the capacity to manage the current workload/pressures of daily visits needed within people’s own homes. Very often, we make contact with the nurses for low level pressure care, and continence assessments. Sometimes this feels as simple as a dressing needing to be re-applied which home care workers are not allowed to do/ feel they do not have the appropriate knowledge around wound care to do so.</a:t>
            </a:r>
          </a:p>
          <a:p>
            <a:r>
              <a:rPr lang="en-GB" sz="1000" dirty="0"/>
              <a:t>Sometimes we are waiting weeks/months for continence assessments to be completed. If I was trained and had the awareness to complete these assessments – I could relieve the pressure of the community nurses, liaise with bladder and bowel in relation to the people we support, and take that pressure off the system for something that does feel more of an administration task. This would also support our teams workforce development. </a:t>
            </a:r>
          </a:p>
          <a:p>
            <a:endParaRPr lang="en-GB" sz="1000" dirty="0"/>
          </a:p>
          <a:p>
            <a:r>
              <a:rPr lang="en-GB" sz="1000" dirty="0"/>
              <a:t>I feel if I could have appropriate training, I could ease some of the low-level clinical pressures and offer Love2care a service of me being the contact method to assess if a new dressing/ pressure sore/continence assessment is required, I can then triage each situation, respond or raise higher with the DNs. I could use technology/email to directly inform the nurses each time I carry out such duty so they can have clearer oversight and communications of the tasks I have completed on their behalf, and I could have this delegated with my competencies observed, and regular training provided. This is something that if works well, could be provided at scale within local providers. </a:t>
            </a:r>
          </a:p>
          <a:p>
            <a:endParaRPr lang="en-GB" sz="1000" dirty="0"/>
          </a:p>
          <a:p>
            <a:r>
              <a:rPr lang="en-GB" sz="1000" dirty="0"/>
              <a:t>Within </a:t>
            </a:r>
            <a:r>
              <a:rPr lang="en-GB" sz="1000" dirty="0" err="1"/>
              <a:t>dom</a:t>
            </a:r>
            <a:r>
              <a:rPr lang="en-GB" sz="1000" dirty="0"/>
              <a:t> care, the question is often asked by the team ‘what creams should I apply’ as those we support very often have derma-s and </a:t>
            </a:r>
            <a:r>
              <a:rPr lang="en-GB" sz="1000" dirty="0" err="1"/>
              <a:t>flaminal</a:t>
            </a:r>
            <a:r>
              <a:rPr lang="en-GB" sz="1000" dirty="0"/>
              <a:t> prescribed to them and the team do not have the training to decide when which cream is appropriate. For me, to be able to guide them would make such a difference and again would reduce the amount of phone calls needed to the nursing team to seek guidance.</a:t>
            </a:r>
          </a:p>
        </p:txBody>
      </p:sp>
    </p:spTree>
    <p:extLst>
      <p:ext uri="{BB962C8B-B14F-4D97-AF65-F5344CB8AC3E}">
        <p14:creationId xmlns:p14="http://schemas.microsoft.com/office/powerpoint/2010/main" val="4023518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BBECD-DD43-1558-FCC0-178B945DA157}"/>
              </a:ext>
            </a:extLst>
          </p:cNvPr>
          <p:cNvSpPr>
            <a:spLocks noGrp="1"/>
          </p:cNvSpPr>
          <p:nvPr>
            <p:ph type="title"/>
          </p:nvPr>
        </p:nvSpPr>
        <p:spPr/>
        <p:txBody>
          <a:bodyPr/>
          <a:lstStyle/>
          <a:p>
            <a:r>
              <a:rPr lang="en-GB" dirty="0"/>
              <a:t>Fellows Problem Statement</a:t>
            </a:r>
          </a:p>
        </p:txBody>
      </p:sp>
      <p:sp>
        <p:nvSpPr>
          <p:cNvPr id="3" name="TextBox 2">
            <a:extLst>
              <a:ext uri="{FF2B5EF4-FFF2-40B4-BE49-F238E27FC236}">
                <a16:creationId xmlns:a16="http://schemas.microsoft.com/office/drawing/2014/main" id="{5EEEAE0B-B117-EF3E-BD33-2DA48B45F6E7}"/>
              </a:ext>
            </a:extLst>
          </p:cNvPr>
          <p:cNvSpPr txBox="1"/>
          <p:nvPr/>
        </p:nvSpPr>
        <p:spPr>
          <a:xfrm>
            <a:off x="273034" y="1456840"/>
            <a:ext cx="3936569"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rPr>
              <a:t>Katrina </a:t>
            </a:r>
            <a:r>
              <a:rPr kumimoji="0" lang="en-GB" sz="1350" b="0" i="0" u="none" strike="noStrike" kern="1200" cap="none" spc="0" normalizeH="0" baseline="0" noProof="0" dirty="0" err="1">
                <a:ln>
                  <a:noFill/>
                </a:ln>
                <a:solidFill>
                  <a:srgbClr val="000000"/>
                </a:solidFill>
                <a:effectLst/>
                <a:uLnTx/>
                <a:uFillTx/>
                <a:latin typeface="Arial" panose="020B0604020202020204"/>
                <a:ea typeface="+mn-ea"/>
                <a:cs typeface="+mn-cs"/>
              </a:rPr>
              <a:t>Quaintance</a:t>
            </a:r>
            <a:r>
              <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rPr>
              <a:t> – The Problem</a:t>
            </a:r>
          </a:p>
        </p:txBody>
      </p:sp>
      <p:sp>
        <p:nvSpPr>
          <p:cNvPr id="5" name="TextBox 4">
            <a:extLst>
              <a:ext uri="{FF2B5EF4-FFF2-40B4-BE49-F238E27FC236}">
                <a16:creationId xmlns:a16="http://schemas.microsoft.com/office/drawing/2014/main" id="{040EFBC7-AD9C-C05D-EF1B-AFEA0148AE9C}"/>
              </a:ext>
            </a:extLst>
          </p:cNvPr>
          <p:cNvSpPr txBox="1"/>
          <p:nvPr/>
        </p:nvSpPr>
        <p:spPr>
          <a:xfrm>
            <a:off x="273034" y="2065383"/>
            <a:ext cx="8065053" cy="2092881"/>
          </a:xfrm>
          <a:prstGeom prst="rect">
            <a:avLst/>
          </a:prstGeom>
          <a:noFill/>
        </p:spPr>
        <p:txBody>
          <a:bodyPr wrap="square">
            <a:spAutoFit/>
          </a:bodyPr>
          <a:lstStyle/>
          <a:p>
            <a:r>
              <a:rPr lang="en-GB" sz="1000" dirty="0"/>
              <a:t>I have worked in health care for 15 years I have worked in the community urgent care services and also worked bank in hospitals onwards. I have a reasonable amount of knowledge in skin integrity and pressure areas. </a:t>
            </a:r>
          </a:p>
          <a:p>
            <a:endParaRPr lang="en-GB" sz="1000" dirty="0"/>
          </a:p>
          <a:p>
            <a:r>
              <a:rPr lang="en-GB" sz="1000" dirty="0"/>
              <a:t>I have been signed off in basic wound care with the intermediate care team. However, this was a training course and days shadow and sign off and this has sparked an interest in that I would love to further research in. </a:t>
            </a:r>
          </a:p>
          <a:p>
            <a:endParaRPr lang="en-GB" sz="1000" dirty="0"/>
          </a:p>
          <a:p>
            <a:r>
              <a:rPr lang="en-GB" sz="1000" dirty="0"/>
              <a:t>As stated above I feel the pressures on our community teams and urgent care services at present are high and if this could be filtered down to support the best outcomes for the people, we support it would be of benefit to all teams.</a:t>
            </a:r>
          </a:p>
          <a:p>
            <a:endParaRPr lang="en-GB" sz="1000" dirty="0"/>
          </a:p>
          <a:p>
            <a:r>
              <a:rPr lang="en-GB" sz="1000" dirty="0"/>
              <a:t>To expand my knowledge and be able to support with dressing changes and informing the nurses of any potential changes in skin integrity. </a:t>
            </a:r>
          </a:p>
          <a:p>
            <a:endParaRPr lang="en-GB" sz="1000" dirty="0"/>
          </a:p>
          <a:p>
            <a:r>
              <a:rPr lang="en-GB" sz="1000" dirty="0"/>
              <a:t>To expand knowledge on creams and preventive measures for pressure sores and positioning and repositioning to prevent further break down of skin integrity.</a:t>
            </a:r>
          </a:p>
        </p:txBody>
      </p:sp>
    </p:spTree>
    <p:extLst>
      <p:ext uri="{BB962C8B-B14F-4D97-AF65-F5344CB8AC3E}">
        <p14:creationId xmlns:p14="http://schemas.microsoft.com/office/powerpoint/2010/main" val="2918255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BBECD-DD43-1558-FCC0-178B945DA157}"/>
              </a:ext>
            </a:extLst>
          </p:cNvPr>
          <p:cNvSpPr>
            <a:spLocks noGrp="1"/>
          </p:cNvSpPr>
          <p:nvPr>
            <p:ph type="title"/>
          </p:nvPr>
        </p:nvSpPr>
        <p:spPr/>
        <p:txBody>
          <a:bodyPr/>
          <a:lstStyle/>
          <a:p>
            <a:r>
              <a:rPr lang="en-GB" dirty="0"/>
              <a:t>Fellows Problem Statement</a:t>
            </a:r>
          </a:p>
        </p:txBody>
      </p:sp>
      <p:sp>
        <p:nvSpPr>
          <p:cNvPr id="3" name="TextBox 2">
            <a:extLst>
              <a:ext uri="{FF2B5EF4-FFF2-40B4-BE49-F238E27FC236}">
                <a16:creationId xmlns:a16="http://schemas.microsoft.com/office/drawing/2014/main" id="{5EEEAE0B-B117-EF3E-BD33-2DA48B45F6E7}"/>
              </a:ext>
            </a:extLst>
          </p:cNvPr>
          <p:cNvSpPr txBox="1"/>
          <p:nvPr/>
        </p:nvSpPr>
        <p:spPr>
          <a:xfrm>
            <a:off x="601404" y="1402596"/>
            <a:ext cx="3936569"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rPr>
              <a:t>Sam </a:t>
            </a:r>
            <a:r>
              <a:rPr kumimoji="0" lang="en-GB" sz="1350" b="0" i="0" u="none" strike="noStrike" kern="1200" cap="none" spc="0" normalizeH="0" baseline="0" noProof="0" dirty="0" err="1">
                <a:ln>
                  <a:noFill/>
                </a:ln>
                <a:solidFill>
                  <a:srgbClr val="000000"/>
                </a:solidFill>
                <a:effectLst/>
                <a:uLnTx/>
                <a:uFillTx/>
                <a:latin typeface="Arial" panose="020B0604020202020204"/>
                <a:ea typeface="+mn-ea"/>
                <a:cs typeface="+mn-cs"/>
              </a:rPr>
              <a:t>Ebden</a:t>
            </a:r>
            <a:r>
              <a:rPr kumimoji="0" lang="en-GB" sz="1350" b="0" i="0" u="none" strike="noStrike" kern="1200" cap="none" spc="0" normalizeH="0" baseline="0" noProof="0" dirty="0">
                <a:ln>
                  <a:noFill/>
                </a:ln>
                <a:solidFill>
                  <a:srgbClr val="000000"/>
                </a:solidFill>
                <a:effectLst/>
                <a:uLnTx/>
                <a:uFillTx/>
                <a:latin typeface="Arial" panose="020B0604020202020204"/>
                <a:ea typeface="+mn-ea"/>
                <a:cs typeface="+mn-cs"/>
              </a:rPr>
              <a:t> – The Problem</a:t>
            </a:r>
          </a:p>
        </p:txBody>
      </p:sp>
      <p:sp>
        <p:nvSpPr>
          <p:cNvPr id="6" name="TextBox 5">
            <a:extLst>
              <a:ext uri="{FF2B5EF4-FFF2-40B4-BE49-F238E27FC236}">
                <a16:creationId xmlns:a16="http://schemas.microsoft.com/office/drawing/2014/main" id="{4A4DD614-1157-7985-116E-EABDDC48B567}"/>
              </a:ext>
            </a:extLst>
          </p:cNvPr>
          <p:cNvSpPr txBox="1"/>
          <p:nvPr/>
        </p:nvSpPr>
        <p:spPr>
          <a:xfrm>
            <a:off x="601404" y="2063918"/>
            <a:ext cx="7216398" cy="1015663"/>
          </a:xfrm>
          <a:prstGeom prst="rect">
            <a:avLst/>
          </a:prstGeom>
          <a:noFill/>
        </p:spPr>
        <p:txBody>
          <a:bodyPr wrap="square">
            <a:spAutoFit/>
          </a:bodyPr>
          <a:lstStyle/>
          <a:p>
            <a:r>
              <a:rPr lang="en-GB" sz="1000" dirty="0"/>
              <a:t>Making the journey through living in a residential home / nursing home less traumatic </a:t>
            </a:r>
          </a:p>
          <a:p>
            <a:endParaRPr lang="en-GB" sz="1000" dirty="0"/>
          </a:p>
          <a:p>
            <a:r>
              <a:rPr lang="en-GB" sz="1000" dirty="0"/>
              <a:t>I think that the current system of care homes being on a ‘need to know’ basis does not always benefit the resident.  When we are dealing with people living with dementia, they may be already experiencing difficult and upsetting thought patterns due to the disease, change in living conditions Etc.  I am aware that there may be issues around confidentiality, but making only the relevant information regarding trauma to the care homes is definitely a benefit.</a:t>
            </a:r>
          </a:p>
        </p:txBody>
      </p:sp>
    </p:spTree>
    <p:extLst>
      <p:ext uri="{BB962C8B-B14F-4D97-AF65-F5344CB8AC3E}">
        <p14:creationId xmlns:p14="http://schemas.microsoft.com/office/powerpoint/2010/main" val="1622619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E7BFC-C3BC-203F-EADE-12DB4C8274A6}"/>
              </a:ext>
            </a:extLst>
          </p:cNvPr>
          <p:cNvSpPr>
            <a:spLocks noGrp="1"/>
          </p:cNvSpPr>
          <p:nvPr>
            <p:ph type="ctrTitle"/>
          </p:nvPr>
        </p:nvSpPr>
        <p:spPr>
          <a:xfrm>
            <a:off x="82267" y="1331100"/>
            <a:ext cx="7188327" cy="2585292"/>
          </a:xfrm>
        </p:spPr>
        <p:txBody>
          <a:bodyPr/>
          <a:lstStyle/>
          <a:p>
            <a:r>
              <a:rPr lang="en-US" dirty="0"/>
              <a:t>Problem Statement </a:t>
            </a:r>
            <a:br>
              <a:rPr lang="en-US" dirty="0"/>
            </a:br>
            <a:r>
              <a:rPr lang="en-US" dirty="0"/>
              <a:t>Deep Dive</a:t>
            </a:r>
            <a:endParaRPr lang="en-US" sz="2800" dirty="0"/>
          </a:p>
        </p:txBody>
      </p:sp>
    </p:spTree>
    <p:extLst>
      <p:ext uri="{BB962C8B-B14F-4D97-AF65-F5344CB8AC3E}">
        <p14:creationId xmlns:p14="http://schemas.microsoft.com/office/powerpoint/2010/main" val="3115849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6AE31-E108-6B7C-7F61-B95BB5898060}"/>
              </a:ext>
            </a:extLst>
          </p:cNvPr>
          <p:cNvSpPr>
            <a:spLocks noGrp="1"/>
          </p:cNvSpPr>
          <p:nvPr>
            <p:ph type="title"/>
          </p:nvPr>
        </p:nvSpPr>
        <p:spPr/>
        <p:txBody>
          <a:bodyPr/>
          <a:lstStyle/>
          <a:p>
            <a:r>
              <a:rPr lang="en-GB" dirty="0"/>
              <a:t>SWOT Analysis</a:t>
            </a:r>
          </a:p>
        </p:txBody>
      </p:sp>
      <p:sp>
        <p:nvSpPr>
          <p:cNvPr id="4" name="Rectangle 3">
            <a:extLst>
              <a:ext uri="{FF2B5EF4-FFF2-40B4-BE49-F238E27FC236}">
                <a16:creationId xmlns:a16="http://schemas.microsoft.com/office/drawing/2014/main" id="{6FABA7CB-0BFB-07C6-E17E-CA109669FDE8}"/>
              </a:ext>
            </a:extLst>
          </p:cNvPr>
          <p:cNvSpPr/>
          <p:nvPr/>
        </p:nvSpPr>
        <p:spPr>
          <a:xfrm>
            <a:off x="4008602" y="2282504"/>
            <a:ext cx="1128419" cy="112841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663">
              <a:defRPr/>
            </a:pPr>
            <a:endParaRPr lang="id-ID" sz="2699" dirty="0">
              <a:solidFill>
                <a:srgbClr val="FFFFFF"/>
              </a:solidFill>
              <a:latin typeface="Roboto Light" panose="02000000000000000000" pitchFamily="2" charset="0"/>
            </a:endParaRPr>
          </a:p>
        </p:txBody>
      </p:sp>
      <p:cxnSp>
        <p:nvCxnSpPr>
          <p:cNvPr id="5" name="Straight Connector 4">
            <a:extLst>
              <a:ext uri="{FF2B5EF4-FFF2-40B4-BE49-F238E27FC236}">
                <a16:creationId xmlns:a16="http://schemas.microsoft.com/office/drawing/2014/main" id="{ABEE7A2D-DC28-D675-29F8-02046946BE06}"/>
              </a:ext>
            </a:extLst>
          </p:cNvPr>
          <p:cNvCxnSpPr>
            <a:cxnSpLocks/>
          </p:cNvCxnSpPr>
          <p:nvPr/>
        </p:nvCxnSpPr>
        <p:spPr>
          <a:xfrm>
            <a:off x="4572812" y="1006486"/>
            <a:ext cx="0" cy="3851264"/>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E6AF0AD-3C7D-1F3C-BB83-2FB6D9A5B522}"/>
              </a:ext>
            </a:extLst>
          </p:cNvPr>
          <p:cNvCxnSpPr>
            <a:cxnSpLocks/>
          </p:cNvCxnSpPr>
          <p:nvPr/>
        </p:nvCxnSpPr>
        <p:spPr>
          <a:xfrm>
            <a:off x="571500" y="2846713"/>
            <a:ext cx="8001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54FEAEA-D50D-9F86-8C0C-34404CA51D5A}"/>
              </a:ext>
            </a:extLst>
          </p:cNvPr>
          <p:cNvSpPr/>
          <p:nvPr/>
        </p:nvSpPr>
        <p:spPr>
          <a:xfrm>
            <a:off x="4061543" y="2296490"/>
            <a:ext cx="466795" cy="600164"/>
          </a:xfrm>
          <a:prstGeom prst="rect">
            <a:avLst/>
          </a:prstGeom>
        </p:spPr>
        <p:txBody>
          <a:bodyPr wrap="none" anchor="ctr">
            <a:spAutoFit/>
          </a:bodyPr>
          <a:lstStyle/>
          <a:p>
            <a:pPr algn="ctr" defTabSz="685663">
              <a:defRPr/>
            </a:pPr>
            <a:r>
              <a:rPr lang="en-US" sz="3300" b="1" dirty="0">
                <a:solidFill>
                  <a:schemeClr val="accent1"/>
                </a:solidFill>
              </a:rPr>
              <a:t>S</a:t>
            </a:r>
            <a:endParaRPr lang="bg-BG" sz="3300" b="1" dirty="0">
              <a:solidFill>
                <a:schemeClr val="accent1"/>
              </a:solidFill>
            </a:endParaRPr>
          </a:p>
        </p:txBody>
      </p:sp>
      <p:sp>
        <p:nvSpPr>
          <p:cNvPr id="8" name="Rectangle 7">
            <a:extLst>
              <a:ext uri="{FF2B5EF4-FFF2-40B4-BE49-F238E27FC236}">
                <a16:creationId xmlns:a16="http://schemas.microsoft.com/office/drawing/2014/main" id="{832CE532-F0F0-03D5-440B-589D00E130A8}"/>
              </a:ext>
            </a:extLst>
          </p:cNvPr>
          <p:cNvSpPr/>
          <p:nvPr/>
        </p:nvSpPr>
        <p:spPr>
          <a:xfrm>
            <a:off x="4566161" y="2296490"/>
            <a:ext cx="583814" cy="600164"/>
          </a:xfrm>
          <a:prstGeom prst="rect">
            <a:avLst/>
          </a:prstGeom>
        </p:spPr>
        <p:txBody>
          <a:bodyPr wrap="none" anchor="ctr">
            <a:spAutoFit/>
          </a:bodyPr>
          <a:lstStyle/>
          <a:p>
            <a:pPr algn="ctr" defTabSz="685663">
              <a:defRPr/>
            </a:pPr>
            <a:r>
              <a:rPr lang="en-US" sz="3300" b="1" dirty="0">
                <a:solidFill>
                  <a:schemeClr val="accent2"/>
                </a:solidFill>
              </a:rPr>
              <a:t>W</a:t>
            </a:r>
            <a:endParaRPr lang="bg-BG" sz="3300" b="1" dirty="0">
              <a:solidFill>
                <a:schemeClr val="accent2"/>
              </a:solidFill>
            </a:endParaRPr>
          </a:p>
        </p:txBody>
      </p:sp>
      <p:sp>
        <p:nvSpPr>
          <p:cNvPr id="9" name="Rectangle 8">
            <a:extLst>
              <a:ext uri="{FF2B5EF4-FFF2-40B4-BE49-F238E27FC236}">
                <a16:creationId xmlns:a16="http://schemas.microsoft.com/office/drawing/2014/main" id="{2B46664E-EF2A-FA4B-1CFE-3992FF878147}"/>
              </a:ext>
            </a:extLst>
          </p:cNvPr>
          <p:cNvSpPr/>
          <p:nvPr/>
        </p:nvSpPr>
        <p:spPr>
          <a:xfrm>
            <a:off x="4601427" y="2860700"/>
            <a:ext cx="513282" cy="600164"/>
          </a:xfrm>
          <a:prstGeom prst="rect">
            <a:avLst/>
          </a:prstGeom>
        </p:spPr>
        <p:txBody>
          <a:bodyPr wrap="none" anchor="ctr">
            <a:spAutoFit/>
          </a:bodyPr>
          <a:lstStyle/>
          <a:p>
            <a:pPr algn="ctr" defTabSz="685663">
              <a:defRPr/>
            </a:pPr>
            <a:r>
              <a:rPr lang="en-US" sz="3300" b="1" dirty="0">
                <a:solidFill>
                  <a:schemeClr val="accent5"/>
                </a:solidFill>
              </a:rPr>
              <a:t>O</a:t>
            </a:r>
            <a:endParaRPr lang="bg-BG" sz="3300" b="1" dirty="0">
              <a:solidFill>
                <a:schemeClr val="accent5"/>
              </a:solidFill>
            </a:endParaRPr>
          </a:p>
        </p:txBody>
      </p:sp>
      <p:sp>
        <p:nvSpPr>
          <p:cNvPr id="10" name="Rectangle 9">
            <a:extLst>
              <a:ext uri="{FF2B5EF4-FFF2-40B4-BE49-F238E27FC236}">
                <a16:creationId xmlns:a16="http://schemas.microsoft.com/office/drawing/2014/main" id="{A96DFDAD-591C-BE5D-C5D0-A64F0BF857EB}"/>
              </a:ext>
            </a:extLst>
          </p:cNvPr>
          <p:cNvSpPr/>
          <p:nvPr/>
        </p:nvSpPr>
        <p:spPr>
          <a:xfrm>
            <a:off x="4073565" y="2860700"/>
            <a:ext cx="442750" cy="600164"/>
          </a:xfrm>
          <a:prstGeom prst="rect">
            <a:avLst/>
          </a:prstGeom>
        </p:spPr>
        <p:txBody>
          <a:bodyPr wrap="none" anchor="ctr">
            <a:spAutoFit/>
          </a:bodyPr>
          <a:lstStyle/>
          <a:p>
            <a:pPr algn="ctr" defTabSz="685663">
              <a:defRPr/>
            </a:pPr>
            <a:r>
              <a:rPr lang="en-US" sz="3300" b="1" dirty="0">
                <a:solidFill>
                  <a:schemeClr val="accent4"/>
                </a:solidFill>
              </a:rPr>
              <a:t>T</a:t>
            </a:r>
            <a:endParaRPr lang="bg-BG" sz="3300" b="1" dirty="0">
              <a:solidFill>
                <a:schemeClr val="accent4"/>
              </a:solidFill>
            </a:endParaRPr>
          </a:p>
        </p:txBody>
      </p:sp>
      <p:sp>
        <p:nvSpPr>
          <p:cNvPr id="12" name="TextBox 11">
            <a:extLst>
              <a:ext uri="{FF2B5EF4-FFF2-40B4-BE49-F238E27FC236}">
                <a16:creationId xmlns:a16="http://schemas.microsoft.com/office/drawing/2014/main" id="{8F759E85-D518-8F94-CA9F-A7F1954A0B64}"/>
              </a:ext>
            </a:extLst>
          </p:cNvPr>
          <p:cNvSpPr txBox="1"/>
          <p:nvPr/>
        </p:nvSpPr>
        <p:spPr>
          <a:xfrm>
            <a:off x="5392281" y="1265698"/>
            <a:ext cx="1130438" cy="288541"/>
          </a:xfrm>
          <a:prstGeom prst="rect">
            <a:avLst/>
          </a:prstGeom>
          <a:noFill/>
        </p:spPr>
        <p:txBody>
          <a:bodyPr wrap="none" rtlCol="0" anchor="ctr" anchorCtr="0">
            <a:spAutoFit/>
          </a:bodyPr>
          <a:lstStyle/>
          <a:p>
            <a:pPr defTabSz="685663"/>
            <a:r>
              <a:rPr lang="en-US" sz="1275" b="1" dirty="0">
                <a:solidFill>
                  <a:schemeClr val="accent2"/>
                </a:solidFill>
                <a:ea typeface="League Spartan" charset="0"/>
                <a:cs typeface="Poppins" pitchFamily="2" charset="77"/>
              </a:rPr>
              <a:t>WEAKNESS</a:t>
            </a:r>
          </a:p>
        </p:txBody>
      </p:sp>
      <p:sp>
        <p:nvSpPr>
          <p:cNvPr id="14" name="TextBox 13">
            <a:extLst>
              <a:ext uri="{FF2B5EF4-FFF2-40B4-BE49-F238E27FC236}">
                <a16:creationId xmlns:a16="http://schemas.microsoft.com/office/drawing/2014/main" id="{67B16ED2-AE22-C999-C4DF-36851EEAA006}"/>
              </a:ext>
            </a:extLst>
          </p:cNvPr>
          <p:cNvSpPr txBox="1"/>
          <p:nvPr/>
        </p:nvSpPr>
        <p:spPr>
          <a:xfrm>
            <a:off x="5392281" y="3159393"/>
            <a:ext cx="1364476" cy="288541"/>
          </a:xfrm>
          <a:prstGeom prst="rect">
            <a:avLst/>
          </a:prstGeom>
          <a:noFill/>
        </p:spPr>
        <p:txBody>
          <a:bodyPr wrap="none" rtlCol="0" anchor="ctr" anchorCtr="0">
            <a:spAutoFit/>
          </a:bodyPr>
          <a:lstStyle/>
          <a:p>
            <a:pPr defTabSz="685663"/>
            <a:r>
              <a:rPr lang="en-US" sz="1275" b="1" dirty="0">
                <a:solidFill>
                  <a:schemeClr val="accent5"/>
                </a:solidFill>
                <a:ea typeface="League Spartan" charset="0"/>
                <a:cs typeface="Poppins" pitchFamily="2" charset="77"/>
              </a:rPr>
              <a:t>OPPORTUNITY</a:t>
            </a:r>
          </a:p>
        </p:txBody>
      </p:sp>
      <p:sp>
        <p:nvSpPr>
          <p:cNvPr id="15" name="Subtitle 2">
            <a:extLst>
              <a:ext uri="{FF2B5EF4-FFF2-40B4-BE49-F238E27FC236}">
                <a16:creationId xmlns:a16="http://schemas.microsoft.com/office/drawing/2014/main" id="{6780DBFC-36B5-EEF3-6007-633B80D781F7}"/>
              </a:ext>
            </a:extLst>
          </p:cNvPr>
          <p:cNvSpPr txBox="1">
            <a:spLocks/>
          </p:cNvSpPr>
          <p:nvPr/>
        </p:nvSpPr>
        <p:spPr>
          <a:xfrm>
            <a:off x="571500" y="1924338"/>
            <a:ext cx="3232663" cy="246182"/>
          </a:xfrm>
          <a:prstGeom prst="rect">
            <a:avLst/>
          </a:prstGeom>
        </p:spPr>
        <p:txBody>
          <a:bodyPr vert="horz" wrap="square" lIns="81559" tIns="40779" rIns="81559" bIns="40779"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defTabSz="407864">
              <a:lnSpc>
                <a:spcPts val="1388"/>
              </a:lnSpc>
            </a:pPr>
            <a:r>
              <a:rPr lang="en-US" sz="1000" dirty="0">
                <a:solidFill>
                  <a:srgbClr val="000000"/>
                </a:solidFill>
                <a:latin typeface="+mn-lt"/>
                <a:ea typeface="Open Sans Light" panose="020B0306030504020204" pitchFamily="34" charset="0"/>
                <a:cs typeface="Open Sans Light" panose="020B0306030504020204" pitchFamily="34" charset="0"/>
              </a:rPr>
              <a:t>What currently works well?</a:t>
            </a:r>
          </a:p>
        </p:txBody>
      </p:sp>
      <p:sp>
        <p:nvSpPr>
          <p:cNvPr id="16" name="TextBox 15">
            <a:extLst>
              <a:ext uri="{FF2B5EF4-FFF2-40B4-BE49-F238E27FC236}">
                <a16:creationId xmlns:a16="http://schemas.microsoft.com/office/drawing/2014/main" id="{EA8B729C-128B-1909-B43A-2A5F8A2343DB}"/>
              </a:ext>
            </a:extLst>
          </p:cNvPr>
          <p:cNvSpPr txBox="1"/>
          <p:nvPr/>
        </p:nvSpPr>
        <p:spPr>
          <a:xfrm>
            <a:off x="556002" y="1224606"/>
            <a:ext cx="1083951" cy="288541"/>
          </a:xfrm>
          <a:prstGeom prst="rect">
            <a:avLst/>
          </a:prstGeom>
          <a:noFill/>
        </p:spPr>
        <p:txBody>
          <a:bodyPr wrap="none" rtlCol="0" anchor="ctr" anchorCtr="0">
            <a:spAutoFit/>
          </a:bodyPr>
          <a:lstStyle/>
          <a:p>
            <a:pPr defTabSz="685663"/>
            <a:r>
              <a:rPr lang="en-US" sz="1275" b="1" dirty="0">
                <a:solidFill>
                  <a:srgbClr val="D30D8B"/>
                </a:solidFill>
                <a:ea typeface="League Spartan" charset="0"/>
                <a:cs typeface="Poppins" pitchFamily="2" charset="77"/>
              </a:rPr>
              <a:t>STRENGTH</a:t>
            </a:r>
          </a:p>
        </p:txBody>
      </p:sp>
      <p:sp>
        <p:nvSpPr>
          <p:cNvPr id="18" name="TextBox 17">
            <a:extLst>
              <a:ext uri="{FF2B5EF4-FFF2-40B4-BE49-F238E27FC236}">
                <a16:creationId xmlns:a16="http://schemas.microsoft.com/office/drawing/2014/main" id="{BD36B767-4464-5E4D-6409-34ABDA719A98}"/>
              </a:ext>
            </a:extLst>
          </p:cNvPr>
          <p:cNvSpPr txBox="1"/>
          <p:nvPr/>
        </p:nvSpPr>
        <p:spPr>
          <a:xfrm>
            <a:off x="623944" y="3159393"/>
            <a:ext cx="836191" cy="288541"/>
          </a:xfrm>
          <a:prstGeom prst="rect">
            <a:avLst/>
          </a:prstGeom>
          <a:noFill/>
        </p:spPr>
        <p:txBody>
          <a:bodyPr wrap="none" rtlCol="0" anchor="ctr" anchorCtr="0">
            <a:spAutoFit/>
          </a:bodyPr>
          <a:lstStyle/>
          <a:p>
            <a:pPr defTabSz="685663"/>
            <a:r>
              <a:rPr lang="en-US" sz="1275" b="1" dirty="0">
                <a:solidFill>
                  <a:schemeClr val="accent4"/>
                </a:solidFill>
                <a:ea typeface="League Spartan" charset="0"/>
                <a:cs typeface="Poppins" pitchFamily="2" charset="77"/>
              </a:rPr>
              <a:t>THREAT</a:t>
            </a:r>
          </a:p>
        </p:txBody>
      </p:sp>
      <p:sp>
        <p:nvSpPr>
          <p:cNvPr id="3" name="Subtitle 2">
            <a:extLst>
              <a:ext uri="{FF2B5EF4-FFF2-40B4-BE49-F238E27FC236}">
                <a16:creationId xmlns:a16="http://schemas.microsoft.com/office/drawing/2014/main" id="{44395D09-04DB-C4AF-5381-1ADCADEEF7C6}"/>
              </a:ext>
            </a:extLst>
          </p:cNvPr>
          <p:cNvSpPr txBox="1">
            <a:spLocks/>
          </p:cNvSpPr>
          <p:nvPr/>
        </p:nvSpPr>
        <p:spPr>
          <a:xfrm>
            <a:off x="5392281" y="1924338"/>
            <a:ext cx="3232663" cy="246182"/>
          </a:xfrm>
          <a:prstGeom prst="rect">
            <a:avLst/>
          </a:prstGeom>
        </p:spPr>
        <p:txBody>
          <a:bodyPr vert="horz" wrap="square" lIns="81559" tIns="40779" rIns="81559" bIns="40779"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defTabSz="407864">
              <a:lnSpc>
                <a:spcPts val="1388"/>
              </a:lnSpc>
            </a:pPr>
            <a:r>
              <a:rPr lang="en-US" sz="1000" dirty="0">
                <a:solidFill>
                  <a:srgbClr val="000000"/>
                </a:solidFill>
                <a:latin typeface="+mn-lt"/>
                <a:ea typeface="Open Sans Light" panose="020B0306030504020204" pitchFamily="34" charset="0"/>
                <a:cs typeface="Open Sans Light" panose="020B0306030504020204" pitchFamily="34" charset="0"/>
              </a:rPr>
              <a:t>What does not work well?</a:t>
            </a:r>
          </a:p>
        </p:txBody>
      </p:sp>
      <p:sp>
        <p:nvSpPr>
          <p:cNvPr id="11" name="Subtitle 2">
            <a:extLst>
              <a:ext uri="{FF2B5EF4-FFF2-40B4-BE49-F238E27FC236}">
                <a16:creationId xmlns:a16="http://schemas.microsoft.com/office/drawing/2014/main" id="{CA2741D9-419B-3A06-CC6B-C0C2A5333E02}"/>
              </a:ext>
            </a:extLst>
          </p:cNvPr>
          <p:cNvSpPr txBox="1">
            <a:spLocks/>
          </p:cNvSpPr>
          <p:nvPr/>
        </p:nvSpPr>
        <p:spPr>
          <a:xfrm>
            <a:off x="556002" y="3547754"/>
            <a:ext cx="3232663" cy="425718"/>
          </a:xfrm>
          <a:prstGeom prst="rect">
            <a:avLst/>
          </a:prstGeom>
        </p:spPr>
        <p:txBody>
          <a:bodyPr vert="horz" wrap="square" lIns="81559" tIns="40779" rIns="81559" bIns="40779"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defTabSz="407864">
              <a:lnSpc>
                <a:spcPts val="1388"/>
              </a:lnSpc>
            </a:pPr>
            <a:r>
              <a:rPr lang="en-US" sz="1000" dirty="0">
                <a:solidFill>
                  <a:srgbClr val="000000"/>
                </a:solidFill>
                <a:latin typeface="+mn-lt"/>
                <a:ea typeface="Open Sans Light" panose="020B0306030504020204" pitchFamily="34" charset="0"/>
                <a:cs typeface="Open Sans Light" panose="020B0306030504020204" pitchFamily="34" charset="0"/>
              </a:rPr>
              <a:t>What are the risks of not improving or changing existing processes</a:t>
            </a:r>
          </a:p>
        </p:txBody>
      </p:sp>
      <p:sp>
        <p:nvSpPr>
          <p:cNvPr id="13" name="Subtitle 2">
            <a:extLst>
              <a:ext uri="{FF2B5EF4-FFF2-40B4-BE49-F238E27FC236}">
                <a16:creationId xmlns:a16="http://schemas.microsoft.com/office/drawing/2014/main" id="{851B7CE4-AEE4-1728-FBBB-A1A6CDE36565}"/>
              </a:ext>
            </a:extLst>
          </p:cNvPr>
          <p:cNvSpPr txBox="1">
            <a:spLocks/>
          </p:cNvSpPr>
          <p:nvPr/>
        </p:nvSpPr>
        <p:spPr>
          <a:xfrm>
            <a:off x="5392281" y="3631620"/>
            <a:ext cx="3232663" cy="246182"/>
          </a:xfrm>
          <a:prstGeom prst="rect">
            <a:avLst/>
          </a:prstGeom>
        </p:spPr>
        <p:txBody>
          <a:bodyPr vert="horz" wrap="square" lIns="81559" tIns="40779" rIns="81559" bIns="40779"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defTabSz="407864">
              <a:lnSpc>
                <a:spcPts val="1388"/>
              </a:lnSpc>
            </a:pPr>
            <a:r>
              <a:rPr lang="en-US" sz="1000" dirty="0">
                <a:solidFill>
                  <a:srgbClr val="000000"/>
                </a:solidFill>
                <a:latin typeface="+mn-lt"/>
                <a:ea typeface="Open Sans Light" panose="020B0306030504020204" pitchFamily="34" charset="0"/>
                <a:cs typeface="Open Sans Light" panose="020B0306030504020204" pitchFamily="34" charset="0"/>
              </a:rPr>
              <a:t>What are the opportunities?</a:t>
            </a:r>
          </a:p>
        </p:txBody>
      </p:sp>
    </p:spTree>
    <p:extLst>
      <p:ext uri="{BB962C8B-B14F-4D97-AF65-F5344CB8AC3E}">
        <p14:creationId xmlns:p14="http://schemas.microsoft.com/office/powerpoint/2010/main" val="1134354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B218F-F323-177D-A783-526B7E939386}"/>
              </a:ext>
            </a:extLst>
          </p:cNvPr>
          <p:cNvSpPr>
            <a:spLocks noGrp="1"/>
          </p:cNvSpPr>
          <p:nvPr>
            <p:ph type="title"/>
          </p:nvPr>
        </p:nvSpPr>
        <p:spPr>
          <a:xfrm>
            <a:off x="228600" y="170087"/>
            <a:ext cx="8686800" cy="682400"/>
          </a:xfrm>
        </p:spPr>
        <p:txBody>
          <a:bodyPr anchor="ctr">
            <a:normAutofit/>
          </a:bodyPr>
          <a:lstStyle/>
          <a:p>
            <a:r>
              <a:rPr lang="en-GB" dirty="0"/>
              <a:t>Introduction into The Design Thinking Approach</a:t>
            </a:r>
          </a:p>
        </p:txBody>
      </p:sp>
      <p:pic>
        <p:nvPicPr>
          <p:cNvPr id="7" name="Content Placeholder 4" descr="A screenshot of a video game&#10;&#10;Description automatically generated with medium confidence">
            <a:extLst>
              <a:ext uri="{FF2B5EF4-FFF2-40B4-BE49-F238E27FC236}">
                <a16:creationId xmlns:a16="http://schemas.microsoft.com/office/drawing/2014/main" id="{7A0CB916-7E2F-0016-631E-12C44C4B3D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3860" y="1033968"/>
            <a:ext cx="4695895" cy="2617962"/>
          </a:xfrm>
          <a:prstGeom prst="rect">
            <a:avLst/>
          </a:prstGeom>
          <a:noFill/>
        </p:spPr>
      </p:pic>
      <p:sp>
        <p:nvSpPr>
          <p:cNvPr id="5" name="TextBox 4">
            <a:extLst>
              <a:ext uri="{FF2B5EF4-FFF2-40B4-BE49-F238E27FC236}">
                <a16:creationId xmlns:a16="http://schemas.microsoft.com/office/drawing/2014/main" id="{D27365C7-3DE3-3630-6AE9-1097D138C4C1}"/>
              </a:ext>
            </a:extLst>
          </p:cNvPr>
          <p:cNvSpPr txBox="1"/>
          <p:nvPr/>
        </p:nvSpPr>
        <p:spPr>
          <a:xfrm>
            <a:off x="228600" y="1485231"/>
            <a:ext cx="1920293" cy="1200329"/>
          </a:xfrm>
          <a:prstGeom prst="rect">
            <a:avLst/>
          </a:prstGeom>
          <a:noFill/>
          <a:ln>
            <a:solidFill>
              <a:srgbClr val="D30C55"/>
            </a:solidFill>
          </a:ln>
        </p:spPr>
        <p:txBody>
          <a:bodyPr wrap="square" rtlCol="0">
            <a:spAutoFit/>
          </a:bodyPr>
          <a:lstStyle/>
          <a:p>
            <a:pPr rtl="0" fontAlgn="base"/>
            <a:r>
              <a:rPr lang="en-GB" sz="900" b="0" i="0" dirty="0">
                <a:solidFill>
                  <a:srgbClr val="000000"/>
                </a:solidFill>
                <a:effectLst/>
              </a:rPr>
              <a:t>Clearly define the problem by collating all available data and information </a:t>
            </a:r>
          </a:p>
          <a:p>
            <a:pPr rtl="0" fontAlgn="base"/>
            <a:endParaRPr lang="en-GB" sz="900" b="0" i="0" dirty="0">
              <a:solidFill>
                <a:srgbClr val="000000"/>
              </a:solidFill>
              <a:effectLst/>
            </a:endParaRPr>
          </a:p>
          <a:p>
            <a:pPr rtl="0" fontAlgn="base"/>
            <a:r>
              <a:rPr lang="en-GB" sz="900" b="0" i="0" dirty="0">
                <a:solidFill>
                  <a:srgbClr val="000000"/>
                </a:solidFill>
                <a:effectLst/>
              </a:rPr>
              <a:t>Document and review the current process.  </a:t>
            </a:r>
          </a:p>
          <a:p>
            <a:pPr rtl="0" fontAlgn="base"/>
            <a:endParaRPr lang="en-GB" sz="900" dirty="0">
              <a:solidFill>
                <a:srgbClr val="000000"/>
              </a:solidFill>
            </a:endParaRPr>
          </a:p>
          <a:p>
            <a:pPr rtl="0" fontAlgn="base"/>
            <a:endParaRPr lang="en-GB" sz="900" b="0" i="0" dirty="0">
              <a:solidFill>
                <a:srgbClr val="000000"/>
              </a:solidFill>
              <a:effectLst/>
            </a:endParaRPr>
          </a:p>
        </p:txBody>
      </p:sp>
      <p:sp>
        <p:nvSpPr>
          <p:cNvPr id="8" name="TextBox 7">
            <a:extLst>
              <a:ext uri="{FF2B5EF4-FFF2-40B4-BE49-F238E27FC236}">
                <a16:creationId xmlns:a16="http://schemas.microsoft.com/office/drawing/2014/main" id="{51F95F18-DC66-FF5B-4A2F-9A926A9CC791}"/>
              </a:ext>
            </a:extLst>
          </p:cNvPr>
          <p:cNvSpPr txBox="1"/>
          <p:nvPr/>
        </p:nvSpPr>
        <p:spPr>
          <a:xfrm>
            <a:off x="243567" y="3121016"/>
            <a:ext cx="1920293" cy="1338828"/>
          </a:xfrm>
          <a:prstGeom prst="rect">
            <a:avLst/>
          </a:prstGeom>
          <a:noFill/>
          <a:ln>
            <a:solidFill>
              <a:srgbClr val="582872"/>
            </a:solidFill>
          </a:ln>
        </p:spPr>
        <p:txBody>
          <a:bodyPr wrap="square" rtlCol="0">
            <a:spAutoFit/>
          </a:bodyPr>
          <a:lstStyle>
            <a:defPPr>
              <a:defRPr lang="en-US"/>
            </a:defPPr>
            <a:lvl1pPr fontAlgn="base">
              <a:defRPr sz="1000" b="0" i="0">
                <a:solidFill>
                  <a:srgbClr val="000000"/>
                </a:solidFill>
                <a:effectLst/>
              </a:defRPr>
            </a:lvl1pPr>
          </a:lstStyle>
          <a:p>
            <a:r>
              <a:rPr lang="en-GB" sz="900" dirty="0"/>
              <a:t>Apply analytical skills supported with a suite of tools and techniques to understand root causes. </a:t>
            </a:r>
          </a:p>
          <a:p>
            <a:endParaRPr lang="en-GB" sz="900" dirty="0"/>
          </a:p>
          <a:p>
            <a:r>
              <a:rPr lang="en-GB" sz="900" dirty="0"/>
              <a:t>Create SMART metrics if/where applicable. </a:t>
            </a:r>
          </a:p>
          <a:p>
            <a:endParaRPr lang="en-GB" sz="900" dirty="0"/>
          </a:p>
          <a:p>
            <a:r>
              <a:rPr lang="en-GB" sz="900" dirty="0"/>
              <a:t>Identify impacted stakeholders. </a:t>
            </a:r>
          </a:p>
        </p:txBody>
      </p:sp>
      <p:sp>
        <p:nvSpPr>
          <p:cNvPr id="10" name="TextBox 9">
            <a:extLst>
              <a:ext uri="{FF2B5EF4-FFF2-40B4-BE49-F238E27FC236}">
                <a16:creationId xmlns:a16="http://schemas.microsoft.com/office/drawing/2014/main" id="{63B89FDC-5376-1F13-328F-BBFD2AEE94DF}"/>
              </a:ext>
            </a:extLst>
          </p:cNvPr>
          <p:cNvSpPr txBox="1"/>
          <p:nvPr/>
        </p:nvSpPr>
        <p:spPr>
          <a:xfrm>
            <a:off x="6741241" y="1468047"/>
            <a:ext cx="2085392" cy="1200329"/>
          </a:xfrm>
          <a:prstGeom prst="rect">
            <a:avLst/>
          </a:prstGeom>
          <a:noFill/>
          <a:ln>
            <a:solidFill>
              <a:srgbClr val="9D1C81"/>
            </a:solidFill>
          </a:ln>
        </p:spPr>
        <p:txBody>
          <a:bodyPr wrap="square" rtlCol="0">
            <a:spAutoFit/>
          </a:bodyPr>
          <a:lstStyle>
            <a:defPPr>
              <a:defRPr lang="en-US"/>
            </a:defPPr>
            <a:lvl1pPr fontAlgn="base">
              <a:defRPr sz="900" b="0" i="0">
                <a:solidFill>
                  <a:srgbClr val="000000"/>
                </a:solidFill>
                <a:effectLst/>
              </a:defRPr>
            </a:lvl1pPr>
          </a:lstStyle>
          <a:p>
            <a:r>
              <a:rPr lang="en-GB" dirty="0"/>
              <a:t>Brainstorming creative ideas with design thinking application. </a:t>
            </a:r>
          </a:p>
          <a:p>
            <a:endParaRPr lang="en-GB" dirty="0"/>
          </a:p>
          <a:p>
            <a:r>
              <a:rPr lang="en-GB" dirty="0"/>
              <a:t>Create boundaries to scope where applicable. </a:t>
            </a:r>
          </a:p>
          <a:p>
            <a:r>
              <a:rPr lang="en-GB" dirty="0"/>
              <a:t>Impact assess ideas if required. </a:t>
            </a:r>
          </a:p>
          <a:p>
            <a:endParaRPr lang="en-GB" dirty="0"/>
          </a:p>
          <a:p>
            <a:r>
              <a:rPr lang="en-GB" dirty="0"/>
              <a:t>Prioritise activity. </a:t>
            </a:r>
          </a:p>
        </p:txBody>
      </p:sp>
      <p:sp>
        <p:nvSpPr>
          <p:cNvPr id="12" name="TextBox 11">
            <a:extLst>
              <a:ext uri="{FF2B5EF4-FFF2-40B4-BE49-F238E27FC236}">
                <a16:creationId xmlns:a16="http://schemas.microsoft.com/office/drawing/2014/main" id="{77ECBC16-39A5-8804-7BAA-446465ACAA9B}"/>
              </a:ext>
            </a:extLst>
          </p:cNvPr>
          <p:cNvSpPr txBox="1"/>
          <p:nvPr/>
        </p:nvSpPr>
        <p:spPr>
          <a:xfrm>
            <a:off x="6741241" y="3121016"/>
            <a:ext cx="2085391" cy="1061829"/>
          </a:xfrm>
          <a:prstGeom prst="rect">
            <a:avLst/>
          </a:prstGeom>
          <a:noFill/>
          <a:ln>
            <a:solidFill>
              <a:srgbClr val="9D1C81"/>
            </a:solidFill>
          </a:ln>
        </p:spPr>
        <p:txBody>
          <a:bodyPr wrap="square" rtlCol="0">
            <a:spAutoFit/>
          </a:bodyPr>
          <a:lstStyle>
            <a:defPPr>
              <a:defRPr lang="en-US"/>
            </a:defPPr>
            <a:lvl1pPr fontAlgn="base">
              <a:defRPr sz="900" b="0" i="0">
                <a:solidFill>
                  <a:srgbClr val="000000"/>
                </a:solidFill>
                <a:effectLst/>
              </a:defRPr>
            </a:lvl1pPr>
          </a:lstStyle>
          <a:p>
            <a:r>
              <a:rPr lang="en-GB" dirty="0"/>
              <a:t>Create a proof of concept. </a:t>
            </a:r>
          </a:p>
          <a:p>
            <a:endParaRPr lang="en-GB" dirty="0"/>
          </a:p>
          <a:p>
            <a:r>
              <a:rPr lang="en-GB" dirty="0"/>
              <a:t>Align sponsor to support advocating the change or new way or working. </a:t>
            </a:r>
          </a:p>
          <a:p>
            <a:endParaRPr lang="en-GB" dirty="0"/>
          </a:p>
          <a:p>
            <a:r>
              <a:rPr lang="en-GB" dirty="0"/>
              <a:t>Engage stakeholders. </a:t>
            </a:r>
          </a:p>
          <a:p>
            <a:endParaRPr lang="en-GB" dirty="0"/>
          </a:p>
        </p:txBody>
      </p:sp>
      <p:sp>
        <p:nvSpPr>
          <p:cNvPr id="14" name="TextBox 13">
            <a:extLst>
              <a:ext uri="{FF2B5EF4-FFF2-40B4-BE49-F238E27FC236}">
                <a16:creationId xmlns:a16="http://schemas.microsoft.com/office/drawing/2014/main" id="{5C9800A4-542E-AB79-9CEC-BA8A3902840A}"/>
              </a:ext>
            </a:extLst>
          </p:cNvPr>
          <p:cNvSpPr txBox="1"/>
          <p:nvPr/>
        </p:nvSpPr>
        <p:spPr>
          <a:xfrm>
            <a:off x="3529304" y="3651930"/>
            <a:ext cx="2085391" cy="1200329"/>
          </a:xfrm>
          <a:prstGeom prst="rect">
            <a:avLst/>
          </a:prstGeom>
          <a:noFill/>
          <a:ln>
            <a:solidFill>
              <a:schemeClr val="bg1">
                <a:lumMod val="75000"/>
              </a:schemeClr>
            </a:solidFill>
          </a:ln>
        </p:spPr>
        <p:txBody>
          <a:bodyPr wrap="square" rtlCol="0">
            <a:spAutoFit/>
          </a:bodyPr>
          <a:lstStyle>
            <a:defPPr>
              <a:defRPr lang="en-US"/>
            </a:defPPr>
            <a:lvl1pPr fontAlgn="base">
              <a:defRPr sz="900" b="0" i="0">
                <a:solidFill>
                  <a:srgbClr val="000000"/>
                </a:solidFill>
                <a:effectLst/>
              </a:defRPr>
            </a:lvl1pPr>
          </a:lstStyle>
          <a:p>
            <a:r>
              <a:rPr lang="en-GB" dirty="0"/>
              <a:t>Implement test solution and gain feedback. </a:t>
            </a:r>
          </a:p>
          <a:p>
            <a:endParaRPr lang="en-GB" dirty="0"/>
          </a:p>
          <a:p>
            <a:r>
              <a:rPr lang="en-GB" dirty="0"/>
              <a:t>Measure against SMART metrics if set out in Define. </a:t>
            </a:r>
          </a:p>
          <a:p>
            <a:endParaRPr lang="en-GB" dirty="0"/>
          </a:p>
          <a:p>
            <a:r>
              <a:rPr lang="en-GB" dirty="0"/>
              <a:t>Continually improve the solution by revisiting metrics periodically </a:t>
            </a:r>
          </a:p>
        </p:txBody>
      </p:sp>
    </p:spTree>
    <p:extLst>
      <p:ext uri="{BB962C8B-B14F-4D97-AF65-F5344CB8AC3E}">
        <p14:creationId xmlns:p14="http://schemas.microsoft.com/office/powerpoint/2010/main" val="1795813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E7BFC-C3BC-203F-EADE-12DB4C8274A6}"/>
              </a:ext>
            </a:extLst>
          </p:cNvPr>
          <p:cNvSpPr>
            <a:spLocks noGrp="1"/>
          </p:cNvSpPr>
          <p:nvPr>
            <p:ph type="ctrTitle"/>
          </p:nvPr>
        </p:nvSpPr>
        <p:spPr>
          <a:xfrm>
            <a:off x="82267" y="1331100"/>
            <a:ext cx="7188327" cy="2585292"/>
          </a:xfrm>
        </p:spPr>
        <p:txBody>
          <a:bodyPr/>
          <a:lstStyle/>
          <a:p>
            <a:r>
              <a:rPr lang="en-US" sz="2800" dirty="0"/>
              <a:t>Next Steps</a:t>
            </a:r>
          </a:p>
        </p:txBody>
      </p:sp>
    </p:spTree>
    <p:extLst>
      <p:ext uri="{BB962C8B-B14F-4D97-AF65-F5344CB8AC3E}">
        <p14:creationId xmlns:p14="http://schemas.microsoft.com/office/powerpoint/2010/main" val="4063229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1EE6-06EC-50BB-C3D5-BB9B3B3A0300}"/>
              </a:ext>
            </a:extLst>
          </p:cNvPr>
          <p:cNvSpPr>
            <a:spLocks noGrp="1"/>
          </p:cNvSpPr>
          <p:nvPr>
            <p:ph type="title"/>
          </p:nvPr>
        </p:nvSpPr>
        <p:spPr/>
        <p:txBody>
          <a:bodyPr/>
          <a:lstStyle/>
          <a:p>
            <a:r>
              <a:rPr lang="en-GB" dirty="0"/>
              <a:t>Actions for Fellows</a:t>
            </a:r>
          </a:p>
        </p:txBody>
      </p:sp>
      <p:sp>
        <p:nvSpPr>
          <p:cNvPr id="3" name="Content Placeholder 2">
            <a:extLst>
              <a:ext uri="{FF2B5EF4-FFF2-40B4-BE49-F238E27FC236}">
                <a16:creationId xmlns:a16="http://schemas.microsoft.com/office/drawing/2014/main" id="{A8D5D00E-A0C9-DD57-A0EC-0EC240F35154}"/>
              </a:ext>
            </a:extLst>
          </p:cNvPr>
          <p:cNvSpPr>
            <a:spLocks noGrp="1"/>
          </p:cNvSpPr>
          <p:nvPr>
            <p:ph sz="quarter" idx="10"/>
          </p:nvPr>
        </p:nvSpPr>
        <p:spPr>
          <a:xfrm>
            <a:off x="218790" y="1388250"/>
            <a:ext cx="8686800" cy="3302000"/>
          </a:xfrm>
        </p:spPr>
        <p:txBody>
          <a:bodyPr/>
          <a:lstStyle/>
          <a:p>
            <a:r>
              <a:rPr lang="en-GB" sz="1200" dirty="0">
                <a:latin typeface="+mn-lt"/>
              </a:rPr>
              <a:t>Who can be your Project Sponsor/mentor</a:t>
            </a:r>
          </a:p>
          <a:p>
            <a:r>
              <a:rPr lang="en-GB" sz="1200" dirty="0">
                <a:latin typeface="+mn-lt"/>
              </a:rPr>
              <a:t>SWOT – Continue with SWOT and add more if any come to mind</a:t>
            </a:r>
          </a:p>
          <a:p>
            <a:pPr marL="0" indent="0">
              <a:buNone/>
            </a:pPr>
            <a:endParaRPr lang="en-GB" sz="1200" dirty="0">
              <a:latin typeface="+mn-lt"/>
            </a:endParaRPr>
          </a:p>
          <a:p>
            <a:pPr marL="0" indent="0">
              <a:buNone/>
            </a:pPr>
            <a:endParaRPr lang="en-GB" sz="1200" dirty="0">
              <a:latin typeface="+mn-lt"/>
            </a:endParaRPr>
          </a:p>
          <a:p>
            <a:endParaRPr lang="en-GB" sz="1200" dirty="0">
              <a:latin typeface="+mn-lt"/>
            </a:endParaRPr>
          </a:p>
          <a:p>
            <a:endParaRPr lang="en-GB" sz="1200" dirty="0">
              <a:latin typeface="+mn-lt"/>
            </a:endParaRPr>
          </a:p>
          <a:p>
            <a:endParaRPr lang="en-GB" sz="1200" dirty="0">
              <a:latin typeface="+mn-lt"/>
            </a:endParaRPr>
          </a:p>
        </p:txBody>
      </p:sp>
    </p:spTree>
    <p:extLst>
      <p:ext uri="{BB962C8B-B14F-4D97-AF65-F5344CB8AC3E}">
        <p14:creationId xmlns:p14="http://schemas.microsoft.com/office/powerpoint/2010/main" val="4128075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476E3-695C-BBE9-1EE5-CE9B0D54DF3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759615F3-34AB-64F5-C2D5-69ABA1F552DF}"/>
              </a:ext>
            </a:extLst>
          </p:cNvPr>
          <p:cNvSpPr>
            <a:spLocks noGrp="1"/>
          </p:cNvSpPr>
          <p:nvPr>
            <p:ph idx="1"/>
          </p:nvPr>
        </p:nvSpPr>
        <p:spPr>
          <a:xfrm>
            <a:off x="242237" y="986155"/>
            <a:ext cx="5527698" cy="3931920"/>
          </a:xfrm>
        </p:spPr>
        <p:txBody>
          <a:bodyPr>
            <a:normAutofit/>
          </a:bodyPr>
          <a:lstStyle/>
          <a:p>
            <a:r>
              <a:rPr lang="en-US" dirty="0"/>
              <a:t>Introductions - Insight and Fellows</a:t>
            </a:r>
          </a:p>
          <a:p>
            <a:endParaRPr lang="en-US" dirty="0"/>
          </a:p>
          <a:p>
            <a:r>
              <a:rPr lang="en-US" dirty="0"/>
              <a:t>Overview of the Fellowship Programme </a:t>
            </a:r>
          </a:p>
          <a:p>
            <a:r>
              <a:rPr lang="en-US" dirty="0"/>
              <a:t>What to Expect</a:t>
            </a:r>
          </a:p>
          <a:p>
            <a:r>
              <a:rPr lang="en-US" dirty="0"/>
              <a:t>Timeline and Programme Activity</a:t>
            </a:r>
          </a:p>
          <a:p>
            <a:endParaRPr lang="en-US" dirty="0"/>
          </a:p>
          <a:p>
            <a:r>
              <a:rPr lang="en-US" dirty="0"/>
              <a:t>Application proposals and overview </a:t>
            </a:r>
          </a:p>
          <a:p>
            <a:r>
              <a:rPr lang="en-US" dirty="0"/>
              <a:t>Deep Dive activity into each of your proposals</a:t>
            </a:r>
          </a:p>
          <a:p>
            <a:endParaRPr lang="en-US" dirty="0"/>
          </a:p>
          <a:p>
            <a:r>
              <a:rPr lang="en-US" dirty="0"/>
              <a:t>Wrap Up and Next Steps</a:t>
            </a:r>
          </a:p>
          <a:p>
            <a:endParaRPr lang="en-US" dirty="0"/>
          </a:p>
          <a:p>
            <a:endParaRPr lang="en-US" dirty="0"/>
          </a:p>
        </p:txBody>
      </p:sp>
    </p:spTree>
    <p:extLst>
      <p:ext uri="{BB962C8B-B14F-4D97-AF65-F5344CB8AC3E}">
        <p14:creationId xmlns:p14="http://schemas.microsoft.com/office/powerpoint/2010/main" val="3461342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E7BFC-C3BC-203F-EADE-12DB4C8274A6}"/>
              </a:ext>
            </a:extLst>
          </p:cNvPr>
          <p:cNvSpPr>
            <a:spLocks noGrp="1"/>
          </p:cNvSpPr>
          <p:nvPr>
            <p:ph type="ctrTitle"/>
          </p:nvPr>
        </p:nvSpPr>
        <p:spPr>
          <a:xfrm>
            <a:off x="82267" y="1331100"/>
            <a:ext cx="7188327" cy="2585292"/>
          </a:xfrm>
        </p:spPr>
        <p:txBody>
          <a:bodyPr/>
          <a:lstStyle/>
          <a:p>
            <a:r>
              <a:rPr lang="en-US" dirty="0"/>
              <a:t>Fellowship Programme</a:t>
            </a:r>
            <a:br>
              <a:rPr lang="en-US" dirty="0"/>
            </a:br>
            <a:r>
              <a:rPr lang="en-US" sz="2800" dirty="0"/>
              <a:t>Overview</a:t>
            </a:r>
          </a:p>
        </p:txBody>
      </p:sp>
    </p:spTree>
    <p:extLst>
      <p:ext uri="{BB962C8B-B14F-4D97-AF65-F5344CB8AC3E}">
        <p14:creationId xmlns:p14="http://schemas.microsoft.com/office/powerpoint/2010/main" val="1930611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1EE6-06EC-50BB-C3D5-BB9B3B3A0300}"/>
              </a:ext>
            </a:extLst>
          </p:cNvPr>
          <p:cNvSpPr>
            <a:spLocks noGrp="1"/>
          </p:cNvSpPr>
          <p:nvPr>
            <p:ph type="title"/>
          </p:nvPr>
        </p:nvSpPr>
        <p:spPr/>
        <p:txBody>
          <a:bodyPr/>
          <a:lstStyle/>
          <a:p>
            <a:r>
              <a:rPr lang="en-GB" dirty="0"/>
              <a:t>What is the Fellowship Programme – Why?</a:t>
            </a:r>
          </a:p>
        </p:txBody>
      </p:sp>
      <p:sp>
        <p:nvSpPr>
          <p:cNvPr id="4" name="TextBox 3">
            <a:extLst>
              <a:ext uri="{FF2B5EF4-FFF2-40B4-BE49-F238E27FC236}">
                <a16:creationId xmlns:a16="http://schemas.microsoft.com/office/drawing/2014/main" id="{48550BA1-0BB5-72F8-17F4-079DB9291132}"/>
              </a:ext>
            </a:extLst>
          </p:cNvPr>
          <p:cNvSpPr txBox="1"/>
          <p:nvPr/>
        </p:nvSpPr>
        <p:spPr>
          <a:xfrm>
            <a:off x="214528" y="1671182"/>
            <a:ext cx="8714943" cy="1015663"/>
          </a:xfrm>
          <a:prstGeom prst="rect">
            <a:avLst/>
          </a:prstGeom>
          <a:noFill/>
        </p:spPr>
        <p:txBody>
          <a:bodyPr wrap="square" rtlCol="0">
            <a:spAutoFit/>
          </a:bodyPr>
          <a:lstStyle/>
          <a:p>
            <a:pPr algn="l" rtl="0" fontAlgn="base"/>
            <a:r>
              <a:rPr lang="en-GB"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Social Care sector has immense energy and a wealth of knowledge within frontline colleagues and supervisory staff who deal with day-to-day problems, understand the complexities and are the key individuals who can identify and unlock efficiencies in our system and drive improvements.  </a:t>
            </a:r>
            <a:endParaRPr lang="en-GB" sz="1200" i="0" dirty="0">
              <a:solidFill>
                <a:srgbClr val="000000"/>
              </a:solidFill>
              <a:effectLst/>
            </a:endParaRPr>
          </a:p>
          <a:p>
            <a:pPr algn="just" rtl="0" fontAlgn="base"/>
            <a:endParaRPr lang="en-GB" sz="1200" dirty="0">
              <a:solidFill>
                <a:srgbClr val="000000"/>
              </a:solidFill>
            </a:endParaRPr>
          </a:p>
          <a:p>
            <a:pPr algn="just" rtl="0" fontAlgn="base"/>
            <a:r>
              <a:rPr lang="en-GB" sz="1200" dirty="0">
                <a:solidFill>
                  <a:srgbClr val="000000"/>
                </a:solidFill>
              </a:rPr>
              <a:t>Some of the obstacles that front line staff would face in wanting to make improvements:</a:t>
            </a:r>
          </a:p>
        </p:txBody>
      </p:sp>
      <p:sp>
        <p:nvSpPr>
          <p:cNvPr id="7" name="TextBox 6">
            <a:extLst>
              <a:ext uri="{FF2B5EF4-FFF2-40B4-BE49-F238E27FC236}">
                <a16:creationId xmlns:a16="http://schemas.microsoft.com/office/drawing/2014/main" id="{7505DCDA-7031-5979-F873-DEFFE961D0EA}"/>
              </a:ext>
            </a:extLst>
          </p:cNvPr>
          <p:cNvSpPr txBox="1"/>
          <p:nvPr/>
        </p:nvSpPr>
        <p:spPr>
          <a:xfrm>
            <a:off x="210747" y="1282626"/>
            <a:ext cx="3130900" cy="300082"/>
          </a:xfrm>
          <a:prstGeom prst="rect">
            <a:avLst/>
          </a:prstGeom>
          <a:noFill/>
        </p:spPr>
        <p:txBody>
          <a:bodyPr wrap="square" rtlCol="0">
            <a:spAutoFit/>
          </a:bodyPr>
          <a:lstStyle/>
          <a:p>
            <a:r>
              <a:rPr lang="en-GB" b="1" dirty="0">
                <a:solidFill>
                  <a:schemeClr val="accent1"/>
                </a:solidFill>
              </a:rPr>
              <a:t>The Challenge</a:t>
            </a:r>
          </a:p>
        </p:txBody>
      </p:sp>
      <p:grpSp>
        <p:nvGrpSpPr>
          <p:cNvPr id="32" name="Group 31">
            <a:extLst>
              <a:ext uri="{FF2B5EF4-FFF2-40B4-BE49-F238E27FC236}">
                <a16:creationId xmlns:a16="http://schemas.microsoft.com/office/drawing/2014/main" id="{3E21BB5E-C01E-71D8-ADE8-3A13143B2457}"/>
              </a:ext>
            </a:extLst>
          </p:cNvPr>
          <p:cNvGrpSpPr/>
          <p:nvPr/>
        </p:nvGrpSpPr>
        <p:grpSpPr>
          <a:xfrm>
            <a:off x="1583470" y="2889106"/>
            <a:ext cx="6571788" cy="1598555"/>
            <a:chOff x="1583470" y="2889106"/>
            <a:chExt cx="6571788" cy="1598555"/>
          </a:xfrm>
        </p:grpSpPr>
        <p:sp>
          <p:nvSpPr>
            <p:cNvPr id="3" name="Rectangle: Rounded Corners 2">
              <a:extLst>
                <a:ext uri="{FF2B5EF4-FFF2-40B4-BE49-F238E27FC236}">
                  <a16:creationId xmlns:a16="http://schemas.microsoft.com/office/drawing/2014/main" id="{1B06E50E-C74A-E3E2-BC48-9A6F23366247}"/>
                </a:ext>
              </a:extLst>
            </p:cNvPr>
            <p:cNvSpPr/>
            <p:nvPr/>
          </p:nvSpPr>
          <p:spPr>
            <a:xfrm>
              <a:off x="1594623" y="2909550"/>
              <a:ext cx="453483" cy="41631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96607F3A-19EB-6301-74CC-D9142874A2BD}"/>
                </a:ext>
              </a:extLst>
            </p:cNvPr>
            <p:cNvSpPr/>
            <p:nvPr/>
          </p:nvSpPr>
          <p:spPr>
            <a:xfrm>
              <a:off x="1594622" y="3444562"/>
              <a:ext cx="453483" cy="416312"/>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6519EFD5-44F7-0AA2-6BA4-E985272F622F}"/>
                </a:ext>
              </a:extLst>
            </p:cNvPr>
            <p:cNvSpPr/>
            <p:nvPr/>
          </p:nvSpPr>
          <p:spPr>
            <a:xfrm>
              <a:off x="1594621" y="3979574"/>
              <a:ext cx="453483" cy="416312"/>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754B732-D30B-66FA-9A13-78DF8BD0FF91}"/>
                </a:ext>
              </a:extLst>
            </p:cNvPr>
            <p:cNvSpPr txBox="1"/>
            <p:nvPr/>
          </p:nvSpPr>
          <p:spPr>
            <a:xfrm>
              <a:off x="2159618" y="2967665"/>
              <a:ext cx="1613210" cy="276999"/>
            </a:xfrm>
            <a:prstGeom prst="rect">
              <a:avLst/>
            </a:prstGeom>
            <a:noFill/>
          </p:spPr>
          <p:txBody>
            <a:bodyPr wrap="square" rtlCol="0">
              <a:spAutoFit/>
            </a:bodyPr>
            <a:lstStyle/>
            <a:p>
              <a:r>
                <a:rPr lang="en-GB" sz="1200" dirty="0"/>
                <a:t>Not enough time</a:t>
              </a:r>
            </a:p>
          </p:txBody>
        </p:sp>
        <p:sp>
          <p:nvSpPr>
            <p:cNvPr id="9" name="TextBox 8">
              <a:extLst>
                <a:ext uri="{FF2B5EF4-FFF2-40B4-BE49-F238E27FC236}">
                  <a16:creationId xmlns:a16="http://schemas.microsoft.com/office/drawing/2014/main" id="{96C4E340-EDC0-98B5-83C8-2B92D6ECDDAC}"/>
                </a:ext>
              </a:extLst>
            </p:cNvPr>
            <p:cNvSpPr txBox="1"/>
            <p:nvPr/>
          </p:nvSpPr>
          <p:spPr>
            <a:xfrm>
              <a:off x="2159618" y="3514218"/>
              <a:ext cx="2364059" cy="276999"/>
            </a:xfrm>
            <a:prstGeom prst="rect">
              <a:avLst/>
            </a:prstGeom>
            <a:noFill/>
          </p:spPr>
          <p:txBody>
            <a:bodyPr wrap="square" rtlCol="0">
              <a:spAutoFit/>
            </a:bodyPr>
            <a:lstStyle/>
            <a:p>
              <a:r>
                <a:rPr lang="en-GB" sz="1200" dirty="0"/>
                <a:t>Not having the confidence </a:t>
              </a:r>
            </a:p>
          </p:txBody>
        </p:sp>
        <p:sp>
          <p:nvSpPr>
            <p:cNvPr id="10" name="TextBox 9">
              <a:extLst>
                <a:ext uri="{FF2B5EF4-FFF2-40B4-BE49-F238E27FC236}">
                  <a16:creationId xmlns:a16="http://schemas.microsoft.com/office/drawing/2014/main" id="{BB0B1B0C-923B-3F19-16A8-D5B29B65A534}"/>
                </a:ext>
              </a:extLst>
            </p:cNvPr>
            <p:cNvSpPr txBox="1"/>
            <p:nvPr/>
          </p:nvSpPr>
          <p:spPr>
            <a:xfrm>
              <a:off x="2159617" y="4049230"/>
              <a:ext cx="2743201" cy="276999"/>
            </a:xfrm>
            <a:prstGeom prst="rect">
              <a:avLst/>
            </a:prstGeom>
            <a:noFill/>
          </p:spPr>
          <p:txBody>
            <a:bodyPr wrap="square" rtlCol="0">
              <a:spAutoFit/>
            </a:bodyPr>
            <a:lstStyle/>
            <a:p>
              <a:r>
                <a:rPr lang="en-GB" sz="1200" dirty="0"/>
                <a:t>No experience in problem solving</a:t>
              </a:r>
            </a:p>
          </p:txBody>
        </p:sp>
        <p:pic>
          <p:nvPicPr>
            <p:cNvPr id="12" name="Graphic 11" descr="Stopwatch with solid fill">
              <a:extLst>
                <a:ext uri="{FF2B5EF4-FFF2-40B4-BE49-F238E27FC236}">
                  <a16:creationId xmlns:a16="http://schemas.microsoft.com/office/drawing/2014/main" id="{9EA37FF7-F5DE-E432-D1AE-A484CBA268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0904" y="2889106"/>
              <a:ext cx="457200" cy="457200"/>
            </a:xfrm>
            <a:prstGeom prst="rect">
              <a:avLst/>
            </a:prstGeom>
          </p:spPr>
        </p:pic>
        <p:pic>
          <p:nvPicPr>
            <p:cNvPr id="14" name="Graphic 13" descr="Worried face outline with solid fill">
              <a:extLst>
                <a:ext uri="{FF2B5EF4-FFF2-40B4-BE49-F238E27FC236}">
                  <a16:creationId xmlns:a16="http://schemas.microsoft.com/office/drawing/2014/main" id="{D934CCAF-80E5-A9A9-AD12-43A77B120E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83470" y="3419471"/>
              <a:ext cx="457201" cy="457201"/>
            </a:xfrm>
            <a:prstGeom prst="rect">
              <a:avLst/>
            </a:prstGeom>
          </p:spPr>
        </p:pic>
        <p:pic>
          <p:nvPicPr>
            <p:cNvPr id="18" name="Graphic 17" descr="Brainstorm outline">
              <a:extLst>
                <a:ext uri="{FF2B5EF4-FFF2-40B4-BE49-F238E27FC236}">
                  <a16:creationId xmlns:a16="http://schemas.microsoft.com/office/drawing/2014/main" id="{3EC6B2C3-D9F8-4168-5557-2A470EE845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90904" y="3961489"/>
              <a:ext cx="457201" cy="457201"/>
            </a:xfrm>
            <a:prstGeom prst="rect">
              <a:avLst/>
            </a:prstGeom>
          </p:spPr>
        </p:pic>
        <p:sp>
          <p:nvSpPr>
            <p:cNvPr id="19" name="Rectangle: Rounded Corners 18">
              <a:extLst>
                <a:ext uri="{FF2B5EF4-FFF2-40B4-BE49-F238E27FC236}">
                  <a16:creationId xmlns:a16="http://schemas.microsoft.com/office/drawing/2014/main" id="{EEF2EEDC-94E9-A07A-CECD-74F4A6058816}"/>
                </a:ext>
              </a:extLst>
            </p:cNvPr>
            <p:cNvSpPr/>
            <p:nvPr/>
          </p:nvSpPr>
          <p:spPr>
            <a:xfrm>
              <a:off x="5003179" y="2909550"/>
              <a:ext cx="453483" cy="416312"/>
            </a:xfrm>
            <a:prstGeom prst="roundRect">
              <a:avLst/>
            </a:prstGeom>
            <a:solidFill>
              <a:srgbClr val="EB194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B1D349D-3D87-21AD-7413-C2F1DFBFADD0}"/>
                </a:ext>
              </a:extLst>
            </p:cNvPr>
            <p:cNvSpPr txBox="1"/>
            <p:nvPr/>
          </p:nvSpPr>
          <p:spPr>
            <a:xfrm>
              <a:off x="5516135" y="2970865"/>
              <a:ext cx="2639123" cy="276999"/>
            </a:xfrm>
            <a:prstGeom prst="rect">
              <a:avLst/>
            </a:prstGeom>
            <a:noFill/>
          </p:spPr>
          <p:txBody>
            <a:bodyPr wrap="square" rtlCol="0">
              <a:spAutoFit/>
            </a:bodyPr>
            <a:lstStyle/>
            <a:p>
              <a:r>
                <a:rPr lang="en-GB" sz="1200" dirty="0"/>
                <a:t>No support, not sure who to talk to? </a:t>
              </a:r>
            </a:p>
          </p:txBody>
        </p:sp>
        <p:sp>
          <p:nvSpPr>
            <p:cNvPr id="21" name="Rectangle: Rounded Corners 20">
              <a:extLst>
                <a:ext uri="{FF2B5EF4-FFF2-40B4-BE49-F238E27FC236}">
                  <a16:creationId xmlns:a16="http://schemas.microsoft.com/office/drawing/2014/main" id="{69C89A53-CD3A-72D4-5B39-A2BC0253C84C}"/>
                </a:ext>
              </a:extLst>
            </p:cNvPr>
            <p:cNvSpPr/>
            <p:nvPr/>
          </p:nvSpPr>
          <p:spPr>
            <a:xfrm>
              <a:off x="5003178" y="3478602"/>
              <a:ext cx="453483" cy="416312"/>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9963DF85-5E4E-07E6-891A-CF3930BE127B}"/>
                </a:ext>
              </a:extLst>
            </p:cNvPr>
            <p:cNvSpPr txBox="1"/>
            <p:nvPr/>
          </p:nvSpPr>
          <p:spPr>
            <a:xfrm>
              <a:off x="5516136" y="3536274"/>
              <a:ext cx="2062975" cy="276999"/>
            </a:xfrm>
            <a:prstGeom prst="rect">
              <a:avLst/>
            </a:prstGeom>
            <a:noFill/>
          </p:spPr>
          <p:txBody>
            <a:bodyPr wrap="square" rtlCol="0">
              <a:spAutoFit/>
            </a:bodyPr>
            <a:lstStyle/>
            <a:p>
              <a:r>
                <a:rPr lang="en-GB" sz="1200" dirty="0"/>
                <a:t>Not knowing where to start </a:t>
              </a:r>
            </a:p>
          </p:txBody>
        </p:sp>
        <p:sp>
          <p:nvSpPr>
            <p:cNvPr id="23" name="Rectangle: Rounded Corners 22">
              <a:extLst>
                <a:ext uri="{FF2B5EF4-FFF2-40B4-BE49-F238E27FC236}">
                  <a16:creationId xmlns:a16="http://schemas.microsoft.com/office/drawing/2014/main" id="{4EAE72F8-4829-940D-0223-7F027F14AE3F}"/>
                </a:ext>
              </a:extLst>
            </p:cNvPr>
            <p:cNvSpPr/>
            <p:nvPr/>
          </p:nvSpPr>
          <p:spPr>
            <a:xfrm>
              <a:off x="5003177" y="4044411"/>
              <a:ext cx="453483" cy="416312"/>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pic>
          <p:nvPicPr>
            <p:cNvPr id="27" name="Graphic 26" descr="Handshake with solid fill">
              <a:extLst>
                <a:ext uri="{FF2B5EF4-FFF2-40B4-BE49-F238E27FC236}">
                  <a16:creationId xmlns:a16="http://schemas.microsoft.com/office/drawing/2014/main" id="{616C7AC0-5280-5766-A039-EC6B3374DF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94294" y="2889106"/>
              <a:ext cx="492105" cy="492105"/>
            </a:xfrm>
            <a:prstGeom prst="rect">
              <a:avLst/>
            </a:prstGeom>
          </p:spPr>
        </p:pic>
        <p:sp>
          <p:nvSpPr>
            <p:cNvPr id="28" name="TextBox 27">
              <a:extLst>
                <a:ext uri="{FF2B5EF4-FFF2-40B4-BE49-F238E27FC236}">
                  <a16:creationId xmlns:a16="http://schemas.microsoft.com/office/drawing/2014/main" id="{20972796-60D9-E3EB-D1F2-9BD8B8BD27E8}"/>
                </a:ext>
              </a:extLst>
            </p:cNvPr>
            <p:cNvSpPr txBox="1"/>
            <p:nvPr/>
          </p:nvSpPr>
          <p:spPr>
            <a:xfrm>
              <a:off x="5062653" y="3444562"/>
              <a:ext cx="282497" cy="461665"/>
            </a:xfrm>
            <a:prstGeom prst="rect">
              <a:avLst/>
            </a:prstGeom>
            <a:noFill/>
          </p:spPr>
          <p:txBody>
            <a:bodyPr wrap="square" rtlCol="0">
              <a:spAutoFit/>
            </a:bodyPr>
            <a:lstStyle/>
            <a:p>
              <a:r>
                <a:rPr lang="en-GB" sz="2400" dirty="0">
                  <a:solidFill>
                    <a:schemeClr val="bg1"/>
                  </a:solidFill>
                </a:rPr>
                <a:t>?</a:t>
              </a:r>
            </a:p>
          </p:txBody>
        </p:sp>
        <p:sp>
          <p:nvSpPr>
            <p:cNvPr id="29" name="TextBox 28">
              <a:extLst>
                <a:ext uri="{FF2B5EF4-FFF2-40B4-BE49-F238E27FC236}">
                  <a16:creationId xmlns:a16="http://schemas.microsoft.com/office/drawing/2014/main" id="{8D2605B1-9008-8353-C4B4-DBEF62888BB1}"/>
                </a:ext>
              </a:extLst>
            </p:cNvPr>
            <p:cNvSpPr txBox="1"/>
            <p:nvPr/>
          </p:nvSpPr>
          <p:spPr>
            <a:xfrm>
              <a:off x="5516136" y="4101683"/>
              <a:ext cx="2062975" cy="276999"/>
            </a:xfrm>
            <a:prstGeom prst="rect">
              <a:avLst/>
            </a:prstGeom>
            <a:noFill/>
          </p:spPr>
          <p:txBody>
            <a:bodyPr wrap="square" rtlCol="0">
              <a:spAutoFit/>
            </a:bodyPr>
            <a:lstStyle/>
            <a:p>
              <a:r>
                <a:rPr lang="en-GB" sz="1200" dirty="0"/>
                <a:t>Voices not being heard</a:t>
              </a:r>
            </a:p>
          </p:txBody>
        </p:sp>
        <p:pic>
          <p:nvPicPr>
            <p:cNvPr id="31" name="Graphic 30" descr="Ear with solid fill">
              <a:extLst>
                <a:ext uri="{FF2B5EF4-FFF2-40B4-BE49-F238E27FC236}">
                  <a16:creationId xmlns:a16="http://schemas.microsoft.com/office/drawing/2014/main" id="{9A46835C-336E-008B-1FE2-37438C5702B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83865" y="3995556"/>
              <a:ext cx="492105" cy="492105"/>
            </a:xfrm>
            <a:prstGeom prst="rect">
              <a:avLst/>
            </a:prstGeom>
          </p:spPr>
        </p:pic>
      </p:grpSp>
    </p:spTree>
    <p:extLst>
      <p:ext uri="{BB962C8B-B14F-4D97-AF65-F5344CB8AC3E}">
        <p14:creationId xmlns:p14="http://schemas.microsoft.com/office/powerpoint/2010/main" val="1731504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1EE6-06EC-50BB-C3D5-BB9B3B3A0300}"/>
              </a:ext>
            </a:extLst>
          </p:cNvPr>
          <p:cNvSpPr>
            <a:spLocks noGrp="1"/>
          </p:cNvSpPr>
          <p:nvPr>
            <p:ph type="title"/>
          </p:nvPr>
        </p:nvSpPr>
        <p:spPr/>
        <p:txBody>
          <a:bodyPr/>
          <a:lstStyle/>
          <a:p>
            <a:r>
              <a:rPr lang="en-GB" dirty="0"/>
              <a:t>Fellowship Programme – What is It?</a:t>
            </a:r>
          </a:p>
        </p:txBody>
      </p:sp>
      <p:sp>
        <p:nvSpPr>
          <p:cNvPr id="4" name="TextBox 3">
            <a:extLst>
              <a:ext uri="{FF2B5EF4-FFF2-40B4-BE49-F238E27FC236}">
                <a16:creationId xmlns:a16="http://schemas.microsoft.com/office/drawing/2014/main" id="{48550BA1-0BB5-72F8-17F4-079DB9291132}"/>
              </a:ext>
            </a:extLst>
          </p:cNvPr>
          <p:cNvSpPr txBox="1"/>
          <p:nvPr/>
        </p:nvSpPr>
        <p:spPr>
          <a:xfrm>
            <a:off x="214528" y="1671182"/>
            <a:ext cx="8714943" cy="2492990"/>
          </a:xfrm>
          <a:prstGeom prst="rect">
            <a:avLst/>
          </a:prstGeom>
          <a:noFill/>
        </p:spPr>
        <p:txBody>
          <a:bodyPr wrap="square" rtlCol="0">
            <a:spAutoFit/>
          </a:bodyPr>
          <a:lstStyle/>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The social care fellowship programme has been developed for candidates across social care to undertake a learning journey which will develop their ability to problem solve real challenges within their day-to-day roles.  </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The learning content will provide an understanding of key problem-solving tools and techniques which in application will support each fellow in identifying problems, gathering the right information, applying design thinking method, and the ability to apply a test and learn capability.</a:t>
            </a:r>
          </a:p>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0" marR="0" lvl="0" indent="0" algn="just" defTabSz="685800" rtl="0" eaLnBrk="1" fontAlgn="base"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Fellows will bring their personal knowledge and skills on current challenges to elaborate, analyse and generate ideas for pragmatic solutions.   </a:t>
            </a:r>
          </a:p>
          <a:p>
            <a:pPr marL="0" marR="0" lvl="0" indent="0" algn="just" defTabSz="685800" rtl="0" eaLnBrk="1" fontAlgn="base"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just" defTabSz="685800" rtl="0" eaLnBrk="1" fontAlgn="base"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7505DCDA-7031-5979-F873-DEFFE961D0EA}"/>
              </a:ext>
            </a:extLst>
          </p:cNvPr>
          <p:cNvSpPr txBox="1"/>
          <p:nvPr/>
        </p:nvSpPr>
        <p:spPr>
          <a:xfrm>
            <a:off x="214528" y="1255688"/>
            <a:ext cx="7531852"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D30D8B"/>
                </a:solidFill>
                <a:effectLst/>
                <a:uLnTx/>
                <a:uFillTx/>
                <a:latin typeface="Arial" panose="020B0604020202020204"/>
                <a:ea typeface="+mn-ea"/>
                <a:cs typeface="+mn-cs"/>
              </a:rPr>
              <a:t>So, what are we trying to do achieve with</a:t>
            </a:r>
            <a:r>
              <a:rPr lang="en-GB" b="1" dirty="0">
                <a:solidFill>
                  <a:srgbClr val="D30D8B"/>
                </a:solidFill>
                <a:latin typeface="Arial" panose="020B0604020202020204"/>
              </a:rPr>
              <a:t> Fellowship programme </a:t>
            </a:r>
            <a:endParaRPr kumimoji="0" lang="en-GB" sz="1350" b="1" i="0" u="none" strike="noStrike" kern="1200" cap="none" spc="0" normalizeH="0" baseline="0" noProof="0" dirty="0">
              <a:ln>
                <a:noFill/>
              </a:ln>
              <a:solidFill>
                <a:srgbClr val="D30D8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46776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1EE6-06EC-50BB-C3D5-BB9B3B3A0300}"/>
              </a:ext>
            </a:extLst>
          </p:cNvPr>
          <p:cNvSpPr>
            <a:spLocks noGrp="1"/>
          </p:cNvSpPr>
          <p:nvPr>
            <p:ph type="title"/>
          </p:nvPr>
        </p:nvSpPr>
        <p:spPr/>
        <p:txBody>
          <a:bodyPr/>
          <a:lstStyle/>
          <a:p>
            <a:r>
              <a:rPr lang="en-GB" dirty="0"/>
              <a:t>Fellowship Programme – What does it offer?</a:t>
            </a:r>
          </a:p>
        </p:txBody>
      </p:sp>
      <p:sp>
        <p:nvSpPr>
          <p:cNvPr id="3" name="Content Placeholder 2">
            <a:extLst>
              <a:ext uri="{FF2B5EF4-FFF2-40B4-BE49-F238E27FC236}">
                <a16:creationId xmlns:a16="http://schemas.microsoft.com/office/drawing/2014/main" id="{A8D5D00E-A0C9-DD57-A0EC-0EC240F35154}"/>
              </a:ext>
            </a:extLst>
          </p:cNvPr>
          <p:cNvSpPr>
            <a:spLocks noGrp="1"/>
          </p:cNvSpPr>
          <p:nvPr>
            <p:ph sz="quarter" idx="10"/>
          </p:nvPr>
        </p:nvSpPr>
        <p:spPr>
          <a:xfrm>
            <a:off x="218790" y="1388250"/>
            <a:ext cx="8686800" cy="2678228"/>
          </a:xfrm>
        </p:spPr>
        <p:txBody>
          <a:bodyPr/>
          <a:lstStyle/>
          <a:p>
            <a:pPr lvl="0">
              <a:lnSpc>
                <a:spcPct val="115000"/>
              </a:lnSpc>
              <a:spcBef>
                <a:spcPts val="0"/>
              </a:spcBef>
              <a:buFont typeface="Wingdings" panose="05000000000000000000" pitchFamily="2" charset="2"/>
              <a:buChar char="ü"/>
            </a:pPr>
            <a:r>
              <a:rPr lang="en-GB" sz="1200" dirty="0">
                <a:solidFill>
                  <a:schemeClr val="tx1"/>
                </a:solidFill>
                <a:latin typeface="+mn-lt"/>
                <a:ea typeface="Times New Roman" panose="02020603050405020304" pitchFamily="18" charset="0"/>
                <a:cs typeface="Arial" panose="020B0604020202020204" pitchFamily="34" charset="0"/>
              </a:rPr>
              <a:t>Allocated t</a:t>
            </a:r>
            <a:r>
              <a:rPr lang="en-GB" sz="1200" dirty="0">
                <a:solidFill>
                  <a:schemeClr val="tx1"/>
                </a:solidFill>
                <a:effectLst/>
                <a:latin typeface="+mn-lt"/>
                <a:ea typeface="Times New Roman" panose="02020603050405020304" pitchFamily="18" charset="0"/>
                <a:cs typeface="Arial" panose="020B0604020202020204" pitchFamily="34" charset="0"/>
              </a:rPr>
              <a:t>ime for learning and understanding of the methodology</a:t>
            </a:r>
            <a:endParaRPr lang="en-GB" sz="1200" dirty="0">
              <a:solidFill>
                <a:schemeClr val="tx1"/>
              </a:solidFill>
              <a:effectLst/>
              <a:latin typeface="+mn-lt"/>
              <a:ea typeface="Times New Roman" panose="02020603050405020304" pitchFamily="18" charset="0"/>
              <a:cs typeface="Times New Roman" panose="02020603050405020304" pitchFamily="18" charset="0"/>
            </a:endParaRPr>
          </a:p>
          <a:p>
            <a:pPr lvl="0">
              <a:lnSpc>
                <a:spcPct val="115000"/>
              </a:lnSpc>
              <a:spcBef>
                <a:spcPts val="0"/>
              </a:spcBef>
              <a:buFont typeface="Wingdings" panose="05000000000000000000" pitchFamily="2" charset="2"/>
              <a:buChar char="ü"/>
            </a:pPr>
            <a:r>
              <a:rPr lang="en-GB" sz="1200" dirty="0">
                <a:solidFill>
                  <a:schemeClr val="tx1"/>
                </a:solidFill>
                <a:effectLst/>
                <a:latin typeface="+mn-lt"/>
                <a:ea typeface="Times New Roman" panose="02020603050405020304" pitchFamily="18" charset="0"/>
                <a:cs typeface="Arial" panose="020B0604020202020204" pitchFamily="34" charset="0"/>
              </a:rPr>
              <a:t>Build professional networks, insight and closer working with primary care </a:t>
            </a:r>
            <a:endParaRPr lang="en-GB" sz="1200" dirty="0">
              <a:solidFill>
                <a:schemeClr val="tx1"/>
              </a:solidFill>
              <a:effectLst/>
              <a:latin typeface="+mn-lt"/>
              <a:ea typeface="Times New Roman" panose="02020603050405020304" pitchFamily="18" charset="0"/>
              <a:cs typeface="Times New Roman" panose="02020603050405020304" pitchFamily="18" charset="0"/>
            </a:endParaRPr>
          </a:p>
          <a:p>
            <a:pPr lvl="0">
              <a:lnSpc>
                <a:spcPct val="115000"/>
              </a:lnSpc>
              <a:spcBef>
                <a:spcPts val="0"/>
              </a:spcBef>
              <a:buFont typeface="Wingdings" panose="05000000000000000000" pitchFamily="2" charset="2"/>
              <a:buChar char="ü"/>
            </a:pPr>
            <a:r>
              <a:rPr lang="en-GB" sz="1200" dirty="0">
                <a:solidFill>
                  <a:schemeClr val="tx1"/>
                </a:solidFill>
                <a:effectLst/>
                <a:latin typeface="+mn-lt"/>
                <a:ea typeface="Times New Roman" panose="02020603050405020304" pitchFamily="18" charset="0"/>
                <a:cs typeface="Arial" panose="020B0604020202020204" pitchFamily="34" charset="0"/>
              </a:rPr>
              <a:t>The programme will support your professional learning including Integrated System working, programme management skills, development of confidence and input to system meetings. </a:t>
            </a:r>
            <a:endParaRPr lang="en-GB" sz="1200" dirty="0">
              <a:solidFill>
                <a:schemeClr val="tx1"/>
              </a:solidFill>
              <a:effectLst/>
              <a:latin typeface="+mn-lt"/>
              <a:ea typeface="Times New Roman" panose="02020603050405020304" pitchFamily="18" charset="0"/>
              <a:cs typeface="Times New Roman" panose="02020603050405020304" pitchFamily="18" charset="0"/>
            </a:endParaRPr>
          </a:p>
          <a:p>
            <a:pPr lvl="0">
              <a:lnSpc>
                <a:spcPct val="115000"/>
              </a:lnSpc>
              <a:spcBef>
                <a:spcPts val="0"/>
              </a:spcBef>
              <a:buFont typeface="Wingdings" panose="05000000000000000000" pitchFamily="2" charset="2"/>
              <a:buChar char="ü"/>
            </a:pPr>
            <a:r>
              <a:rPr lang="en-GB" sz="1200" dirty="0">
                <a:solidFill>
                  <a:schemeClr val="tx1"/>
                </a:solidFill>
                <a:effectLst/>
                <a:latin typeface="+mn-lt"/>
                <a:ea typeface="Times New Roman" panose="02020603050405020304" pitchFamily="18" charset="0"/>
                <a:cs typeface="Arial" panose="020B0604020202020204" pitchFamily="34" charset="0"/>
              </a:rPr>
              <a:t>Confidence to pursue lines of enquiry / activity that you identify and agree with Fellowship supervisors </a:t>
            </a:r>
            <a:endParaRPr lang="en-GB" sz="1200" dirty="0">
              <a:solidFill>
                <a:schemeClr val="tx1"/>
              </a:solidFill>
              <a:effectLst/>
              <a:latin typeface="+mn-lt"/>
              <a:ea typeface="Times New Roman" panose="02020603050405020304" pitchFamily="18" charset="0"/>
              <a:cs typeface="Times New Roman" panose="02020603050405020304" pitchFamily="18" charset="0"/>
            </a:endParaRPr>
          </a:p>
          <a:p>
            <a:pPr lvl="0">
              <a:lnSpc>
                <a:spcPct val="115000"/>
              </a:lnSpc>
              <a:spcBef>
                <a:spcPts val="0"/>
              </a:spcBef>
              <a:buFont typeface="Wingdings" panose="05000000000000000000" pitchFamily="2" charset="2"/>
              <a:buChar char="ü"/>
            </a:pPr>
            <a:r>
              <a:rPr lang="en-GB" sz="1200" dirty="0">
                <a:solidFill>
                  <a:schemeClr val="tx1"/>
                </a:solidFill>
                <a:effectLst/>
                <a:latin typeface="+mn-lt"/>
                <a:ea typeface="Times New Roman" panose="02020603050405020304" pitchFamily="18" charset="0"/>
                <a:cs typeface="Arial" panose="020B0604020202020204" pitchFamily="34" charset="0"/>
              </a:rPr>
              <a:t>Links to regional and national forums to share, learn and collaborate brining knowledge back to the local systems</a:t>
            </a:r>
            <a:endParaRPr lang="en-GB" sz="1200" dirty="0">
              <a:solidFill>
                <a:schemeClr val="tx1"/>
              </a:solidFill>
              <a:effectLst/>
              <a:latin typeface="+mn-lt"/>
              <a:ea typeface="Times New Roman" panose="02020603050405020304" pitchFamily="18" charset="0"/>
              <a:cs typeface="Times New Roman" panose="02020603050405020304" pitchFamily="18" charset="0"/>
            </a:endParaRPr>
          </a:p>
          <a:p>
            <a:pPr lvl="0">
              <a:lnSpc>
                <a:spcPct val="115000"/>
              </a:lnSpc>
              <a:spcBef>
                <a:spcPts val="0"/>
              </a:spcBef>
              <a:buFont typeface="Wingdings" panose="05000000000000000000" pitchFamily="2" charset="2"/>
              <a:buChar char="ü"/>
            </a:pPr>
            <a:r>
              <a:rPr lang="en-GB" sz="1200" dirty="0">
                <a:solidFill>
                  <a:schemeClr val="tx1"/>
                </a:solidFill>
                <a:effectLst/>
                <a:latin typeface="+mn-lt"/>
                <a:ea typeface="Times New Roman" panose="02020603050405020304" pitchFamily="18" charset="0"/>
                <a:cs typeface="Arial" panose="020B0604020202020204" pitchFamily="34" charset="0"/>
              </a:rPr>
              <a:t>Provide an insight and possible trajectory toward evaluation and research skills in social care in support of the wider organisational strategy</a:t>
            </a:r>
          </a:p>
          <a:p>
            <a:pPr lvl="0">
              <a:lnSpc>
                <a:spcPct val="115000"/>
              </a:lnSpc>
              <a:spcBef>
                <a:spcPts val="0"/>
              </a:spcBef>
              <a:buFont typeface="Wingdings" panose="05000000000000000000" pitchFamily="2" charset="2"/>
              <a:buChar char="ü"/>
            </a:pPr>
            <a:r>
              <a:rPr lang="en-GB" sz="1200" dirty="0">
                <a:solidFill>
                  <a:schemeClr val="tx1"/>
                </a:solidFill>
                <a:effectLst/>
                <a:latin typeface="+mn-lt"/>
                <a:ea typeface="Times New Roman" panose="02020603050405020304" pitchFamily="18" charset="0"/>
                <a:cs typeface="Arial" panose="020B0604020202020204" pitchFamily="34" charset="0"/>
              </a:rPr>
              <a:t>Develop Social </a:t>
            </a:r>
            <a:r>
              <a:rPr lang="en-GB" sz="1200" dirty="0">
                <a:solidFill>
                  <a:schemeClr val="tx1"/>
                </a:solidFill>
                <a:latin typeface="+mn-lt"/>
                <a:ea typeface="Times New Roman" panose="02020603050405020304" pitchFamily="18" charset="0"/>
                <a:cs typeface="Arial" panose="020B0604020202020204" pitchFamily="34" charset="0"/>
              </a:rPr>
              <a:t>C</a:t>
            </a:r>
            <a:r>
              <a:rPr lang="en-GB" sz="1200" dirty="0">
                <a:solidFill>
                  <a:schemeClr val="tx1"/>
                </a:solidFill>
                <a:effectLst/>
                <a:latin typeface="+mn-lt"/>
                <a:ea typeface="Times New Roman" panose="02020603050405020304" pitchFamily="18" charset="0"/>
                <a:cs typeface="Arial" panose="020B0604020202020204" pitchFamily="34" charset="0"/>
              </a:rPr>
              <a:t>are Integration Fellowship supervision skills within the system </a:t>
            </a:r>
            <a:endParaRPr lang="en-GB" sz="1200" dirty="0">
              <a:solidFill>
                <a:schemeClr val="tx1"/>
              </a:solidFill>
              <a:effectLst/>
              <a:latin typeface="+mn-lt"/>
              <a:ea typeface="Times New Roman" panose="02020603050405020304" pitchFamily="18" charset="0"/>
              <a:cs typeface="Times New Roman" panose="02020603050405020304" pitchFamily="18" charset="0"/>
            </a:endParaRPr>
          </a:p>
          <a:p>
            <a:pPr lvl="0">
              <a:lnSpc>
                <a:spcPct val="115000"/>
              </a:lnSpc>
              <a:spcBef>
                <a:spcPts val="0"/>
              </a:spcBef>
              <a:buFont typeface="Wingdings" panose="05000000000000000000" pitchFamily="2" charset="2"/>
              <a:buChar char="ü"/>
            </a:pPr>
            <a:r>
              <a:rPr lang="en-GB" sz="1200" dirty="0">
                <a:solidFill>
                  <a:schemeClr val="tx1"/>
                </a:solidFill>
                <a:effectLst/>
                <a:latin typeface="+mn-lt"/>
                <a:ea typeface="Times New Roman" panose="02020603050405020304" pitchFamily="18" charset="0"/>
                <a:cs typeface="Arial" panose="020B0604020202020204" pitchFamily="34" charset="0"/>
              </a:rPr>
              <a:t>Produce a reflective learning report on the experience and impact of Fellowships – the value of upscaling, and shared learning for other systems </a:t>
            </a:r>
            <a:endParaRPr lang="en-GB" sz="1200" dirty="0">
              <a:solidFill>
                <a:schemeClr val="tx1"/>
              </a:solidFill>
              <a:effectLst/>
              <a:latin typeface="+mn-lt"/>
              <a:ea typeface="Times New Roman" panose="02020603050405020304" pitchFamily="18" charset="0"/>
              <a:cs typeface="Times New Roman" panose="02020603050405020304" pitchFamily="18" charset="0"/>
            </a:endParaRPr>
          </a:p>
          <a:p>
            <a:pPr lvl="0">
              <a:lnSpc>
                <a:spcPct val="115000"/>
              </a:lnSpc>
              <a:spcBef>
                <a:spcPts val="0"/>
              </a:spcBef>
              <a:buFont typeface="Wingdings" panose="05000000000000000000" pitchFamily="2" charset="2"/>
              <a:buChar char="ü"/>
            </a:pPr>
            <a:r>
              <a:rPr lang="en-GB" sz="1200" dirty="0">
                <a:solidFill>
                  <a:schemeClr val="tx1"/>
                </a:solidFill>
                <a:effectLst/>
                <a:latin typeface="+mn-lt"/>
                <a:ea typeface="Times New Roman" panose="02020603050405020304" pitchFamily="18" charset="0"/>
                <a:cs typeface="Arial" panose="020B0604020202020204" pitchFamily="34" charset="0"/>
              </a:rPr>
              <a:t>Social care connectivity across fellows </a:t>
            </a:r>
            <a:endParaRPr lang="en-GB" sz="1200" dirty="0">
              <a:solidFill>
                <a:schemeClr val="tx1"/>
              </a:solidFill>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3074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BBECD-DD43-1558-FCC0-178B945DA157}"/>
              </a:ext>
            </a:extLst>
          </p:cNvPr>
          <p:cNvSpPr>
            <a:spLocks noGrp="1"/>
          </p:cNvSpPr>
          <p:nvPr>
            <p:ph type="title"/>
          </p:nvPr>
        </p:nvSpPr>
        <p:spPr/>
        <p:txBody>
          <a:bodyPr/>
          <a:lstStyle/>
          <a:p>
            <a:r>
              <a:rPr lang="en-GB" dirty="0"/>
              <a:t>What skills will you gain…..</a:t>
            </a:r>
          </a:p>
        </p:txBody>
      </p:sp>
      <p:grpSp>
        <p:nvGrpSpPr>
          <p:cNvPr id="34" name="Group 33">
            <a:extLst>
              <a:ext uri="{FF2B5EF4-FFF2-40B4-BE49-F238E27FC236}">
                <a16:creationId xmlns:a16="http://schemas.microsoft.com/office/drawing/2014/main" id="{A15C5217-8A36-9025-D14F-4CB8921A20C0}"/>
              </a:ext>
            </a:extLst>
          </p:cNvPr>
          <p:cNvGrpSpPr/>
          <p:nvPr/>
        </p:nvGrpSpPr>
        <p:grpSpPr>
          <a:xfrm>
            <a:off x="945397" y="1312411"/>
            <a:ext cx="7072394" cy="3153148"/>
            <a:chOff x="1573079" y="1304662"/>
            <a:chExt cx="7072394" cy="3153148"/>
          </a:xfrm>
        </p:grpSpPr>
        <p:sp>
          <p:nvSpPr>
            <p:cNvPr id="4" name="Rectangle: Rounded Corners 3">
              <a:extLst>
                <a:ext uri="{FF2B5EF4-FFF2-40B4-BE49-F238E27FC236}">
                  <a16:creationId xmlns:a16="http://schemas.microsoft.com/office/drawing/2014/main" id="{736C2F41-C8C8-504C-8989-1BDE3A63C5EB}"/>
                </a:ext>
              </a:extLst>
            </p:cNvPr>
            <p:cNvSpPr/>
            <p:nvPr/>
          </p:nvSpPr>
          <p:spPr>
            <a:xfrm>
              <a:off x="1604079" y="1304662"/>
              <a:ext cx="914396" cy="92333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DE3A465C-3D3B-EDD8-8FD1-FC959D8A08EB}"/>
                </a:ext>
              </a:extLst>
            </p:cNvPr>
            <p:cNvSpPr/>
            <p:nvPr/>
          </p:nvSpPr>
          <p:spPr>
            <a:xfrm>
              <a:off x="1604079" y="2419571"/>
              <a:ext cx="914396" cy="92333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D59A2AD6-37E9-B161-2520-9FD0986A09F3}"/>
                </a:ext>
              </a:extLst>
            </p:cNvPr>
            <p:cNvSpPr/>
            <p:nvPr/>
          </p:nvSpPr>
          <p:spPr>
            <a:xfrm>
              <a:off x="1604079" y="3534480"/>
              <a:ext cx="914396" cy="923330"/>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FB4C3B8-FC04-488E-8FFF-652901DF2696}"/>
                </a:ext>
              </a:extLst>
            </p:cNvPr>
            <p:cNvSpPr txBox="1"/>
            <p:nvPr/>
          </p:nvSpPr>
          <p:spPr>
            <a:xfrm>
              <a:off x="2580470" y="1512410"/>
              <a:ext cx="2557220" cy="507831"/>
            </a:xfrm>
            <a:prstGeom prst="rect">
              <a:avLst/>
            </a:prstGeom>
            <a:noFill/>
          </p:spPr>
          <p:txBody>
            <a:bodyPr wrap="square" rtlCol="0">
              <a:spAutoFit/>
            </a:bodyPr>
            <a:lstStyle/>
            <a:p>
              <a:r>
                <a:rPr lang="en-GB" dirty="0"/>
                <a:t>Learn a methodical approach to problem solving</a:t>
              </a:r>
            </a:p>
          </p:txBody>
        </p:sp>
        <p:sp>
          <p:nvSpPr>
            <p:cNvPr id="12" name="TextBox 11">
              <a:extLst>
                <a:ext uri="{FF2B5EF4-FFF2-40B4-BE49-F238E27FC236}">
                  <a16:creationId xmlns:a16="http://schemas.microsoft.com/office/drawing/2014/main" id="{525184FD-16BD-5652-97D9-C19F1A0018C7}"/>
                </a:ext>
              </a:extLst>
            </p:cNvPr>
            <p:cNvSpPr txBox="1"/>
            <p:nvPr/>
          </p:nvSpPr>
          <p:spPr>
            <a:xfrm>
              <a:off x="2580470" y="2670965"/>
              <a:ext cx="2557220" cy="507831"/>
            </a:xfrm>
            <a:prstGeom prst="rect">
              <a:avLst/>
            </a:prstGeom>
            <a:noFill/>
          </p:spPr>
          <p:txBody>
            <a:bodyPr wrap="square" rtlCol="0">
              <a:spAutoFit/>
            </a:bodyPr>
            <a:lstStyle/>
            <a:p>
              <a:r>
                <a:rPr lang="en-GB" dirty="0"/>
                <a:t>An introduction to new tools and techniques </a:t>
              </a:r>
            </a:p>
          </p:txBody>
        </p:sp>
        <p:sp>
          <p:nvSpPr>
            <p:cNvPr id="13" name="TextBox 12">
              <a:extLst>
                <a:ext uri="{FF2B5EF4-FFF2-40B4-BE49-F238E27FC236}">
                  <a16:creationId xmlns:a16="http://schemas.microsoft.com/office/drawing/2014/main" id="{C3E8CC64-8775-62F4-9DAD-9528300FD1E8}"/>
                </a:ext>
              </a:extLst>
            </p:cNvPr>
            <p:cNvSpPr txBox="1"/>
            <p:nvPr/>
          </p:nvSpPr>
          <p:spPr>
            <a:xfrm>
              <a:off x="2611469" y="3621769"/>
              <a:ext cx="2076771" cy="715581"/>
            </a:xfrm>
            <a:prstGeom prst="rect">
              <a:avLst/>
            </a:prstGeom>
            <a:noFill/>
          </p:spPr>
          <p:txBody>
            <a:bodyPr wrap="square" rtlCol="0">
              <a:spAutoFit/>
            </a:bodyPr>
            <a:lstStyle/>
            <a:p>
              <a:r>
                <a:rPr lang="en-GB" dirty="0"/>
                <a:t>Application of the tools for real project problems you have identified</a:t>
              </a:r>
            </a:p>
          </p:txBody>
        </p:sp>
        <p:sp>
          <p:nvSpPr>
            <p:cNvPr id="14" name="Rectangle: Rounded Corners 13">
              <a:extLst>
                <a:ext uri="{FF2B5EF4-FFF2-40B4-BE49-F238E27FC236}">
                  <a16:creationId xmlns:a16="http://schemas.microsoft.com/office/drawing/2014/main" id="{75BCBD46-2A3C-F6A2-03DC-B56803C4CA5C}"/>
                </a:ext>
              </a:extLst>
            </p:cNvPr>
            <p:cNvSpPr/>
            <p:nvPr/>
          </p:nvSpPr>
          <p:spPr>
            <a:xfrm>
              <a:off x="5080866" y="1304662"/>
              <a:ext cx="914396" cy="923330"/>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CE744014-43BD-4BEA-9F88-AA70F4EA9E1F}"/>
                </a:ext>
              </a:extLst>
            </p:cNvPr>
            <p:cNvSpPr/>
            <p:nvPr/>
          </p:nvSpPr>
          <p:spPr>
            <a:xfrm>
              <a:off x="5080866" y="2419571"/>
              <a:ext cx="914396" cy="92333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8E1BD3F6-8DE2-B8BB-3D9E-A7B8FA89AC7B}"/>
                </a:ext>
              </a:extLst>
            </p:cNvPr>
            <p:cNvSpPr/>
            <p:nvPr/>
          </p:nvSpPr>
          <p:spPr>
            <a:xfrm>
              <a:off x="5080866" y="3534480"/>
              <a:ext cx="914396" cy="92333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43D240A-BFF2-2B1C-1870-F8B2169BFE6B}"/>
                </a:ext>
              </a:extLst>
            </p:cNvPr>
            <p:cNvSpPr txBox="1"/>
            <p:nvPr/>
          </p:nvSpPr>
          <p:spPr>
            <a:xfrm>
              <a:off x="6088253" y="1462748"/>
              <a:ext cx="2557220" cy="507831"/>
            </a:xfrm>
            <a:prstGeom prst="rect">
              <a:avLst/>
            </a:prstGeom>
            <a:noFill/>
          </p:spPr>
          <p:txBody>
            <a:bodyPr wrap="square" rtlCol="0">
              <a:spAutoFit/>
            </a:bodyPr>
            <a:lstStyle/>
            <a:p>
              <a:r>
                <a:rPr lang="en-GB" dirty="0"/>
                <a:t>Build your confidence in navigating within a project</a:t>
              </a:r>
            </a:p>
          </p:txBody>
        </p:sp>
        <p:sp>
          <p:nvSpPr>
            <p:cNvPr id="18" name="TextBox 17">
              <a:extLst>
                <a:ext uri="{FF2B5EF4-FFF2-40B4-BE49-F238E27FC236}">
                  <a16:creationId xmlns:a16="http://schemas.microsoft.com/office/drawing/2014/main" id="{FA4511DD-32CC-9169-C7E4-B2829042663D}"/>
                </a:ext>
              </a:extLst>
            </p:cNvPr>
            <p:cNvSpPr txBox="1"/>
            <p:nvPr/>
          </p:nvSpPr>
          <p:spPr>
            <a:xfrm>
              <a:off x="6088253" y="2731195"/>
              <a:ext cx="2557220" cy="300082"/>
            </a:xfrm>
            <a:prstGeom prst="rect">
              <a:avLst/>
            </a:prstGeom>
            <a:noFill/>
          </p:spPr>
          <p:txBody>
            <a:bodyPr wrap="square" rtlCol="0">
              <a:spAutoFit/>
            </a:bodyPr>
            <a:lstStyle/>
            <a:p>
              <a:r>
                <a:rPr lang="en-GB" dirty="0"/>
                <a:t>Improve analytical skills.</a:t>
              </a:r>
            </a:p>
          </p:txBody>
        </p:sp>
        <p:sp>
          <p:nvSpPr>
            <p:cNvPr id="19" name="TextBox 18">
              <a:extLst>
                <a:ext uri="{FF2B5EF4-FFF2-40B4-BE49-F238E27FC236}">
                  <a16:creationId xmlns:a16="http://schemas.microsoft.com/office/drawing/2014/main" id="{1FBB8421-90CD-A5AE-9138-48583538527B}"/>
                </a:ext>
              </a:extLst>
            </p:cNvPr>
            <p:cNvSpPr txBox="1"/>
            <p:nvPr/>
          </p:nvSpPr>
          <p:spPr>
            <a:xfrm>
              <a:off x="6088253" y="3725643"/>
              <a:ext cx="2557220" cy="507831"/>
            </a:xfrm>
            <a:prstGeom prst="rect">
              <a:avLst/>
            </a:prstGeom>
            <a:noFill/>
          </p:spPr>
          <p:txBody>
            <a:bodyPr wrap="square" rtlCol="0">
              <a:spAutoFit/>
            </a:bodyPr>
            <a:lstStyle/>
            <a:p>
              <a:r>
                <a:rPr lang="en-GB" dirty="0"/>
                <a:t>Ability to showcase findings that can influence change.</a:t>
              </a:r>
            </a:p>
          </p:txBody>
        </p:sp>
        <p:pic>
          <p:nvPicPr>
            <p:cNvPr id="21" name="Graphic 20" descr="Circles with arrows with solid fill">
              <a:extLst>
                <a:ext uri="{FF2B5EF4-FFF2-40B4-BE49-F238E27FC236}">
                  <a16:creationId xmlns:a16="http://schemas.microsoft.com/office/drawing/2014/main" id="{D0EB4897-A5E3-BE5B-8426-43B14C21F0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3079" y="1313592"/>
              <a:ext cx="914400" cy="914400"/>
            </a:xfrm>
            <a:prstGeom prst="rect">
              <a:avLst/>
            </a:prstGeom>
          </p:spPr>
        </p:pic>
        <p:pic>
          <p:nvPicPr>
            <p:cNvPr id="25" name="Graphic 24" descr="Tools with solid fill">
              <a:extLst>
                <a:ext uri="{FF2B5EF4-FFF2-40B4-BE49-F238E27FC236}">
                  <a16:creationId xmlns:a16="http://schemas.microsoft.com/office/drawing/2014/main" id="{9DAD706C-9F0E-976B-CE00-2E28C398CF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0796" y="2480755"/>
              <a:ext cx="800961" cy="800961"/>
            </a:xfrm>
            <a:prstGeom prst="rect">
              <a:avLst/>
            </a:prstGeom>
          </p:spPr>
        </p:pic>
        <p:pic>
          <p:nvPicPr>
            <p:cNvPr id="27" name="Graphic 26" descr="Meeting with solid fill">
              <a:extLst>
                <a:ext uri="{FF2B5EF4-FFF2-40B4-BE49-F238E27FC236}">
                  <a16:creationId xmlns:a16="http://schemas.microsoft.com/office/drawing/2014/main" id="{9AE59934-A182-E5FE-751A-21B3FCA7D2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60796" y="3572064"/>
              <a:ext cx="814990" cy="814990"/>
            </a:xfrm>
            <a:prstGeom prst="rect">
              <a:avLst/>
            </a:prstGeom>
          </p:spPr>
        </p:pic>
        <p:pic>
          <p:nvPicPr>
            <p:cNvPr id="29" name="Graphic 28" descr="Thumbs up sign with solid fill">
              <a:extLst>
                <a:ext uri="{FF2B5EF4-FFF2-40B4-BE49-F238E27FC236}">
                  <a16:creationId xmlns:a16="http://schemas.microsoft.com/office/drawing/2014/main" id="{BF41E30A-D9EA-2E8D-8F24-BBECBBD2CD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67397" y="1345996"/>
              <a:ext cx="741334" cy="741334"/>
            </a:xfrm>
            <a:prstGeom prst="rect">
              <a:avLst/>
            </a:prstGeom>
          </p:spPr>
        </p:pic>
        <p:pic>
          <p:nvPicPr>
            <p:cNvPr id="31" name="Graphic 30" descr="Head with gears with solid fill">
              <a:extLst>
                <a:ext uri="{FF2B5EF4-FFF2-40B4-BE49-F238E27FC236}">
                  <a16:creationId xmlns:a16="http://schemas.microsoft.com/office/drawing/2014/main" id="{5C3BA1F7-53FF-B993-7FFF-81B3B125C14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09224" y="2459075"/>
              <a:ext cx="857680" cy="857680"/>
            </a:xfrm>
            <a:prstGeom prst="rect">
              <a:avLst/>
            </a:prstGeom>
          </p:spPr>
        </p:pic>
        <p:pic>
          <p:nvPicPr>
            <p:cNvPr id="33" name="Graphic 32" descr="Open book with solid fill">
              <a:extLst>
                <a:ext uri="{FF2B5EF4-FFF2-40B4-BE49-F238E27FC236}">
                  <a16:creationId xmlns:a16="http://schemas.microsoft.com/office/drawing/2014/main" id="{D3A473B3-087E-DA6C-C0A8-BD0E67F4518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37690" y="3568149"/>
              <a:ext cx="814989" cy="814989"/>
            </a:xfrm>
            <a:prstGeom prst="rect">
              <a:avLst/>
            </a:prstGeom>
          </p:spPr>
        </p:pic>
      </p:grpSp>
    </p:spTree>
    <p:extLst>
      <p:ext uri="{BB962C8B-B14F-4D97-AF65-F5344CB8AC3E}">
        <p14:creationId xmlns:p14="http://schemas.microsoft.com/office/powerpoint/2010/main" val="3105165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E7BFC-C3BC-203F-EADE-12DB4C8274A6}"/>
              </a:ext>
            </a:extLst>
          </p:cNvPr>
          <p:cNvSpPr>
            <a:spLocks noGrp="1"/>
          </p:cNvSpPr>
          <p:nvPr>
            <p:ph type="ctrTitle"/>
          </p:nvPr>
        </p:nvSpPr>
        <p:spPr>
          <a:xfrm>
            <a:off x="82267" y="1331100"/>
            <a:ext cx="7188327" cy="2585292"/>
          </a:xfrm>
        </p:spPr>
        <p:txBody>
          <a:bodyPr/>
          <a:lstStyle/>
          <a:p>
            <a:r>
              <a:rPr lang="en-US" dirty="0"/>
              <a:t>Fellowship Programme</a:t>
            </a:r>
            <a:br>
              <a:rPr lang="en-US" dirty="0"/>
            </a:br>
            <a:r>
              <a:rPr lang="en-US" sz="2800" dirty="0"/>
              <a:t>Activity &amp; Timeline</a:t>
            </a:r>
          </a:p>
        </p:txBody>
      </p:sp>
    </p:spTree>
    <p:extLst>
      <p:ext uri="{BB962C8B-B14F-4D97-AF65-F5344CB8AC3E}">
        <p14:creationId xmlns:p14="http://schemas.microsoft.com/office/powerpoint/2010/main" val="1267967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6CAA53-A53A-84FB-61C3-D27414782A46}"/>
              </a:ext>
            </a:extLst>
          </p:cNvPr>
          <p:cNvSpPr/>
          <p:nvPr/>
        </p:nvSpPr>
        <p:spPr>
          <a:xfrm>
            <a:off x="5542160" y="2424218"/>
            <a:ext cx="1671432" cy="1634050"/>
          </a:xfrm>
          <a:prstGeom prst="rect">
            <a:avLst/>
          </a:prstGeom>
          <a:solidFill>
            <a:srgbClr val="EB1944"/>
          </a:solidFill>
          <a:ln>
            <a:solidFill>
              <a:srgbClr val="EB1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391072B0-EFFC-5BD3-A49E-836696D1C5AF}"/>
              </a:ext>
            </a:extLst>
          </p:cNvPr>
          <p:cNvSpPr/>
          <p:nvPr/>
        </p:nvSpPr>
        <p:spPr>
          <a:xfrm>
            <a:off x="1940493" y="2424218"/>
            <a:ext cx="1671432" cy="163405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56495CC4-B087-0120-DFB0-5705BB51C612}"/>
              </a:ext>
            </a:extLst>
          </p:cNvPr>
          <p:cNvSpPr/>
          <p:nvPr/>
        </p:nvSpPr>
        <p:spPr>
          <a:xfrm>
            <a:off x="71596" y="2424512"/>
            <a:ext cx="1671432" cy="1634614"/>
          </a:xfrm>
          <a:prstGeom prst="rect">
            <a:avLst/>
          </a:prstGeom>
          <a:solidFill>
            <a:srgbClr val="D30D8B"/>
          </a:solidFill>
          <a:ln>
            <a:solidFill>
              <a:srgbClr val="D30D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DC3BBECD-DD43-1558-FCC0-178B945DA157}"/>
              </a:ext>
            </a:extLst>
          </p:cNvPr>
          <p:cNvSpPr>
            <a:spLocks noGrp="1"/>
          </p:cNvSpPr>
          <p:nvPr>
            <p:ph type="title"/>
          </p:nvPr>
        </p:nvSpPr>
        <p:spPr/>
        <p:txBody>
          <a:bodyPr/>
          <a:lstStyle/>
          <a:p>
            <a:r>
              <a:rPr lang="en-GB" dirty="0"/>
              <a:t>Fellowship Programme Activity</a:t>
            </a:r>
          </a:p>
        </p:txBody>
      </p:sp>
      <p:sp>
        <p:nvSpPr>
          <p:cNvPr id="12" name="Arrow: Right 11">
            <a:extLst>
              <a:ext uri="{FF2B5EF4-FFF2-40B4-BE49-F238E27FC236}">
                <a16:creationId xmlns:a16="http://schemas.microsoft.com/office/drawing/2014/main" id="{694CE05E-B1F7-7D25-A096-F9E1C9E7AC5A}"/>
              </a:ext>
            </a:extLst>
          </p:cNvPr>
          <p:cNvSpPr/>
          <p:nvPr/>
        </p:nvSpPr>
        <p:spPr>
          <a:xfrm>
            <a:off x="1618162" y="3721735"/>
            <a:ext cx="574158" cy="652002"/>
          </a:xfrm>
          <a:prstGeom prst="righ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5" name="Rectangle 4">
            <a:extLst>
              <a:ext uri="{FF2B5EF4-FFF2-40B4-BE49-F238E27FC236}">
                <a16:creationId xmlns:a16="http://schemas.microsoft.com/office/drawing/2014/main" id="{718C4771-24E7-68C5-F856-368F19C7DB1C}"/>
              </a:ext>
            </a:extLst>
          </p:cNvPr>
          <p:cNvSpPr/>
          <p:nvPr/>
        </p:nvSpPr>
        <p:spPr>
          <a:xfrm>
            <a:off x="3756994" y="2424218"/>
            <a:ext cx="1671432" cy="16340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AD8465F9-DCBB-5927-7239-3F232B9E333E}"/>
              </a:ext>
            </a:extLst>
          </p:cNvPr>
          <p:cNvSpPr/>
          <p:nvPr/>
        </p:nvSpPr>
        <p:spPr>
          <a:xfrm>
            <a:off x="7327326" y="2424218"/>
            <a:ext cx="1671432" cy="163405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06A708B8-E449-EF56-7A81-5DADB68AB94F}"/>
              </a:ext>
            </a:extLst>
          </p:cNvPr>
          <p:cNvSpPr txBox="1"/>
          <p:nvPr/>
        </p:nvSpPr>
        <p:spPr>
          <a:xfrm>
            <a:off x="183822" y="2444193"/>
            <a:ext cx="1446977" cy="5539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000" dirty="0">
                <a:solidFill>
                  <a:schemeClr val="bg1"/>
                </a:solidFill>
                <a:latin typeface="Arial" panose="020B0604020202020204"/>
              </a:rPr>
              <a:t>Introduction &amp; </a:t>
            </a:r>
            <a:r>
              <a:rPr kumimoji="0" lang="en-GB" sz="1000" b="0" i="0" u="none" strike="noStrike" kern="1200" cap="none" spc="0" normalizeH="0" baseline="0" noProof="0" dirty="0">
                <a:ln>
                  <a:noFill/>
                </a:ln>
                <a:solidFill>
                  <a:schemeClr val="bg1"/>
                </a:solidFill>
                <a:effectLst/>
                <a:uLnTx/>
                <a:uFillTx/>
                <a:latin typeface="Arial" panose="020B0604020202020204"/>
                <a:ea typeface="+mn-ea"/>
                <a:cs typeface="+mn-cs"/>
              </a:rPr>
              <a:t>Deep Dive Session</a:t>
            </a:r>
            <a:endParaRPr lang="en-GB" sz="1000" dirty="0">
              <a:solidFill>
                <a:schemeClr val="bg1"/>
              </a:solidFill>
              <a:latin typeface="Arial" panose="020B0604020202020204"/>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1"/>
                </a:solidFill>
                <a:effectLst/>
                <a:uLnTx/>
                <a:uFillTx/>
                <a:latin typeface="Arial" panose="020B0604020202020204"/>
                <a:ea typeface="+mn-ea"/>
                <a:cs typeface="+mn-cs"/>
              </a:rPr>
              <a:t>2hrs</a:t>
            </a:r>
          </a:p>
        </p:txBody>
      </p:sp>
      <p:sp>
        <p:nvSpPr>
          <p:cNvPr id="18" name="TextBox 17">
            <a:extLst>
              <a:ext uri="{FF2B5EF4-FFF2-40B4-BE49-F238E27FC236}">
                <a16:creationId xmlns:a16="http://schemas.microsoft.com/office/drawing/2014/main" id="{2141EF5D-4468-52AD-D978-2897E062CC9A}"/>
              </a:ext>
            </a:extLst>
          </p:cNvPr>
          <p:cNvSpPr txBox="1"/>
          <p:nvPr/>
        </p:nvSpPr>
        <p:spPr>
          <a:xfrm>
            <a:off x="2087687" y="2406834"/>
            <a:ext cx="1446977" cy="70788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000" dirty="0">
                <a:solidFill>
                  <a:schemeClr val="bg1"/>
                </a:solidFill>
                <a:latin typeface="Arial" panose="020B0604020202020204"/>
              </a:rPr>
              <a:t>Problem Solving Tools and Techniques</a:t>
            </a:r>
            <a:endParaRPr kumimoji="0" lang="en-GB" sz="10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000" dirty="0">
                <a:solidFill>
                  <a:schemeClr val="bg1"/>
                </a:solidFill>
                <a:latin typeface="Arial" panose="020B0604020202020204"/>
              </a:rPr>
              <a:t>3hrs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9FEAB68A-E2A0-0305-42A7-B068A6F45BB8}"/>
              </a:ext>
            </a:extLst>
          </p:cNvPr>
          <p:cNvSpPr txBox="1"/>
          <p:nvPr/>
        </p:nvSpPr>
        <p:spPr>
          <a:xfrm>
            <a:off x="3667035" y="2422971"/>
            <a:ext cx="1852351" cy="4001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000" dirty="0">
                <a:solidFill>
                  <a:schemeClr val="bg1"/>
                </a:solidFill>
                <a:latin typeface="Arial" panose="020B0604020202020204"/>
              </a:rPr>
              <a:t>Self-Drive Project Activity </a:t>
            </a: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000" dirty="0">
                <a:solidFill>
                  <a:schemeClr val="bg1"/>
                </a:solidFill>
                <a:latin typeface="Arial" panose="020B0604020202020204"/>
              </a:rPr>
              <a:t>2 Days Per Week</a:t>
            </a:r>
          </a:p>
        </p:txBody>
      </p:sp>
      <p:sp>
        <p:nvSpPr>
          <p:cNvPr id="20" name="TextBox 19">
            <a:extLst>
              <a:ext uri="{FF2B5EF4-FFF2-40B4-BE49-F238E27FC236}">
                <a16:creationId xmlns:a16="http://schemas.microsoft.com/office/drawing/2014/main" id="{41685055-61BA-B280-3538-A750BB70FA18}"/>
              </a:ext>
            </a:extLst>
          </p:cNvPr>
          <p:cNvSpPr txBox="1"/>
          <p:nvPr/>
        </p:nvSpPr>
        <p:spPr>
          <a:xfrm>
            <a:off x="5412996" y="2390127"/>
            <a:ext cx="1885827" cy="4001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1"/>
                </a:solidFill>
                <a:effectLst/>
                <a:uLnTx/>
                <a:uFillTx/>
                <a:latin typeface="Arial" panose="020B0604020202020204"/>
                <a:ea typeface="+mn-ea"/>
                <a:cs typeface="+mn-cs"/>
              </a:rPr>
              <a:t>Virtual Drop in Sessions</a:t>
            </a:r>
          </a:p>
          <a:p>
            <a:pPr marL="0" marR="0" lvl="0" indent="0" algn="ctr" defTabSz="685800" rtl="0" eaLnBrk="1" fontAlgn="auto" latinLnBrk="0" hangingPunct="1">
              <a:lnSpc>
                <a:spcPct val="100000"/>
              </a:lnSpc>
              <a:spcBef>
                <a:spcPts val="0"/>
              </a:spcBef>
              <a:spcAft>
                <a:spcPts val="0"/>
              </a:spcAft>
              <a:buClrTx/>
              <a:buSzTx/>
              <a:buFontTx/>
              <a:buNone/>
              <a:tabLst/>
              <a:defRPr/>
            </a:pPr>
            <a:r>
              <a:rPr lang="en-GB" sz="1000" dirty="0">
                <a:solidFill>
                  <a:schemeClr val="bg1"/>
                </a:solidFill>
                <a:latin typeface="Arial" panose="020B0604020202020204"/>
              </a:rPr>
              <a:t>30mins Fortnightly</a:t>
            </a:r>
            <a:endParaRPr kumimoji="0" lang="en-GB" sz="10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9D6B30BC-0562-A165-CA5E-3C1DDF90642D}"/>
              </a:ext>
            </a:extLst>
          </p:cNvPr>
          <p:cNvSpPr txBox="1"/>
          <p:nvPr/>
        </p:nvSpPr>
        <p:spPr>
          <a:xfrm>
            <a:off x="7141220" y="2386599"/>
            <a:ext cx="2075474" cy="4001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000" dirty="0">
                <a:solidFill>
                  <a:schemeClr val="bg1"/>
                </a:solidFill>
                <a:latin typeface="Arial" panose="020B0604020202020204"/>
              </a:rPr>
              <a:t>Lessons Learned Workshop</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bg1"/>
                </a:solidFill>
                <a:effectLst/>
                <a:uLnTx/>
                <a:uFillTx/>
                <a:latin typeface="Arial" panose="020B0604020202020204"/>
                <a:ea typeface="+mn-ea"/>
                <a:cs typeface="+mn-cs"/>
              </a:rPr>
              <a:t>1hr</a:t>
            </a:r>
          </a:p>
        </p:txBody>
      </p:sp>
      <p:sp>
        <p:nvSpPr>
          <p:cNvPr id="22" name="Arrow: Right 21">
            <a:extLst>
              <a:ext uri="{FF2B5EF4-FFF2-40B4-BE49-F238E27FC236}">
                <a16:creationId xmlns:a16="http://schemas.microsoft.com/office/drawing/2014/main" id="{8FD08D76-AB1D-94B3-069C-96EC8EA2695F}"/>
              </a:ext>
            </a:extLst>
          </p:cNvPr>
          <p:cNvSpPr/>
          <p:nvPr/>
        </p:nvSpPr>
        <p:spPr>
          <a:xfrm>
            <a:off x="3413123" y="3755125"/>
            <a:ext cx="574158" cy="652002"/>
          </a:xfrm>
          <a:prstGeom prst="righ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23" name="Arrow: Right 22">
            <a:extLst>
              <a:ext uri="{FF2B5EF4-FFF2-40B4-BE49-F238E27FC236}">
                <a16:creationId xmlns:a16="http://schemas.microsoft.com/office/drawing/2014/main" id="{5A811B15-A42E-EEC1-8EEE-BEAEF51E68C4}"/>
              </a:ext>
            </a:extLst>
          </p:cNvPr>
          <p:cNvSpPr/>
          <p:nvPr/>
        </p:nvSpPr>
        <p:spPr>
          <a:xfrm>
            <a:off x="5276181" y="3732267"/>
            <a:ext cx="574158" cy="652002"/>
          </a:xfrm>
          <a:prstGeom prst="righ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24" name="Arrow: Right 23">
            <a:extLst>
              <a:ext uri="{FF2B5EF4-FFF2-40B4-BE49-F238E27FC236}">
                <a16:creationId xmlns:a16="http://schemas.microsoft.com/office/drawing/2014/main" id="{109F3949-27E6-FE35-0179-FDDAC58C1175}"/>
              </a:ext>
            </a:extLst>
          </p:cNvPr>
          <p:cNvSpPr/>
          <p:nvPr/>
        </p:nvSpPr>
        <p:spPr>
          <a:xfrm>
            <a:off x="7082447" y="3747534"/>
            <a:ext cx="574158" cy="652002"/>
          </a:xfrm>
          <a:prstGeom prst="righ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
        <p:nvSpPr>
          <p:cNvPr id="25" name="Left Arrow 40">
            <a:extLst>
              <a:ext uri="{FF2B5EF4-FFF2-40B4-BE49-F238E27FC236}">
                <a16:creationId xmlns:a16="http://schemas.microsoft.com/office/drawing/2014/main" id="{179E10A0-BC00-D4D6-6251-2BE0F97DE446}"/>
              </a:ext>
            </a:extLst>
          </p:cNvPr>
          <p:cNvSpPr/>
          <p:nvPr/>
        </p:nvSpPr>
        <p:spPr>
          <a:xfrm rot="10800000">
            <a:off x="609639" y="4305102"/>
            <a:ext cx="8000998" cy="486187"/>
          </a:xfrm>
          <a:prstGeom prst="leftArrow">
            <a:avLst/>
          </a:prstGeom>
          <a:solidFill>
            <a:srgbClr val="582872"/>
          </a:solidFill>
          <a:ln w="12700" cap="flat" cmpd="sng" algn="ctr">
            <a:noFill/>
            <a:prstDash val="solid"/>
            <a:miter lim="800000"/>
          </a:ln>
          <a:effectLst/>
        </p:spPr>
        <p:txBody>
          <a:bodyPr rtlCol="0" anchor="ctr"/>
          <a:lstStyle/>
          <a:p>
            <a:pPr marL="0" marR="0" lvl="0" indent="0" algn="ctr" defTabSz="685663"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ea typeface="+mn-ea"/>
              <a:cs typeface="+mn-cs"/>
            </a:endParaRPr>
          </a:p>
        </p:txBody>
      </p:sp>
      <p:sp>
        <p:nvSpPr>
          <p:cNvPr id="26" name="TextBox 25">
            <a:extLst>
              <a:ext uri="{FF2B5EF4-FFF2-40B4-BE49-F238E27FC236}">
                <a16:creationId xmlns:a16="http://schemas.microsoft.com/office/drawing/2014/main" id="{CBEC9465-4AA8-1A81-BA54-C62A907027DB}"/>
              </a:ext>
            </a:extLst>
          </p:cNvPr>
          <p:cNvSpPr txBox="1"/>
          <p:nvPr/>
        </p:nvSpPr>
        <p:spPr>
          <a:xfrm>
            <a:off x="4108443" y="4394307"/>
            <a:ext cx="968535" cy="307777"/>
          </a:xfrm>
          <a:prstGeom prst="rect">
            <a:avLst/>
          </a:prstGeom>
          <a:noFill/>
        </p:spPr>
        <p:txBody>
          <a:bodyPr wrap="none" rtlCol="0" anchor="ctr">
            <a:spAutoFit/>
          </a:bodyPr>
          <a:lstStyle/>
          <a:p>
            <a:pPr algn="ctr" defTabSz="685663"/>
            <a:r>
              <a:rPr lang="en-US" sz="1400" b="1" dirty="0">
                <a:solidFill>
                  <a:srgbClr val="FFFFFF"/>
                </a:solidFill>
                <a:cs typeface="Poppins" pitchFamily="2" charset="77"/>
              </a:rPr>
              <a:t>6 Months</a:t>
            </a:r>
          </a:p>
        </p:txBody>
      </p:sp>
      <p:sp>
        <p:nvSpPr>
          <p:cNvPr id="27" name="Rectangle 26">
            <a:extLst>
              <a:ext uri="{FF2B5EF4-FFF2-40B4-BE49-F238E27FC236}">
                <a16:creationId xmlns:a16="http://schemas.microsoft.com/office/drawing/2014/main" id="{9A80E63B-0D0D-F121-AFF3-09AFC9900B77}"/>
              </a:ext>
            </a:extLst>
          </p:cNvPr>
          <p:cNvSpPr/>
          <p:nvPr/>
        </p:nvSpPr>
        <p:spPr>
          <a:xfrm>
            <a:off x="71596" y="1949147"/>
            <a:ext cx="1671432" cy="385566"/>
          </a:xfrm>
          <a:prstGeom prst="rect">
            <a:avLst/>
          </a:prstGeom>
          <a:solidFill>
            <a:srgbClr val="D30D8B"/>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EEB6E172-97E5-66EF-82DE-112E46D32FC3}"/>
              </a:ext>
            </a:extLst>
          </p:cNvPr>
          <p:cNvSpPr txBox="1"/>
          <p:nvPr/>
        </p:nvSpPr>
        <p:spPr>
          <a:xfrm>
            <a:off x="486481" y="1981792"/>
            <a:ext cx="1043101" cy="4385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FFFFFF"/>
                </a:solidFill>
                <a:effectLst/>
                <a:uLnTx/>
                <a:uFillTx/>
                <a:latin typeface="Arial" panose="020B0604020202020204"/>
                <a:ea typeface="+mn-ea"/>
                <a:cs typeface="+mn-cs"/>
              </a:rPr>
              <a:t>Kick Off</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58EBDE21-2654-5A68-9FAE-6DC00CF6EC4A}"/>
              </a:ext>
            </a:extLst>
          </p:cNvPr>
          <p:cNvSpPr/>
          <p:nvPr/>
        </p:nvSpPr>
        <p:spPr>
          <a:xfrm>
            <a:off x="1940493" y="1943516"/>
            <a:ext cx="1671432" cy="38556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3E6FE87A-2D92-EAFB-3994-89B9C88DDF4C}"/>
              </a:ext>
            </a:extLst>
          </p:cNvPr>
          <p:cNvSpPr txBox="1"/>
          <p:nvPr/>
        </p:nvSpPr>
        <p:spPr>
          <a:xfrm>
            <a:off x="2069611" y="1965451"/>
            <a:ext cx="1630591" cy="4385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solidFill>
                  <a:srgbClr val="FFFFFF"/>
                </a:solidFill>
                <a:latin typeface="Arial" panose="020B0604020202020204"/>
              </a:rPr>
              <a:t>Learning Session</a:t>
            </a:r>
            <a:endParaRPr kumimoji="0" lang="en-GB" sz="135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0" name="Subtitle 2">
            <a:extLst>
              <a:ext uri="{FF2B5EF4-FFF2-40B4-BE49-F238E27FC236}">
                <a16:creationId xmlns:a16="http://schemas.microsoft.com/office/drawing/2014/main" id="{4776BE3B-FBFD-D78F-F0C5-5C3477FF3BC0}"/>
              </a:ext>
            </a:extLst>
          </p:cNvPr>
          <p:cNvSpPr txBox="1">
            <a:spLocks/>
          </p:cNvSpPr>
          <p:nvPr/>
        </p:nvSpPr>
        <p:spPr>
          <a:xfrm>
            <a:off x="1969177" y="3190377"/>
            <a:ext cx="1642748" cy="355547"/>
          </a:xfrm>
          <a:prstGeom prst="rect">
            <a:avLst/>
          </a:prstGeom>
        </p:spPr>
        <p:txBody>
          <a:bodyPr vert="horz" wrap="square" lIns="34290" tIns="17145" rIns="34290" bIns="171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defTabSz="407864">
              <a:lnSpc>
                <a:spcPts val="1313"/>
              </a:lnSpc>
              <a:buFont typeface="Arial" panose="020B0604020202020204" pitchFamily="34" charset="0"/>
              <a:buChar char="•"/>
            </a:pPr>
            <a:r>
              <a:rPr lang="en-US" sz="1000" dirty="0">
                <a:solidFill>
                  <a:schemeClr val="bg1"/>
                </a:solidFill>
                <a:latin typeface="+mn-lt"/>
                <a:ea typeface="Lato Light" panose="020F0502020204030203" pitchFamily="34" charset="0"/>
                <a:cs typeface="Mukta ExtraLight" panose="020B0000000000000000" pitchFamily="34" charset="77"/>
              </a:rPr>
              <a:t>Attend Learning Workshop</a:t>
            </a:r>
          </a:p>
        </p:txBody>
      </p:sp>
      <p:sp>
        <p:nvSpPr>
          <p:cNvPr id="31" name="Subtitle 2">
            <a:extLst>
              <a:ext uri="{FF2B5EF4-FFF2-40B4-BE49-F238E27FC236}">
                <a16:creationId xmlns:a16="http://schemas.microsoft.com/office/drawing/2014/main" id="{9DE7C8C9-E014-8451-E53E-B786DAD11BFB}"/>
              </a:ext>
            </a:extLst>
          </p:cNvPr>
          <p:cNvSpPr txBox="1">
            <a:spLocks/>
          </p:cNvSpPr>
          <p:nvPr/>
        </p:nvSpPr>
        <p:spPr>
          <a:xfrm>
            <a:off x="33873" y="3185512"/>
            <a:ext cx="2037189" cy="583814"/>
          </a:xfrm>
          <a:prstGeom prst="rect">
            <a:avLst/>
          </a:prstGeom>
        </p:spPr>
        <p:txBody>
          <a:bodyPr vert="horz" wrap="square" lIns="34290" tIns="17145" rIns="34290" bIns="171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defTabSz="407864">
              <a:lnSpc>
                <a:spcPts val="1313"/>
              </a:lnSpc>
              <a:buFont typeface="Arial" panose="020B0604020202020204" pitchFamily="34" charset="0"/>
              <a:buChar char="•"/>
            </a:pPr>
            <a:r>
              <a:rPr lang="en-US" sz="1000" dirty="0">
                <a:solidFill>
                  <a:schemeClr val="bg1"/>
                </a:solidFill>
                <a:latin typeface="+mn-lt"/>
                <a:ea typeface="Lato Light" panose="020F0502020204030203" pitchFamily="34" charset="0"/>
                <a:cs typeface="Mukta ExtraLight" panose="020B0000000000000000" pitchFamily="34" charset="77"/>
              </a:rPr>
              <a:t>Attend Kick Off Workshop</a:t>
            </a:r>
          </a:p>
          <a:p>
            <a:pPr marL="171450" indent="-171450" algn="l" defTabSz="407864">
              <a:lnSpc>
                <a:spcPts val="1313"/>
              </a:lnSpc>
              <a:buFont typeface="Arial" panose="020B0604020202020204" pitchFamily="34" charset="0"/>
              <a:buChar char="•"/>
            </a:pPr>
            <a:r>
              <a:rPr lang="en-US" sz="1000" dirty="0">
                <a:solidFill>
                  <a:schemeClr val="bg1"/>
                </a:solidFill>
                <a:latin typeface="+mn-lt"/>
                <a:ea typeface="Lato Light" panose="020F0502020204030203" pitchFamily="34" charset="0"/>
                <a:cs typeface="Mukta ExtraLight" panose="020B0000000000000000" pitchFamily="34" charset="77"/>
              </a:rPr>
              <a:t>Agree scope for project(s)</a:t>
            </a:r>
          </a:p>
          <a:p>
            <a:pPr marL="171450" indent="-171450" algn="l" defTabSz="407864">
              <a:lnSpc>
                <a:spcPts val="1313"/>
              </a:lnSpc>
              <a:buFont typeface="Arial" panose="020B0604020202020204" pitchFamily="34" charset="0"/>
              <a:buChar char="•"/>
            </a:pPr>
            <a:r>
              <a:rPr lang="en-US" sz="1000" dirty="0">
                <a:solidFill>
                  <a:schemeClr val="bg1"/>
                </a:solidFill>
                <a:latin typeface="+mn-lt"/>
                <a:ea typeface="Lato Light" panose="020F0502020204030203" pitchFamily="34" charset="0"/>
                <a:cs typeface="Mukta ExtraLight" panose="020B0000000000000000" pitchFamily="34" charset="77"/>
              </a:rPr>
              <a:t>Agree Actions</a:t>
            </a:r>
          </a:p>
        </p:txBody>
      </p:sp>
      <p:sp>
        <p:nvSpPr>
          <p:cNvPr id="32" name="Rectangle 31">
            <a:extLst>
              <a:ext uri="{FF2B5EF4-FFF2-40B4-BE49-F238E27FC236}">
                <a16:creationId xmlns:a16="http://schemas.microsoft.com/office/drawing/2014/main" id="{7C01D976-A9BD-9884-18B5-11CF609641F1}"/>
              </a:ext>
            </a:extLst>
          </p:cNvPr>
          <p:cNvSpPr/>
          <p:nvPr/>
        </p:nvSpPr>
        <p:spPr>
          <a:xfrm>
            <a:off x="3756994" y="1944765"/>
            <a:ext cx="1671432" cy="385566"/>
          </a:xfrm>
          <a:prstGeom prst="rect">
            <a:avLst/>
          </a:prstGeom>
          <a:solidFill>
            <a:schemeClr val="accent6"/>
          </a:solidFill>
          <a:ln>
            <a:solidFill>
              <a:srgbClr val="5828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Rectangle 32">
            <a:extLst>
              <a:ext uri="{FF2B5EF4-FFF2-40B4-BE49-F238E27FC236}">
                <a16:creationId xmlns:a16="http://schemas.microsoft.com/office/drawing/2014/main" id="{710DCC3B-33AD-6979-C6D9-4A6EBBB87198}"/>
              </a:ext>
            </a:extLst>
          </p:cNvPr>
          <p:cNvSpPr/>
          <p:nvPr/>
        </p:nvSpPr>
        <p:spPr>
          <a:xfrm>
            <a:off x="5540335" y="1955111"/>
            <a:ext cx="1671432" cy="385566"/>
          </a:xfrm>
          <a:prstGeom prst="rect">
            <a:avLst/>
          </a:prstGeom>
          <a:solidFill>
            <a:srgbClr val="EB1944"/>
          </a:solidFill>
          <a:ln>
            <a:solidFill>
              <a:srgbClr val="EB1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Rectangle 33">
            <a:extLst>
              <a:ext uri="{FF2B5EF4-FFF2-40B4-BE49-F238E27FC236}">
                <a16:creationId xmlns:a16="http://schemas.microsoft.com/office/drawing/2014/main" id="{8743D446-B5D3-998E-CA5C-44012CB21014}"/>
              </a:ext>
            </a:extLst>
          </p:cNvPr>
          <p:cNvSpPr/>
          <p:nvPr/>
        </p:nvSpPr>
        <p:spPr>
          <a:xfrm>
            <a:off x="7327326" y="1943516"/>
            <a:ext cx="1671432" cy="385566"/>
          </a:xfrm>
          <a:prstGeom prst="rect">
            <a:avLst/>
          </a:prstGeom>
          <a:solidFill>
            <a:schemeClr val="accent4"/>
          </a:solidFill>
          <a:ln>
            <a:solidFill>
              <a:srgbClr val="D30C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55B72226-16BA-831E-C1AC-C5EAF7421F44}"/>
              </a:ext>
            </a:extLst>
          </p:cNvPr>
          <p:cNvSpPr txBox="1"/>
          <p:nvPr/>
        </p:nvSpPr>
        <p:spPr>
          <a:xfrm>
            <a:off x="3874530" y="1978983"/>
            <a:ext cx="1630591"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solidFill>
                  <a:srgbClr val="FFFFFF"/>
                </a:solidFill>
                <a:latin typeface="Arial" panose="020B0604020202020204"/>
              </a:rPr>
              <a:t>Project Activity</a:t>
            </a:r>
            <a:endParaRPr kumimoji="0" lang="en-GB"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6AE7C96D-CD0F-943E-C7C5-8FA87E64DD71}"/>
              </a:ext>
            </a:extLst>
          </p:cNvPr>
          <p:cNvSpPr txBox="1"/>
          <p:nvPr/>
        </p:nvSpPr>
        <p:spPr>
          <a:xfrm>
            <a:off x="7643160" y="1986258"/>
            <a:ext cx="1311665"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FFFFFF"/>
                </a:solidFill>
                <a:effectLst/>
                <a:uLnTx/>
                <a:uFillTx/>
                <a:latin typeface="Arial" panose="020B0604020202020204"/>
                <a:ea typeface="+mn-ea"/>
                <a:cs typeface="+mn-cs"/>
              </a:rPr>
              <a:t>Evaluation</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83B88E52-E7E3-15E5-924F-D17C685394D9}"/>
              </a:ext>
            </a:extLst>
          </p:cNvPr>
          <p:cNvSpPr txBox="1"/>
          <p:nvPr/>
        </p:nvSpPr>
        <p:spPr>
          <a:xfrm>
            <a:off x="5987158" y="1986258"/>
            <a:ext cx="131166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FFFFFF"/>
                </a:solidFill>
                <a:effectLst/>
                <a:uLnTx/>
                <a:uFillTx/>
                <a:latin typeface="Arial" panose="020B0604020202020204"/>
                <a:ea typeface="+mn-ea"/>
                <a:cs typeface="+mn-cs"/>
              </a:rPr>
              <a:t>Support</a:t>
            </a:r>
            <a:endParaRPr kumimoji="0" lang="en-GB"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 name="Subtitle 2">
            <a:extLst>
              <a:ext uri="{FF2B5EF4-FFF2-40B4-BE49-F238E27FC236}">
                <a16:creationId xmlns:a16="http://schemas.microsoft.com/office/drawing/2014/main" id="{35D50E67-C082-7281-1FD5-A17CEA87AB7B}"/>
              </a:ext>
            </a:extLst>
          </p:cNvPr>
          <p:cNvSpPr txBox="1">
            <a:spLocks/>
          </p:cNvSpPr>
          <p:nvPr/>
        </p:nvSpPr>
        <p:spPr>
          <a:xfrm>
            <a:off x="3753113" y="3143829"/>
            <a:ext cx="1660518" cy="886461"/>
          </a:xfrm>
          <a:prstGeom prst="rect">
            <a:avLst/>
          </a:prstGeom>
        </p:spPr>
        <p:txBody>
          <a:bodyPr vert="horz" wrap="square" lIns="34290" tIns="17145" rIns="34290" bIns="171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defTabSz="407864">
              <a:lnSpc>
                <a:spcPts val="1313"/>
              </a:lnSpc>
              <a:buFont typeface="Arial" panose="020B0604020202020204" pitchFamily="34" charset="0"/>
              <a:buChar char="•"/>
            </a:pPr>
            <a:r>
              <a:rPr lang="en-US" sz="1000" dirty="0">
                <a:solidFill>
                  <a:schemeClr val="bg1"/>
                </a:solidFill>
                <a:latin typeface="+mn-lt"/>
                <a:ea typeface="Lato Light" panose="020F0502020204030203" pitchFamily="34" charset="0"/>
                <a:cs typeface="Mukta ExtraLight" panose="020B0000000000000000" pitchFamily="34" charset="77"/>
              </a:rPr>
              <a:t>Undertake project activity and apply new skills to project</a:t>
            </a:r>
          </a:p>
          <a:p>
            <a:pPr marL="171450" indent="-171450" algn="l" defTabSz="407864">
              <a:lnSpc>
                <a:spcPts val="1313"/>
              </a:lnSpc>
              <a:buFont typeface="Arial" panose="020B0604020202020204" pitchFamily="34" charset="0"/>
              <a:buChar char="•"/>
            </a:pPr>
            <a:r>
              <a:rPr lang="en-US" sz="1000" dirty="0">
                <a:solidFill>
                  <a:schemeClr val="bg1"/>
                </a:solidFill>
                <a:latin typeface="+mn-lt"/>
                <a:ea typeface="Lato Light" panose="020F0502020204030203" pitchFamily="34" charset="0"/>
                <a:cs typeface="Mukta ExtraLight" panose="020B0000000000000000" pitchFamily="34" charset="77"/>
              </a:rPr>
              <a:t>Document findings in discovery workbook</a:t>
            </a:r>
          </a:p>
        </p:txBody>
      </p:sp>
      <p:sp>
        <p:nvSpPr>
          <p:cNvPr id="38" name="TextBox 37">
            <a:extLst>
              <a:ext uri="{FF2B5EF4-FFF2-40B4-BE49-F238E27FC236}">
                <a16:creationId xmlns:a16="http://schemas.microsoft.com/office/drawing/2014/main" id="{4BDC4496-FD68-81AD-D90C-7C7EC5E5FC0F}"/>
              </a:ext>
            </a:extLst>
          </p:cNvPr>
          <p:cNvSpPr txBox="1"/>
          <p:nvPr/>
        </p:nvSpPr>
        <p:spPr>
          <a:xfrm>
            <a:off x="5491963" y="3129330"/>
            <a:ext cx="1852351" cy="400110"/>
          </a:xfrm>
          <a:prstGeom prst="rect">
            <a:avLst/>
          </a:prstGeom>
          <a:noFill/>
        </p:spPr>
        <p:txBody>
          <a:bodyPr wrap="square" rtlCol="0">
            <a:spAutoFit/>
          </a:bodyPr>
          <a:lstStyle/>
          <a:p>
            <a:pPr marL="171450" marR="0" lvl="0" indent="-171450"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chemeClr val="bg1"/>
                </a:solidFill>
                <a:effectLst/>
                <a:uLnTx/>
                <a:uFillTx/>
                <a:latin typeface="Arial" panose="020B0604020202020204"/>
                <a:ea typeface="+mn-ea"/>
                <a:cs typeface="+mn-cs"/>
              </a:rPr>
              <a:t>Seek Support and report progress updates</a:t>
            </a:r>
          </a:p>
        </p:txBody>
      </p:sp>
      <p:sp>
        <p:nvSpPr>
          <p:cNvPr id="39" name="Subtitle 2">
            <a:extLst>
              <a:ext uri="{FF2B5EF4-FFF2-40B4-BE49-F238E27FC236}">
                <a16:creationId xmlns:a16="http://schemas.microsoft.com/office/drawing/2014/main" id="{A4D66DD3-FD36-80BB-2943-23DF438A8868}"/>
              </a:ext>
            </a:extLst>
          </p:cNvPr>
          <p:cNvSpPr txBox="1">
            <a:spLocks/>
          </p:cNvSpPr>
          <p:nvPr/>
        </p:nvSpPr>
        <p:spPr>
          <a:xfrm>
            <a:off x="7327326" y="3168366"/>
            <a:ext cx="2037189" cy="386324"/>
          </a:xfrm>
          <a:prstGeom prst="rect">
            <a:avLst/>
          </a:prstGeom>
        </p:spPr>
        <p:txBody>
          <a:bodyPr vert="horz" wrap="square" lIns="34290" tIns="17145" rIns="34290" bIns="171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defTabSz="407864">
              <a:lnSpc>
                <a:spcPts val="1313"/>
              </a:lnSpc>
              <a:buFont typeface="Arial" panose="020B0604020202020204" pitchFamily="34" charset="0"/>
              <a:buChar char="•"/>
            </a:pPr>
            <a:r>
              <a:rPr lang="en-US" sz="1000" dirty="0">
                <a:solidFill>
                  <a:schemeClr val="bg1"/>
                </a:solidFill>
                <a:latin typeface="+mn-lt"/>
                <a:ea typeface="Lato Light" panose="020F0502020204030203" pitchFamily="34" charset="0"/>
                <a:cs typeface="Mukta ExtraLight" panose="020B0000000000000000" pitchFamily="34" charset="77"/>
              </a:rPr>
              <a:t>Attend Workshop</a:t>
            </a:r>
          </a:p>
          <a:p>
            <a:pPr algn="l" defTabSz="407864">
              <a:lnSpc>
                <a:spcPts val="1313"/>
              </a:lnSpc>
            </a:pPr>
            <a:endParaRPr lang="en-US" sz="1000" dirty="0">
              <a:solidFill>
                <a:schemeClr val="bg1"/>
              </a:solidFill>
              <a:latin typeface="+mn-lt"/>
              <a:ea typeface="Lato Light" panose="020F0502020204030203" pitchFamily="34" charset="0"/>
              <a:cs typeface="Mukta ExtraLight" panose="020B0000000000000000" pitchFamily="34" charset="77"/>
            </a:endParaRPr>
          </a:p>
        </p:txBody>
      </p:sp>
      <p:sp>
        <p:nvSpPr>
          <p:cNvPr id="40" name="Content Placeholder 2">
            <a:extLst>
              <a:ext uri="{FF2B5EF4-FFF2-40B4-BE49-F238E27FC236}">
                <a16:creationId xmlns:a16="http://schemas.microsoft.com/office/drawing/2014/main" id="{7175D360-582B-4582-4BB2-F15C73B20D7B}"/>
              </a:ext>
            </a:extLst>
          </p:cNvPr>
          <p:cNvSpPr>
            <a:spLocks noGrp="1"/>
          </p:cNvSpPr>
          <p:nvPr>
            <p:ph sz="quarter" idx="10"/>
          </p:nvPr>
        </p:nvSpPr>
        <p:spPr>
          <a:xfrm>
            <a:off x="7707" y="1168767"/>
            <a:ext cx="9204861" cy="566774"/>
          </a:xfrm>
        </p:spPr>
        <p:txBody>
          <a:bodyPr/>
          <a:lstStyle/>
          <a:p>
            <a:pPr marL="0" indent="0" algn="ctr" rtl="0" fontAlgn="base">
              <a:buNone/>
            </a:pPr>
            <a:r>
              <a:rPr lang="en-GB" sz="1400" b="0" i="0" dirty="0">
                <a:solidFill>
                  <a:srgbClr val="000000"/>
                </a:solidFill>
                <a:effectLst/>
                <a:latin typeface="+mn-lt"/>
              </a:rPr>
              <a:t>The below outline is an overview of the activity that will be undertaken throughout the Fellowship Programme.  Your Insight Consultant will lead the workshops and coach each fellow for their individual project and or problem.  </a:t>
            </a:r>
          </a:p>
        </p:txBody>
      </p:sp>
    </p:spTree>
    <p:extLst>
      <p:ext uri="{BB962C8B-B14F-4D97-AF65-F5344CB8AC3E}">
        <p14:creationId xmlns:p14="http://schemas.microsoft.com/office/powerpoint/2010/main" val="1889623085"/>
      </p:ext>
    </p:extLst>
  </p:cSld>
  <p:clrMapOvr>
    <a:masterClrMapping/>
  </p:clrMapOvr>
</p:sld>
</file>

<file path=ppt/theme/theme1.xml><?xml version="1.0" encoding="utf-8"?>
<a:theme xmlns:a="http://schemas.openxmlformats.org/drawingml/2006/main" name="Office Theme">
  <a:themeElements>
    <a:clrScheme name="Insights Palette">
      <a:dk1>
        <a:srgbClr val="000000"/>
      </a:dk1>
      <a:lt1>
        <a:srgbClr val="FFFFFF"/>
      </a:lt1>
      <a:dk2>
        <a:srgbClr val="44546A"/>
      </a:dk2>
      <a:lt2>
        <a:srgbClr val="E7E6E6"/>
      </a:lt2>
      <a:accent1>
        <a:srgbClr val="D30D8B"/>
      </a:accent1>
      <a:accent2>
        <a:srgbClr val="9D1C81"/>
      </a:accent2>
      <a:accent3>
        <a:srgbClr val="582872"/>
      </a:accent3>
      <a:accent4>
        <a:srgbClr val="EB1944"/>
      </a:accent4>
      <a:accent5>
        <a:srgbClr val="D30C55"/>
      </a:accent5>
      <a:accent6>
        <a:srgbClr val="582873"/>
      </a:accent6>
      <a:hlink>
        <a:srgbClr val="5CADD4"/>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167A"/>
        </a:solidFill>
      </a:spPr>
      <a:bodyPr rtlCol="0" anchor="ctr"/>
      <a:lstStyle>
        <a:defPPr algn="ctr">
          <a:defRPr dirty="0" err="1"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0C7F4B86-C44D-1C4E-86B8-BC5F011065A2}" vid="{A907E963-A896-8744-9875-CAAEA2458537}"/>
    </a:ext>
  </a:extLst>
</a:theme>
</file>

<file path=ppt/theme/theme2.xml><?xml version="1.0" encoding="utf-8"?>
<a:theme xmlns:a="http://schemas.openxmlformats.org/drawingml/2006/main" name="1_Office Theme">
  <a:themeElements>
    <a:clrScheme name="Custom 4">
      <a:dk1>
        <a:srgbClr val="000000"/>
      </a:dk1>
      <a:lt1>
        <a:srgbClr val="FFFFFF"/>
      </a:lt1>
      <a:dk2>
        <a:srgbClr val="44546A"/>
      </a:dk2>
      <a:lt2>
        <a:srgbClr val="E7E6E6"/>
      </a:lt2>
      <a:accent1>
        <a:srgbClr val="B01C87"/>
      </a:accent1>
      <a:accent2>
        <a:srgbClr val="7D716D"/>
      </a:accent2>
      <a:accent3>
        <a:srgbClr val="D30EA5"/>
      </a:accent3>
      <a:accent4>
        <a:srgbClr val="D30C55"/>
      </a:accent4>
      <a:accent5>
        <a:srgbClr val="A39DA3"/>
      </a:accent5>
      <a:accent6>
        <a:srgbClr val="582873"/>
      </a:accent6>
      <a:hlink>
        <a:srgbClr val="5CADD4"/>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167A"/>
        </a:solidFill>
      </a:spPr>
      <a:bodyPr rtlCol="0" anchor="ctr"/>
      <a:lstStyle>
        <a:defPPr algn="ctr">
          <a:defRPr dirty="0" err="1"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nsight_2023_PPT_Template" id="{1B94FACE-98CA-471F-8834-77C1B1044B23}" vid="{61D80C5D-3675-43A5-A313-8CFFF3E792B5}"/>
    </a:ext>
  </a:extLst>
</a:theme>
</file>

<file path=ppt/theme/theme3.xml><?xml version="1.0" encoding="utf-8"?>
<a:theme xmlns:a="http://schemas.openxmlformats.org/drawingml/2006/main" name="2_Office Theme">
  <a:themeElements>
    <a:clrScheme name="Custom 4">
      <a:dk1>
        <a:srgbClr val="000000"/>
      </a:dk1>
      <a:lt1>
        <a:srgbClr val="FFFFFF"/>
      </a:lt1>
      <a:dk2>
        <a:srgbClr val="44546A"/>
      </a:dk2>
      <a:lt2>
        <a:srgbClr val="E7E6E6"/>
      </a:lt2>
      <a:accent1>
        <a:srgbClr val="B01C87"/>
      </a:accent1>
      <a:accent2>
        <a:srgbClr val="7D716D"/>
      </a:accent2>
      <a:accent3>
        <a:srgbClr val="D30EA5"/>
      </a:accent3>
      <a:accent4>
        <a:srgbClr val="D30C55"/>
      </a:accent4>
      <a:accent5>
        <a:srgbClr val="A39DA3"/>
      </a:accent5>
      <a:accent6>
        <a:srgbClr val="582873"/>
      </a:accent6>
      <a:hlink>
        <a:srgbClr val="5CADD4"/>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167A"/>
        </a:solidFill>
      </a:spPr>
      <a:bodyPr rtlCol="0" anchor="ctr"/>
      <a:lstStyle>
        <a:defPPr algn="ctr">
          <a:defRPr dirty="0" err="1" smtClean="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nsight_2023_PPT_Template" id="{1B94FACE-98CA-471F-8834-77C1B1044B23}" vid="{61D80C5D-3675-43A5-A313-8CFFF3E792B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302c57f-75ba-4e8c-a643-fdf77e793687">
      <Terms xmlns="http://schemas.microsoft.com/office/infopath/2007/PartnerControls"/>
    </lcf76f155ced4ddcb4097134ff3c332f>
    <TaxCatchAll xmlns="7c31d4c3-fbfb-4b5a-97a6-af48d3743e42" xsi:nil="true"/>
    <SharedWithUsers xmlns="7c31d4c3-fbfb-4b5a-97a6-af48d3743e42">
      <UserInfo>
        <DisplayName>Mistry, Sheetal</DisplayName>
        <AccountId>781</AccountId>
        <AccountType/>
      </UserInfo>
      <UserInfo>
        <DisplayName>Moore, Phil</DisplayName>
        <AccountId>66</AccountId>
        <AccountType/>
      </UserInfo>
      <UserInfo>
        <DisplayName>Newell, Barnaby</DisplayName>
        <AccountId>37</AccountId>
        <AccountType/>
      </UserInfo>
      <UserInfo>
        <DisplayName>Barnes, Jack</DisplayName>
        <AccountId>12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8B4FAB8A8D05F499E0AEA87C6B2F74B" ma:contentTypeVersion="16" ma:contentTypeDescription="Create a new document." ma:contentTypeScope="" ma:versionID="1f89eeb37c27089d133a8af42c106501">
  <xsd:schema xmlns:xsd="http://www.w3.org/2001/XMLSchema" xmlns:xs="http://www.w3.org/2001/XMLSchema" xmlns:p="http://schemas.microsoft.com/office/2006/metadata/properties" xmlns:ns2="1302c57f-75ba-4e8c-a643-fdf77e793687" xmlns:ns3="7c31d4c3-fbfb-4b5a-97a6-af48d3743e42" targetNamespace="http://schemas.microsoft.com/office/2006/metadata/properties" ma:root="true" ma:fieldsID="5a621d8485e708287ae140e65df80a3e" ns2:_="" ns3:_="">
    <xsd:import namespace="1302c57f-75ba-4e8c-a643-fdf77e793687"/>
    <xsd:import namespace="7c31d4c3-fbfb-4b5a-97a6-af48d3743e4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02c57f-75ba-4e8c-a643-fdf77e7936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75f0790-b448-4443-8e9a-aed00f2c2bd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31d4c3-fbfb-4b5a-97a6-af48d3743e4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3c3be2d1-20ec-4cb7-aea5-1447a03c0a44}" ma:internalName="TaxCatchAll" ma:showField="CatchAllData" ma:web="7c31d4c3-fbfb-4b5a-97a6-af48d3743e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9B3610-13AE-4E1D-A7D0-E92A7646322F}">
  <ds:schemaRefs>
    <ds:schemaRef ds:uri="http://schemas.microsoft.com/office/infopath/2007/PartnerControls"/>
    <ds:schemaRef ds:uri="7c31d4c3-fbfb-4b5a-97a6-af48d3743e42"/>
    <ds:schemaRef ds:uri="http://purl.org/dc/dcmitype/"/>
    <ds:schemaRef ds:uri="http://www.w3.org/XML/1998/namespace"/>
    <ds:schemaRef ds:uri="http://purl.org/dc/terms/"/>
    <ds:schemaRef ds:uri="http://schemas.microsoft.com/office/2006/documentManagement/types"/>
    <ds:schemaRef ds:uri="http://purl.org/dc/elements/1.1/"/>
    <ds:schemaRef ds:uri="1302c57f-75ba-4e8c-a643-fdf77e793687"/>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006A9201-11E5-497C-8C53-161F0FE5BCF5}">
  <ds:schemaRefs>
    <ds:schemaRef ds:uri="http://schemas.microsoft.com/sharepoint/v3/contenttype/forms"/>
  </ds:schemaRefs>
</ds:datastoreItem>
</file>

<file path=customXml/itemProps3.xml><?xml version="1.0" encoding="utf-8"?>
<ds:datastoreItem xmlns:ds="http://schemas.openxmlformats.org/officeDocument/2006/customXml" ds:itemID="{7900A8E3-82EF-489B-8C0F-724EC77CC22C}">
  <ds:schemaRefs>
    <ds:schemaRef ds:uri="1302c57f-75ba-4e8c-a643-fdf77e793687"/>
    <ds:schemaRef ds:uri="7c31d4c3-fbfb-4b5a-97a6-af48d3743e4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956267e-7d50-46d0-9b27-8f911a5b38ff}" enabled="1" method="Standard" siteId="{6c637512-c417-4e78-9d62-b61258e4b619}" removed="0"/>
</clbl:labelList>
</file>

<file path=docProps/app.xml><?xml version="1.0" encoding="utf-8"?>
<Properties xmlns="http://schemas.openxmlformats.org/officeDocument/2006/extended-properties" xmlns:vt="http://schemas.openxmlformats.org/officeDocument/2006/docPropsVTypes">
  <Template>Insight_PPT_Template_LogoTop_Widescreen</Template>
  <TotalTime>1030</TotalTime>
  <Words>1693</Words>
  <Application>Microsoft Office PowerPoint</Application>
  <PresentationFormat>On-screen Show (16:9)</PresentationFormat>
  <Paragraphs>188</Paragraphs>
  <Slides>19</Slides>
  <Notes>11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19</vt:i4>
      </vt:variant>
    </vt:vector>
  </HeadingPairs>
  <TitlesOfParts>
    <vt:vector size="29" baseType="lpstr">
      <vt:lpstr>Arial</vt:lpstr>
      <vt:lpstr>Arial Regular</vt:lpstr>
      <vt:lpstr>Calibri</vt:lpstr>
      <vt:lpstr>Roboto Light</vt:lpstr>
      <vt:lpstr>Segoe UI</vt:lpstr>
      <vt:lpstr>Verdana</vt:lpstr>
      <vt:lpstr>Wingdings</vt:lpstr>
      <vt:lpstr>Office Theme</vt:lpstr>
      <vt:lpstr>1_Office Theme</vt:lpstr>
      <vt:lpstr>2_Office Theme</vt:lpstr>
      <vt:lpstr>Social Care Integration Fellowships Kick Off Session  </vt:lpstr>
      <vt:lpstr>Agenda</vt:lpstr>
      <vt:lpstr>Fellowship Programme Overview</vt:lpstr>
      <vt:lpstr>What is the Fellowship Programme – Why?</vt:lpstr>
      <vt:lpstr>Fellowship Programme – What is It?</vt:lpstr>
      <vt:lpstr>Fellowship Programme – What does it offer?</vt:lpstr>
      <vt:lpstr>What skills will you gain…..</vt:lpstr>
      <vt:lpstr>Fellowship Programme Activity &amp; Timeline</vt:lpstr>
      <vt:lpstr>Fellowship Programme Activity</vt:lpstr>
      <vt:lpstr>What you will need to do for success</vt:lpstr>
      <vt:lpstr>Fellows  Problem Statements  </vt:lpstr>
      <vt:lpstr>Fellows Problem Statement</vt:lpstr>
      <vt:lpstr>Fellows Problem Statement</vt:lpstr>
      <vt:lpstr>Fellows Problem Statement</vt:lpstr>
      <vt:lpstr>Problem Statement  Deep Dive</vt:lpstr>
      <vt:lpstr>SWOT Analysis</vt:lpstr>
      <vt:lpstr>Introduction into The Design Thinking Approach</vt:lpstr>
      <vt:lpstr>Next Steps</vt:lpstr>
      <vt:lpstr>Actions for Fellows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Care Integration Fellowships</dc:title>
  <dc:creator>Microsoft Office User</dc:creator>
  <cp:lastModifiedBy>SMALLSHAW, Andy (SENTINEL HEALTHCARE SOUTHWEST COMMUNITY INTEREST COMPANY)</cp:lastModifiedBy>
  <cp:revision>11</cp:revision>
  <dcterms:created xsi:type="dcterms:W3CDTF">2017-04-12T19:34:37Z</dcterms:created>
  <dcterms:modified xsi:type="dcterms:W3CDTF">2024-02-14T14:05:11Z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0x010100E8B4FAB8A8D05F499E0AEA87C6B2F74B</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