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1" r:id="rId5"/>
  </p:sldMasterIdLst>
  <p:notesMasterIdLst>
    <p:notesMasterId r:id="rId15"/>
  </p:notesMasterIdLst>
  <p:sldIdLst>
    <p:sldId id="4239" r:id="rId6"/>
    <p:sldId id="4216" r:id="rId7"/>
    <p:sldId id="4315" r:id="rId8"/>
    <p:sldId id="4217" r:id="rId9"/>
    <p:sldId id="4316" r:id="rId10"/>
    <p:sldId id="4218" r:id="rId11"/>
    <p:sldId id="4275" r:id="rId12"/>
    <p:sldId id="4219" r:id="rId13"/>
    <p:sldId id="4076" r:id="rId14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Hardy" initials="TH" lastIdx="1" clrIdx="0">
    <p:extLst>
      <p:ext uri="{19B8F6BF-5375-455C-9EA6-DF929625EA0E}">
        <p15:presenceInfo xmlns:p15="http://schemas.microsoft.com/office/powerpoint/2012/main" userId="S-1-5-21-4027351620-1224163427-3331807855-4363" providerId="AD"/>
      </p:ext>
    </p:extLst>
  </p:cmAuthor>
  <p:cmAuthor id="2" name="Anja Pilav" initials="AP" lastIdx="1" clrIdx="1">
    <p:extLst>
      <p:ext uri="{19B8F6BF-5375-455C-9EA6-DF929625EA0E}">
        <p15:presenceInfo xmlns:p15="http://schemas.microsoft.com/office/powerpoint/2012/main" userId="S-1-5-21-4027351620-1224163427-3331807855-88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C213B"/>
    <a:srgbClr val="2D3D5C"/>
    <a:srgbClr val="005BB2"/>
    <a:srgbClr val="F7F6F6"/>
    <a:srgbClr val="01043C"/>
    <a:srgbClr val="EDEFF1"/>
    <a:srgbClr val="197EC5"/>
    <a:srgbClr val="092D6A"/>
    <a:srgbClr val="CB34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28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owley" userId="677d9dbf-261d-4220-aa32-40cf193b71d6" providerId="ADAL" clId="{0002A9E1-0AF3-4FDA-AFDA-2A14352D5C73}"/>
    <pc:docChg chg="undo custSel addSld delSld modSld">
      <pc:chgData name="Simon Rowley" userId="677d9dbf-261d-4220-aa32-40cf193b71d6" providerId="ADAL" clId="{0002A9E1-0AF3-4FDA-AFDA-2A14352D5C73}" dt="2025-06-09T07:54:36.897" v="33" actId="47"/>
      <pc:docMkLst>
        <pc:docMk/>
      </pc:docMkLst>
      <pc:sldChg chg="add del">
        <pc:chgData name="Simon Rowley" userId="677d9dbf-261d-4220-aa32-40cf193b71d6" providerId="ADAL" clId="{0002A9E1-0AF3-4FDA-AFDA-2A14352D5C73}" dt="2025-06-09T07:54:30.670" v="31" actId="2696"/>
        <pc:sldMkLst>
          <pc:docMk/>
          <pc:sldMk cId="1273714979" sldId="4234"/>
        </pc:sldMkLst>
      </pc:sldChg>
      <pc:sldChg chg="del">
        <pc:chgData name="Simon Rowley" userId="677d9dbf-261d-4220-aa32-40cf193b71d6" providerId="ADAL" clId="{0002A9E1-0AF3-4FDA-AFDA-2A14352D5C73}" dt="2025-06-09T07:50:47.387" v="0" actId="2696"/>
        <pc:sldMkLst>
          <pc:docMk/>
          <pc:sldMk cId="1587921145" sldId="4262"/>
        </pc:sldMkLst>
      </pc:sldChg>
      <pc:sldChg chg="add del">
        <pc:chgData name="Simon Rowley" userId="677d9dbf-261d-4220-aa32-40cf193b71d6" providerId="ADAL" clId="{0002A9E1-0AF3-4FDA-AFDA-2A14352D5C73}" dt="2025-06-09T07:54:36.897" v="33" actId="47"/>
        <pc:sldMkLst>
          <pc:docMk/>
          <pc:sldMk cId="86028649" sldId="4273"/>
        </pc:sldMkLst>
      </pc:sldChg>
      <pc:sldChg chg="del">
        <pc:chgData name="Simon Rowley" userId="677d9dbf-261d-4220-aa32-40cf193b71d6" providerId="ADAL" clId="{0002A9E1-0AF3-4FDA-AFDA-2A14352D5C73}" dt="2025-06-09T07:51:24.126" v="3" actId="47"/>
        <pc:sldMkLst>
          <pc:docMk/>
          <pc:sldMk cId="1930653091" sldId="4294"/>
        </pc:sldMkLst>
      </pc:sldChg>
      <pc:sldChg chg="del">
        <pc:chgData name="Simon Rowley" userId="677d9dbf-261d-4220-aa32-40cf193b71d6" providerId="ADAL" clId="{0002A9E1-0AF3-4FDA-AFDA-2A14352D5C73}" dt="2025-06-09T07:51:22.700" v="2" actId="47"/>
        <pc:sldMkLst>
          <pc:docMk/>
          <pc:sldMk cId="1181133349" sldId="4295"/>
        </pc:sldMkLst>
      </pc:sldChg>
      <pc:sldChg chg="del">
        <pc:chgData name="Simon Rowley" userId="677d9dbf-261d-4220-aa32-40cf193b71d6" providerId="ADAL" clId="{0002A9E1-0AF3-4FDA-AFDA-2A14352D5C73}" dt="2025-06-09T07:51:21.887" v="1" actId="47"/>
        <pc:sldMkLst>
          <pc:docMk/>
          <pc:sldMk cId="3565449135" sldId="4296"/>
        </pc:sldMkLst>
      </pc:sldChg>
      <pc:sldChg chg="del">
        <pc:chgData name="Simon Rowley" userId="677d9dbf-261d-4220-aa32-40cf193b71d6" providerId="ADAL" clId="{0002A9E1-0AF3-4FDA-AFDA-2A14352D5C73}" dt="2025-06-09T07:51:30.172" v="8" actId="47"/>
        <pc:sldMkLst>
          <pc:docMk/>
          <pc:sldMk cId="4098619212" sldId="4297"/>
        </pc:sldMkLst>
      </pc:sldChg>
      <pc:sldChg chg="del">
        <pc:chgData name="Simon Rowley" userId="677d9dbf-261d-4220-aa32-40cf193b71d6" providerId="ADAL" clId="{0002A9E1-0AF3-4FDA-AFDA-2A14352D5C73}" dt="2025-06-09T07:51:31.428" v="9" actId="47"/>
        <pc:sldMkLst>
          <pc:docMk/>
          <pc:sldMk cId="2598234716" sldId="4299"/>
        </pc:sldMkLst>
      </pc:sldChg>
      <pc:sldChg chg="del">
        <pc:chgData name="Simon Rowley" userId="677d9dbf-261d-4220-aa32-40cf193b71d6" providerId="ADAL" clId="{0002A9E1-0AF3-4FDA-AFDA-2A14352D5C73}" dt="2025-06-09T07:51:25.332" v="4" actId="47"/>
        <pc:sldMkLst>
          <pc:docMk/>
          <pc:sldMk cId="2620111212" sldId="4300"/>
        </pc:sldMkLst>
      </pc:sldChg>
      <pc:sldChg chg="del">
        <pc:chgData name="Simon Rowley" userId="677d9dbf-261d-4220-aa32-40cf193b71d6" providerId="ADAL" clId="{0002A9E1-0AF3-4FDA-AFDA-2A14352D5C73}" dt="2025-06-09T07:51:27.290" v="5" actId="47"/>
        <pc:sldMkLst>
          <pc:docMk/>
          <pc:sldMk cId="3745772971" sldId="4301"/>
        </pc:sldMkLst>
      </pc:sldChg>
      <pc:sldChg chg="del">
        <pc:chgData name="Simon Rowley" userId="677d9dbf-261d-4220-aa32-40cf193b71d6" providerId="ADAL" clId="{0002A9E1-0AF3-4FDA-AFDA-2A14352D5C73}" dt="2025-06-09T07:51:28.289" v="6" actId="47"/>
        <pc:sldMkLst>
          <pc:docMk/>
          <pc:sldMk cId="783495504" sldId="4302"/>
        </pc:sldMkLst>
      </pc:sldChg>
      <pc:sldChg chg="del">
        <pc:chgData name="Simon Rowley" userId="677d9dbf-261d-4220-aa32-40cf193b71d6" providerId="ADAL" clId="{0002A9E1-0AF3-4FDA-AFDA-2A14352D5C73}" dt="2025-06-09T07:51:29.356" v="7" actId="47"/>
        <pc:sldMkLst>
          <pc:docMk/>
          <pc:sldMk cId="3821903350" sldId="4303"/>
        </pc:sldMkLst>
      </pc:sldChg>
      <pc:sldChg chg="addSp delSp modSp mod">
        <pc:chgData name="Simon Rowley" userId="677d9dbf-261d-4220-aa32-40cf193b71d6" providerId="ADAL" clId="{0002A9E1-0AF3-4FDA-AFDA-2A14352D5C73}" dt="2025-06-09T07:53:33.128" v="24" actId="1036"/>
        <pc:sldMkLst>
          <pc:docMk/>
          <pc:sldMk cId="2219746158" sldId="4316"/>
        </pc:sldMkLst>
        <pc:picChg chg="add mod ord">
          <ac:chgData name="Simon Rowley" userId="677d9dbf-261d-4220-aa32-40cf193b71d6" providerId="ADAL" clId="{0002A9E1-0AF3-4FDA-AFDA-2A14352D5C73}" dt="2025-06-09T07:53:33.128" v="24" actId="1036"/>
          <ac:picMkLst>
            <pc:docMk/>
            <pc:sldMk cId="2219746158" sldId="4316"/>
            <ac:picMk id="8" creationId="{FFEEC0FD-A7D2-00E9-E1CA-DD637812577B}"/>
          </ac:picMkLst>
        </pc:picChg>
        <pc:picChg chg="del">
          <ac:chgData name="Simon Rowley" userId="677d9dbf-261d-4220-aa32-40cf193b71d6" providerId="ADAL" clId="{0002A9E1-0AF3-4FDA-AFDA-2A14352D5C73}" dt="2025-06-09T07:53:02.346" v="10" actId="478"/>
          <ac:picMkLst>
            <pc:docMk/>
            <pc:sldMk cId="2219746158" sldId="4316"/>
            <ac:picMk id="22" creationId="{F5849095-2D3E-85EA-F547-FAD140D862CB}"/>
          </ac:picMkLst>
        </pc:picChg>
      </pc:sldChg>
      <pc:sldChg chg="del">
        <pc:chgData name="Simon Rowley" userId="677d9dbf-261d-4220-aa32-40cf193b71d6" providerId="ADAL" clId="{0002A9E1-0AF3-4FDA-AFDA-2A14352D5C73}" dt="2025-06-09T07:53:59.734" v="25" actId="2696"/>
        <pc:sldMkLst>
          <pc:docMk/>
          <pc:sldMk cId="966641710" sldId="4317"/>
        </pc:sldMkLst>
      </pc:sldChg>
      <pc:sldChg chg="add del">
        <pc:chgData name="Simon Rowley" userId="677d9dbf-261d-4220-aa32-40cf193b71d6" providerId="ADAL" clId="{0002A9E1-0AF3-4FDA-AFDA-2A14352D5C73}" dt="2025-06-09T07:54:35.685" v="32" actId="47"/>
        <pc:sldMkLst>
          <pc:docMk/>
          <pc:sldMk cId="2388511762" sldId="4318"/>
        </pc:sldMkLst>
      </pc:sldChg>
    </pc:docChg>
  </pc:docChgLst>
  <pc:docChgLst>
    <pc:chgData name="Simon Rowley" userId="677d9dbf-261d-4220-aa32-40cf193b71d6" providerId="ADAL" clId="{4F5A50C7-BA81-4090-997D-E82B21364B74}"/>
    <pc:docChg chg="undo custSel addSld delSld modSld sldOrd delMainMaster">
      <pc:chgData name="Simon Rowley" userId="677d9dbf-261d-4220-aa32-40cf193b71d6" providerId="ADAL" clId="{4F5A50C7-BA81-4090-997D-E82B21364B74}" dt="2025-06-04T06:34:51.888" v="1893" actId="47"/>
      <pc:docMkLst>
        <pc:docMk/>
      </pc:docMkLst>
      <pc:sldChg chg="del">
        <pc:chgData name="Simon Rowley" userId="677d9dbf-261d-4220-aa32-40cf193b71d6" providerId="ADAL" clId="{4F5A50C7-BA81-4090-997D-E82B21364B74}" dt="2025-05-30T13:09:30.763" v="360" actId="47"/>
        <pc:sldMkLst>
          <pc:docMk/>
          <pc:sldMk cId="3903538103" sldId="256"/>
        </pc:sldMkLst>
      </pc:sldChg>
      <pc:sldChg chg="del">
        <pc:chgData name="Simon Rowley" userId="677d9dbf-261d-4220-aa32-40cf193b71d6" providerId="ADAL" clId="{4F5A50C7-BA81-4090-997D-E82B21364B74}" dt="2025-05-30T11:15:33.158" v="238" actId="47"/>
        <pc:sldMkLst>
          <pc:docMk/>
          <pc:sldMk cId="3167227795" sldId="259"/>
        </pc:sldMkLst>
      </pc:sldChg>
      <pc:sldChg chg="del">
        <pc:chgData name="Simon Rowley" userId="677d9dbf-261d-4220-aa32-40cf193b71d6" providerId="ADAL" clId="{4F5A50C7-BA81-4090-997D-E82B21364B74}" dt="2025-05-30T11:15:29.148" v="235" actId="47"/>
        <pc:sldMkLst>
          <pc:docMk/>
          <pc:sldMk cId="178476978" sldId="262"/>
        </pc:sldMkLst>
      </pc:sldChg>
      <pc:sldChg chg="del">
        <pc:chgData name="Simon Rowley" userId="677d9dbf-261d-4220-aa32-40cf193b71d6" providerId="ADAL" clId="{4F5A50C7-BA81-4090-997D-E82B21364B74}" dt="2025-05-30T11:15:30.190" v="236" actId="47"/>
        <pc:sldMkLst>
          <pc:docMk/>
          <pc:sldMk cId="3645541692" sldId="271"/>
        </pc:sldMkLst>
      </pc:sldChg>
      <pc:sldChg chg="del">
        <pc:chgData name="Simon Rowley" userId="677d9dbf-261d-4220-aa32-40cf193b71d6" providerId="ADAL" clId="{4F5A50C7-BA81-4090-997D-E82B21364B74}" dt="2025-05-30T11:15:11.881" v="229" actId="47"/>
        <pc:sldMkLst>
          <pc:docMk/>
          <pc:sldMk cId="3790624776" sldId="294"/>
        </pc:sldMkLst>
      </pc:sldChg>
      <pc:sldChg chg="del">
        <pc:chgData name="Simon Rowley" userId="677d9dbf-261d-4220-aa32-40cf193b71d6" providerId="ADAL" clId="{4F5A50C7-BA81-4090-997D-E82B21364B74}" dt="2025-05-30T11:15:31.892" v="237" actId="47"/>
        <pc:sldMkLst>
          <pc:docMk/>
          <pc:sldMk cId="1988111943" sldId="296"/>
        </pc:sldMkLst>
      </pc:sldChg>
      <pc:sldChg chg="del">
        <pc:chgData name="Simon Rowley" userId="677d9dbf-261d-4220-aa32-40cf193b71d6" providerId="ADAL" clId="{4F5A50C7-BA81-4090-997D-E82B21364B74}" dt="2025-05-30T07:30:58.432" v="12" actId="47"/>
        <pc:sldMkLst>
          <pc:docMk/>
          <pc:sldMk cId="2969226456" sldId="298"/>
        </pc:sldMkLst>
      </pc:sldChg>
      <pc:sldChg chg="del">
        <pc:chgData name="Simon Rowley" userId="677d9dbf-261d-4220-aa32-40cf193b71d6" providerId="ADAL" clId="{4F5A50C7-BA81-4090-997D-E82B21364B74}" dt="2025-05-30T11:15:28.231" v="234" actId="47"/>
        <pc:sldMkLst>
          <pc:docMk/>
          <pc:sldMk cId="2806164092" sldId="299"/>
        </pc:sldMkLst>
      </pc:sldChg>
      <pc:sldChg chg="del">
        <pc:chgData name="Simon Rowley" userId="677d9dbf-261d-4220-aa32-40cf193b71d6" providerId="ADAL" clId="{4F5A50C7-BA81-4090-997D-E82B21364B74}" dt="2025-05-30T11:15:25.493" v="232" actId="47"/>
        <pc:sldMkLst>
          <pc:docMk/>
          <pc:sldMk cId="1026566274" sldId="300"/>
        </pc:sldMkLst>
      </pc:sldChg>
      <pc:sldChg chg="del">
        <pc:chgData name="Simon Rowley" userId="677d9dbf-261d-4220-aa32-40cf193b71d6" providerId="ADAL" clId="{4F5A50C7-BA81-4090-997D-E82B21364B74}" dt="2025-05-30T11:15:21.802" v="231" actId="47"/>
        <pc:sldMkLst>
          <pc:docMk/>
          <pc:sldMk cId="1324118113" sldId="301"/>
        </pc:sldMkLst>
      </pc:sldChg>
      <pc:sldChg chg="del">
        <pc:chgData name="Simon Rowley" userId="677d9dbf-261d-4220-aa32-40cf193b71d6" providerId="ADAL" clId="{4F5A50C7-BA81-4090-997D-E82B21364B74}" dt="2025-05-30T11:15:14.552" v="230" actId="47"/>
        <pc:sldMkLst>
          <pc:docMk/>
          <pc:sldMk cId="2719148956" sldId="303"/>
        </pc:sldMkLst>
      </pc:sldChg>
      <pc:sldChg chg="del">
        <pc:chgData name="Simon Rowley" userId="677d9dbf-261d-4220-aa32-40cf193b71d6" providerId="ADAL" clId="{4F5A50C7-BA81-4090-997D-E82B21364B74}" dt="2025-05-30T11:15:11.012" v="228" actId="47"/>
        <pc:sldMkLst>
          <pc:docMk/>
          <pc:sldMk cId="1386030155" sldId="304"/>
        </pc:sldMkLst>
      </pc:sldChg>
      <pc:sldChg chg="del">
        <pc:chgData name="Simon Rowley" userId="677d9dbf-261d-4220-aa32-40cf193b71d6" providerId="ADAL" clId="{4F5A50C7-BA81-4090-997D-E82B21364B74}" dt="2025-05-30T11:15:10.210" v="227" actId="47"/>
        <pc:sldMkLst>
          <pc:docMk/>
          <pc:sldMk cId="1669916272" sldId="305"/>
        </pc:sldMkLst>
      </pc:sldChg>
      <pc:sldChg chg="del">
        <pc:chgData name="Simon Rowley" userId="677d9dbf-261d-4220-aa32-40cf193b71d6" providerId="ADAL" clId="{4F5A50C7-BA81-4090-997D-E82B21364B74}" dt="2025-05-30T11:15:27.158" v="233" actId="47"/>
        <pc:sldMkLst>
          <pc:docMk/>
          <pc:sldMk cId="772829087" sldId="307"/>
        </pc:sldMkLst>
      </pc:sldChg>
      <pc:sldChg chg="del">
        <pc:chgData name="Simon Rowley" userId="677d9dbf-261d-4220-aa32-40cf193b71d6" providerId="ADAL" clId="{4F5A50C7-BA81-4090-997D-E82B21364B74}" dt="2025-05-30T13:19:53.084" v="416" actId="47"/>
        <pc:sldMkLst>
          <pc:docMk/>
          <pc:sldMk cId="1528134472" sldId="315"/>
        </pc:sldMkLst>
      </pc:sldChg>
      <pc:sldChg chg="ord">
        <pc:chgData name="Simon Rowley" userId="677d9dbf-261d-4220-aa32-40cf193b71d6" providerId="ADAL" clId="{4F5A50C7-BA81-4090-997D-E82B21364B74}" dt="2025-05-30T12:09:04.992" v="253"/>
        <pc:sldMkLst>
          <pc:docMk/>
          <pc:sldMk cId="2070926349" sldId="316"/>
        </pc:sldMkLst>
      </pc:sldChg>
      <pc:sldChg chg="ord">
        <pc:chgData name="Simon Rowley" userId="677d9dbf-261d-4220-aa32-40cf193b71d6" providerId="ADAL" clId="{4F5A50C7-BA81-4090-997D-E82B21364B74}" dt="2025-06-02T10:31:11.163" v="433"/>
        <pc:sldMkLst>
          <pc:docMk/>
          <pc:sldMk cId="2054715853" sldId="317"/>
        </pc:sldMkLst>
      </pc:sldChg>
      <pc:sldChg chg="ord">
        <pc:chgData name="Simon Rowley" userId="677d9dbf-261d-4220-aa32-40cf193b71d6" providerId="ADAL" clId="{4F5A50C7-BA81-4090-997D-E82B21364B74}" dt="2025-06-02T10:31:11.163" v="433"/>
        <pc:sldMkLst>
          <pc:docMk/>
          <pc:sldMk cId="160450340" sldId="318"/>
        </pc:sldMkLst>
      </pc:sldChg>
      <pc:sldChg chg="ord">
        <pc:chgData name="Simon Rowley" userId="677d9dbf-261d-4220-aa32-40cf193b71d6" providerId="ADAL" clId="{4F5A50C7-BA81-4090-997D-E82B21364B74}" dt="2025-06-02T10:31:11.163" v="433"/>
        <pc:sldMkLst>
          <pc:docMk/>
          <pc:sldMk cId="249065333" sldId="319"/>
        </pc:sldMkLst>
      </pc:sldChg>
      <pc:sldChg chg="ord">
        <pc:chgData name="Simon Rowley" userId="677d9dbf-261d-4220-aa32-40cf193b71d6" providerId="ADAL" clId="{4F5A50C7-BA81-4090-997D-E82B21364B74}" dt="2025-06-02T10:31:11.163" v="433"/>
        <pc:sldMkLst>
          <pc:docMk/>
          <pc:sldMk cId="2277157619" sldId="320"/>
        </pc:sldMkLst>
      </pc:sldChg>
      <pc:sldChg chg="ord">
        <pc:chgData name="Simon Rowley" userId="677d9dbf-261d-4220-aa32-40cf193b71d6" providerId="ADAL" clId="{4F5A50C7-BA81-4090-997D-E82B21364B74}" dt="2025-06-02T10:31:11.163" v="433"/>
        <pc:sldMkLst>
          <pc:docMk/>
          <pc:sldMk cId="240829790" sldId="321"/>
        </pc:sldMkLst>
      </pc:sldChg>
      <pc:sldChg chg="ord">
        <pc:chgData name="Simon Rowley" userId="677d9dbf-261d-4220-aa32-40cf193b71d6" providerId="ADAL" clId="{4F5A50C7-BA81-4090-997D-E82B21364B74}" dt="2025-06-02T10:31:11.163" v="433"/>
        <pc:sldMkLst>
          <pc:docMk/>
          <pc:sldMk cId="3083739861" sldId="322"/>
        </pc:sldMkLst>
      </pc:sldChg>
      <pc:sldChg chg="del">
        <pc:chgData name="Simon Rowley" userId="677d9dbf-261d-4220-aa32-40cf193b71d6" providerId="ADAL" clId="{4F5A50C7-BA81-4090-997D-E82B21364B74}" dt="2025-05-30T07:31:11.806" v="15" actId="47"/>
        <pc:sldMkLst>
          <pc:docMk/>
          <pc:sldMk cId="1966178149" sldId="323"/>
        </pc:sldMkLst>
      </pc:sldChg>
      <pc:sldChg chg="del">
        <pc:chgData name="Simon Rowley" userId="677d9dbf-261d-4220-aa32-40cf193b71d6" providerId="ADAL" clId="{4F5A50C7-BA81-4090-997D-E82B21364B74}" dt="2025-05-30T07:31:12.725" v="16" actId="47"/>
        <pc:sldMkLst>
          <pc:docMk/>
          <pc:sldMk cId="4209175473" sldId="325"/>
        </pc:sldMkLst>
      </pc:sldChg>
      <pc:sldChg chg="addSp modSp add del">
        <pc:chgData name="Simon Rowley" userId="677d9dbf-261d-4220-aa32-40cf193b71d6" providerId="ADAL" clId="{4F5A50C7-BA81-4090-997D-E82B21364B74}" dt="2025-06-02T10:28:05.788" v="427"/>
        <pc:sldMkLst>
          <pc:docMk/>
          <pc:sldMk cId="3301393321" sldId="326"/>
        </pc:sldMkLst>
      </pc:sldChg>
      <pc:sldChg chg="del">
        <pc:chgData name="Simon Rowley" userId="677d9dbf-261d-4220-aa32-40cf193b71d6" providerId="ADAL" clId="{4F5A50C7-BA81-4090-997D-E82B21364B74}" dt="2025-05-30T07:31:33.089" v="19" actId="47"/>
        <pc:sldMkLst>
          <pc:docMk/>
          <pc:sldMk cId="2916726557" sldId="327"/>
        </pc:sldMkLst>
      </pc:sldChg>
      <pc:sldChg chg="ord">
        <pc:chgData name="Simon Rowley" userId="677d9dbf-261d-4220-aa32-40cf193b71d6" providerId="ADAL" clId="{4F5A50C7-BA81-4090-997D-E82B21364B74}" dt="2025-06-02T10:32:07.956" v="435"/>
        <pc:sldMkLst>
          <pc:docMk/>
          <pc:sldMk cId="1067484616" sldId="328"/>
        </pc:sldMkLst>
      </pc:sldChg>
      <pc:sldChg chg="del">
        <pc:chgData name="Simon Rowley" userId="677d9dbf-261d-4220-aa32-40cf193b71d6" providerId="ADAL" clId="{4F5A50C7-BA81-4090-997D-E82B21364B74}" dt="2025-05-30T13:09:36.585" v="362" actId="47"/>
        <pc:sldMkLst>
          <pc:docMk/>
          <pc:sldMk cId="1613406825" sldId="329"/>
        </pc:sldMkLst>
      </pc:sldChg>
      <pc:sldChg chg="del">
        <pc:chgData name="Simon Rowley" userId="677d9dbf-261d-4220-aa32-40cf193b71d6" providerId="ADAL" clId="{4F5A50C7-BA81-4090-997D-E82B21364B74}" dt="2025-05-30T13:09:37.938" v="363" actId="47"/>
        <pc:sldMkLst>
          <pc:docMk/>
          <pc:sldMk cId="1748161884" sldId="330"/>
        </pc:sldMkLst>
      </pc:sldChg>
      <pc:sldChg chg="addSp delSp modSp mod ord">
        <pc:chgData name="Simon Rowley" userId="677d9dbf-261d-4220-aa32-40cf193b71d6" providerId="ADAL" clId="{4F5A50C7-BA81-4090-997D-E82B21364B74}" dt="2025-06-02T10:32:07.956" v="435"/>
        <pc:sldMkLst>
          <pc:docMk/>
          <pc:sldMk cId="1579556053" sldId="332"/>
        </pc:sldMkLst>
        <pc:picChg chg="add mod">
          <ac:chgData name="Simon Rowley" userId="677d9dbf-261d-4220-aa32-40cf193b71d6" providerId="ADAL" clId="{4F5A50C7-BA81-4090-997D-E82B21364B74}" dt="2025-05-30T13:11:54.078" v="381" actId="1076"/>
          <ac:picMkLst>
            <pc:docMk/>
            <pc:sldMk cId="1579556053" sldId="332"/>
            <ac:picMk id="7" creationId="{7516B9FB-249C-2164-6376-6B3E6C76FB57}"/>
          </ac:picMkLst>
        </pc:picChg>
        <pc:picChg chg="mod ord">
          <ac:chgData name="Simon Rowley" userId="677d9dbf-261d-4220-aa32-40cf193b71d6" providerId="ADAL" clId="{4F5A50C7-BA81-4090-997D-E82B21364B74}" dt="2025-05-30T13:12:41.225" v="382" actId="1076"/>
          <ac:picMkLst>
            <pc:docMk/>
            <pc:sldMk cId="1579556053" sldId="332"/>
            <ac:picMk id="9" creationId="{66207274-C27C-AD52-4923-82E1DD78DE19}"/>
          </ac:picMkLst>
        </pc:picChg>
      </pc:sldChg>
      <pc:sldChg chg="addSp modSp mod ord">
        <pc:chgData name="Simon Rowley" userId="677d9dbf-261d-4220-aa32-40cf193b71d6" providerId="ADAL" clId="{4F5A50C7-BA81-4090-997D-E82B21364B74}" dt="2025-06-03T18:54:45.787" v="1699" actId="1037"/>
        <pc:sldMkLst>
          <pc:docMk/>
          <pc:sldMk cId="556288221" sldId="333"/>
        </pc:sldMkLst>
        <pc:spChg chg="add mod">
          <ac:chgData name="Simon Rowley" userId="677d9dbf-261d-4220-aa32-40cf193b71d6" providerId="ADAL" clId="{4F5A50C7-BA81-4090-997D-E82B21364B74}" dt="2025-06-03T18:54:45.787" v="1699" actId="1037"/>
          <ac:spMkLst>
            <pc:docMk/>
            <pc:sldMk cId="556288221" sldId="333"/>
            <ac:spMk id="9" creationId="{1759420C-E169-A8BA-4816-4DC5963079A3}"/>
          </ac:spMkLst>
        </pc:spChg>
        <pc:picChg chg="mod ord">
          <ac:chgData name="Simon Rowley" userId="677d9dbf-261d-4220-aa32-40cf193b71d6" providerId="ADAL" clId="{4F5A50C7-BA81-4090-997D-E82B21364B74}" dt="2025-05-30T13:13:54.680" v="390" actId="1076"/>
          <ac:picMkLst>
            <pc:docMk/>
            <pc:sldMk cId="556288221" sldId="333"/>
            <ac:picMk id="3" creationId="{9C0365A3-95BE-1971-C17F-79651B06E56C}"/>
          </ac:picMkLst>
        </pc:picChg>
        <pc:picChg chg="add mod">
          <ac:chgData name="Simon Rowley" userId="677d9dbf-261d-4220-aa32-40cf193b71d6" providerId="ADAL" clId="{4F5A50C7-BA81-4090-997D-E82B21364B74}" dt="2025-05-30T13:13:38.179" v="388"/>
          <ac:picMkLst>
            <pc:docMk/>
            <pc:sldMk cId="556288221" sldId="333"/>
            <ac:picMk id="8" creationId="{6F584AEF-36EA-7074-8A59-84A98D567EF0}"/>
          </ac:picMkLst>
        </pc:picChg>
      </pc:sldChg>
      <pc:sldChg chg="addSp delSp modSp mod ord">
        <pc:chgData name="Simon Rowley" userId="677d9dbf-261d-4220-aa32-40cf193b71d6" providerId="ADAL" clId="{4F5A50C7-BA81-4090-997D-E82B21364B74}" dt="2025-06-03T18:55:33.005" v="1739" actId="1038"/>
        <pc:sldMkLst>
          <pc:docMk/>
          <pc:sldMk cId="2233455880" sldId="334"/>
        </pc:sldMkLst>
        <pc:spChg chg="add mod">
          <ac:chgData name="Simon Rowley" userId="677d9dbf-261d-4220-aa32-40cf193b71d6" providerId="ADAL" clId="{4F5A50C7-BA81-4090-997D-E82B21364B74}" dt="2025-06-03T18:55:33.005" v="1739" actId="1038"/>
          <ac:spMkLst>
            <pc:docMk/>
            <pc:sldMk cId="2233455880" sldId="334"/>
            <ac:spMk id="7" creationId="{100BACDC-B395-6348-5A8C-81D1604ACE79}"/>
          </ac:spMkLst>
        </pc:spChg>
        <pc:spChg chg="add mod">
          <ac:chgData name="Simon Rowley" userId="677d9dbf-261d-4220-aa32-40cf193b71d6" providerId="ADAL" clId="{4F5A50C7-BA81-4090-997D-E82B21364B74}" dt="2025-05-30T13:16:53.630" v="414"/>
          <ac:spMkLst>
            <pc:docMk/>
            <pc:sldMk cId="2233455880" sldId="334"/>
            <ac:spMk id="10" creationId="{206A0F83-6E7F-4B1F-B590-5B13218CB524}"/>
          </ac:spMkLst>
        </pc:spChg>
        <pc:picChg chg="mod ord">
          <ac:chgData name="Simon Rowley" userId="677d9dbf-261d-4220-aa32-40cf193b71d6" providerId="ADAL" clId="{4F5A50C7-BA81-4090-997D-E82B21364B74}" dt="2025-05-30T13:14:21.592" v="394" actId="14100"/>
          <ac:picMkLst>
            <pc:docMk/>
            <pc:sldMk cId="2233455880" sldId="334"/>
            <ac:picMk id="4" creationId="{8CEAD977-836D-1EE3-E22C-4FAD64165114}"/>
          </ac:picMkLst>
        </pc:picChg>
        <pc:picChg chg="add mod">
          <ac:chgData name="Simon Rowley" userId="677d9dbf-261d-4220-aa32-40cf193b71d6" providerId="ADAL" clId="{4F5A50C7-BA81-4090-997D-E82B21364B74}" dt="2025-05-30T13:14:04.988" v="391"/>
          <ac:picMkLst>
            <pc:docMk/>
            <pc:sldMk cId="2233455880" sldId="334"/>
            <ac:picMk id="9" creationId="{8CE86160-172A-0EAC-27D9-7AF73D45088A}"/>
          </ac:picMkLst>
        </pc:picChg>
      </pc:sldChg>
      <pc:sldChg chg="ord">
        <pc:chgData name="Simon Rowley" userId="677d9dbf-261d-4220-aa32-40cf193b71d6" providerId="ADAL" clId="{4F5A50C7-BA81-4090-997D-E82B21364B74}" dt="2025-06-02T10:32:07.956" v="435"/>
        <pc:sldMkLst>
          <pc:docMk/>
          <pc:sldMk cId="1058673312" sldId="335"/>
        </pc:sldMkLst>
      </pc:sldChg>
      <pc:sldChg chg="del">
        <pc:chgData name="Simon Rowley" userId="677d9dbf-261d-4220-aa32-40cf193b71d6" providerId="ADAL" clId="{4F5A50C7-BA81-4090-997D-E82B21364B74}" dt="2025-05-30T13:09:59.187" v="365" actId="47"/>
        <pc:sldMkLst>
          <pc:docMk/>
          <pc:sldMk cId="56014665" sldId="336"/>
        </pc:sldMkLst>
      </pc:sldChg>
      <pc:sldChg chg="del">
        <pc:chgData name="Simon Rowley" userId="677d9dbf-261d-4220-aa32-40cf193b71d6" providerId="ADAL" clId="{4F5A50C7-BA81-4090-997D-E82B21364B74}" dt="2025-05-30T13:09:09.736" v="358" actId="47"/>
        <pc:sldMkLst>
          <pc:docMk/>
          <pc:sldMk cId="106314486" sldId="337"/>
        </pc:sldMkLst>
      </pc:sldChg>
      <pc:sldChg chg="del">
        <pc:chgData name="Simon Rowley" userId="677d9dbf-261d-4220-aa32-40cf193b71d6" providerId="ADAL" clId="{4F5A50C7-BA81-4090-997D-E82B21364B74}" dt="2025-05-30T13:09:39.330" v="364" actId="47"/>
        <pc:sldMkLst>
          <pc:docMk/>
          <pc:sldMk cId="3355379184" sldId="338"/>
        </pc:sldMkLst>
      </pc:sldChg>
      <pc:sldChg chg="del">
        <pc:chgData name="Simon Rowley" userId="677d9dbf-261d-4220-aa32-40cf193b71d6" providerId="ADAL" clId="{4F5A50C7-BA81-4090-997D-E82B21364B74}" dt="2025-05-30T13:09:06.819" v="357" actId="47"/>
        <pc:sldMkLst>
          <pc:docMk/>
          <pc:sldMk cId="2439161882" sldId="339"/>
        </pc:sldMkLst>
      </pc:sldChg>
      <pc:sldChg chg="del">
        <pc:chgData name="Simon Rowley" userId="677d9dbf-261d-4220-aa32-40cf193b71d6" providerId="ADAL" clId="{4F5A50C7-BA81-4090-997D-E82B21364B74}" dt="2025-05-30T13:09:34.406" v="361" actId="47"/>
        <pc:sldMkLst>
          <pc:docMk/>
          <pc:sldMk cId="426173576" sldId="341"/>
        </pc:sldMkLst>
      </pc:sldChg>
      <pc:sldChg chg="add ord">
        <pc:chgData name="Simon Rowley" userId="677d9dbf-261d-4220-aa32-40cf193b71d6" providerId="ADAL" clId="{4F5A50C7-BA81-4090-997D-E82B21364B74}" dt="2025-06-03T10:51:18.169" v="1491"/>
        <pc:sldMkLst>
          <pc:docMk/>
          <pc:sldMk cId="1489263088" sldId="441"/>
        </pc:sldMkLst>
      </pc:sldChg>
      <pc:sldChg chg="add">
        <pc:chgData name="Simon Rowley" userId="677d9dbf-261d-4220-aa32-40cf193b71d6" providerId="ADAL" clId="{4F5A50C7-BA81-4090-997D-E82B21364B74}" dt="2025-05-30T11:29:39.605" v="245"/>
        <pc:sldMkLst>
          <pc:docMk/>
          <pc:sldMk cId="4148116342" sldId="4068"/>
        </pc:sldMkLst>
      </pc:sldChg>
      <pc:sldChg chg="del">
        <pc:chgData name="Simon Rowley" userId="677d9dbf-261d-4220-aa32-40cf193b71d6" providerId="ADAL" clId="{4F5A50C7-BA81-4090-997D-E82B21364B74}" dt="2025-05-30T13:09:11.160" v="359" actId="47"/>
        <pc:sldMkLst>
          <pc:docMk/>
          <pc:sldMk cId="2269508016" sldId="4074"/>
        </pc:sldMkLst>
      </pc:sldChg>
      <pc:sldChg chg="addSp delSp modSp mod">
        <pc:chgData name="Simon Rowley" userId="677d9dbf-261d-4220-aa32-40cf193b71d6" providerId="ADAL" clId="{4F5A50C7-BA81-4090-997D-E82B21364B74}" dt="2025-06-03T12:16:08.189" v="1687" actId="1036"/>
        <pc:sldMkLst>
          <pc:docMk/>
          <pc:sldMk cId="3594225029" sldId="4076"/>
        </pc:sldMkLst>
        <pc:spChg chg="mod">
          <ac:chgData name="Simon Rowley" userId="677d9dbf-261d-4220-aa32-40cf193b71d6" providerId="ADAL" clId="{4F5A50C7-BA81-4090-997D-E82B21364B74}" dt="2025-06-03T12:02:50.668" v="1553" actId="20577"/>
          <ac:spMkLst>
            <pc:docMk/>
            <pc:sldMk cId="3594225029" sldId="4076"/>
            <ac:spMk id="14" creationId="{F098488F-05C3-2CBE-6D2A-0C5AE9655F98}"/>
          </ac:spMkLst>
        </pc:spChg>
        <pc:spChg chg="mod topLvl">
          <ac:chgData name="Simon Rowley" userId="677d9dbf-261d-4220-aa32-40cf193b71d6" providerId="ADAL" clId="{4F5A50C7-BA81-4090-997D-E82B21364B74}" dt="2025-06-03T12:15:25.406" v="1676" actId="165"/>
          <ac:spMkLst>
            <pc:docMk/>
            <pc:sldMk cId="3594225029" sldId="4076"/>
            <ac:spMk id="16" creationId="{8A426A58-AB4E-0E89-5634-C61B37E34D23}"/>
          </ac:spMkLst>
        </pc:spChg>
        <pc:spChg chg="mod topLvl">
          <ac:chgData name="Simon Rowley" userId="677d9dbf-261d-4220-aa32-40cf193b71d6" providerId="ADAL" clId="{4F5A50C7-BA81-4090-997D-E82B21364B74}" dt="2025-06-03T12:15:25.406" v="1676" actId="165"/>
          <ac:spMkLst>
            <pc:docMk/>
            <pc:sldMk cId="3594225029" sldId="4076"/>
            <ac:spMk id="17" creationId="{39CB04DF-67C8-FF33-1054-D3D4FBD1AC8E}"/>
          </ac:spMkLst>
        </pc:spChg>
        <pc:spChg chg="mod topLvl">
          <ac:chgData name="Simon Rowley" userId="677d9dbf-261d-4220-aa32-40cf193b71d6" providerId="ADAL" clId="{4F5A50C7-BA81-4090-997D-E82B21364B74}" dt="2025-06-03T12:12:46.141" v="1592" actId="165"/>
          <ac:spMkLst>
            <pc:docMk/>
            <pc:sldMk cId="3594225029" sldId="4076"/>
            <ac:spMk id="21" creationId="{475BDE17-19E4-3F38-C782-71C26A14D62B}"/>
          </ac:spMkLst>
        </pc:spChg>
        <pc:spChg chg="mod topLvl">
          <ac:chgData name="Simon Rowley" userId="677d9dbf-261d-4220-aa32-40cf193b71d6" providerId="ADAL" clId="{4F5A50C7-BA81-4090-997D-E82B21364B74}" dt="2025-06-03T12:12:46.141" v="1592" actId="165"/>
          <ac:spMkLst>
            <pc:docMk/>
            <pc:sldMk cId="3594225029" sldId="4076"/>
            <ac:spMk id="23" creationId="{55E9464D-7618-796A-5C70-21E5E6FE05A2}"/>
          </ac:spMkLst>
        </pc:spChg>
        <pc:spChg chg="mod topLvl">
          <ac:chgData name="Simon Rowley" userId="677d9dbf-261d-4220-aa32-40cf193b71d6" providerId="ADAL" clId="{4F5A50C7-BA81-4090-997D-E82B21364B74}" dt="2025-06-03T11:54:28.818" v="1527" actId="165"/>
          <ac:spMkLst>
            <pc:docMk/>
            <pc:sldMk cId="3594225029" sldId="4076"/>
            <ac:spMk id="26" creationId="{CF7B2F4C-C189-1B96-820E-C732F597419D}"/>
          </ac:spMkLst>
        </pc:spChg>
        <pc:spChg chg="mod">
          <ac:chgData name="Simon Rowley" userId="677d9dbf-261d-4220-aa32-40cf193b71d6" providerId="ADAL" clId="{4F5A50C7-BA81-4090-997D-E82B21364B74}" dt="2025-06-03T11:54:05.226" v="1524" actId="1076"/>
          <ac:spMkLst>
            <pc:docMk/>
            <pc:sldMk cId="3594225029" sldId="4076"/>
            <ac:spMk id="30" creationId="{EA501C14-A621-5BFD-7635-94FFD93089A7}"/>
          </ac:spMkLst>
        </pc:spChg>
        <pc:spChg chg="mod">
          <ac:chgData name="Simon Rowley" userId="677d9dbf-261d-4220-aa32-40cf193b71d6" providerId="ADAL" clId="{4F5A50C7-BA81-4090-997D-E82B21364B74}" dt="2025-06-03T12:04:01.525" v="1570" actId="1076"/>
          <ac:spMkLst>
            <pc:docMk/>
            <pc:sldMk cId="3594225029" sldId="4076"/>
            <ac:spMk id="37" creationId="{4183E018-55DB-BE88-5487-DC3B4F563C84}"/>
          </ac:spMkLst>
        </pc:spChg>
        <pc:picChg chg="add mod ord">
          <ac:chgData name="Simon Rowley" userId="677d9dbf-261d-4220-aa32-40cf193b71d6" providerId="ADAL" clId="{4F5A50C7-BA81-4090-997D-E82B21364B74}" dt="2025-06-03T11:53:39.429" v="1509" actId="170"/>
          <ac:picMkLst>
            <pc:docMk/>
            <pc:sldMk cId="3594225029" sldId="4076"/>
            <ac:picMk id="8" creationId="{51010A94-D529-3FEC-C5C4-CF0BA1EF485A}"/>
          </ac:picMkLst>
        </pc:picChg>
        <pc:picChg chg="add mod">
          <ac:chgData name="Simon Rowley" userId="677d9dbf-261d-4220-aa32-40cf193b71d6" providerId="ADAL" clId="{4F5A50C7-BA81-4090-997D-E82B21364B74}" dt="2025-06-03T11:54:57.653" v="1533" actId="1076"/>
          <ac:picMkLst>
            <pc:docMk/>
            <pc:sldMk cId="3594225029" sldId="4076"/>
            <ac:picMk id="20" creationId="{E13EF457-9A9D-85F6-051E-A252AB193DA9}"/>
          </ac:picMkLst>
        </pc:picChg>
        <pc:picChg chg="mod topLvl">
          <ac:chgData name="Simon Rowley" userId="677d9dbf-261d-4220-aa32-40cf193b71d6" providerId="ADAL" clId="{4F5A50C7-BA81-4090-997D-E82B21364B74}" dt="2025-06-03T12:12:46.141" v="1592" actId="165"/>
          <ac:picMkLst>
            <pc:docMk/>
            <pc:sldMk cId="3594225029" sldId="4076"/>
            <ac:picMk id="24" creationId="{2340F01B-8520-40C5-FCF1-D47971EBD687}"/>
          </ac:picMkLst>
        </pc:picChg>
        <pc:picChg chg="add mod">
          <ac:chgData name="Simon Rowley" userId="677d9dbf-261d-4220-aa32-40cf193b71d6" providerId="ADAL" clId="{4F5A50C7-BA81-4090-997D-E82B21364B74}" dt="2025-06-03T11:55:13.449" v="1537" actId="1038"/>
          <ac:picMkLst>
            <pc:docMk/>
            <pc:sldMk cId="3594225029" sldId="4076"/>
            <ac:picMk id="25" creationId="{FDE3B3A5-157E-5E74-6350-8085120A5909}"/>
          </ac:picMkLst>
        </pc:picChg>
        <pc:picChg chg="add mod ord">
          <ac:chgData name="Simon Rowley" userId="677d9dbf-261d-4220-aa32-40cf193b71d6" providerId="ADAL" clId="{4F5A50C7-BA81-4090-997D-E82B21364B74}" dt="2025-06-03T12:03:49.172" v="1569" actId="1038"/>
          <ac:picMkLst>
            <pc:docMk/>
            <pc:sldMk cId="3594225029" sldId="4076"/>
            <ac:picMk id="31" creationId="{AF571FE8-6984-CF5F-3C8D-BAE4DD9A105E}"/>
          </ac:picMkLst>
        </pc:picChg>
        <pc:picChg chg="mod topLvl">
          <ac:chgData name="Simon Rowley" userId="677d9dbf-261d-4220-aa32-40cf193b71d6" providerId="ADAL" clId="{4F5A50C7-BA81-4090-997D-E82B21364B74}" dt="2025-06-03T12:03:10.529" v="1554" actId="165"/>
          <ac:picMkLst>
            <pc:docMk/>
            <pc:sldMk cId="3594225029" sldId="4076"/>
            <ac:picMk id="34" creationId="{B51E1587-04AB-8439-DF51-EC87C6ED4FFE}"/>
          </ac:picMkLst>
        </pc:picChg>
        <pc:picChg chg="add mod ord">
          <ac:chgData name="Simon Rowley" userId="677d9dbf-261d-4220-aa32-40cf193b71d6" providerId="ADAL" clId="{4F5A50C7-BA81-4090-997D-E82B21364B74}" dt="2025-06-03T12:13:27.998" v="1616" actId="1037"/>
          <ac:picMkLst>
            <pc:docMk/>
            <pc:sldMk cId="3594225029" sldId="4076"/>
            <ac:picMk id="41" creationId="{47F7B6E3-0658-888D-8E0D-98B3F485319E}"/>
          </ac:picMkLst>
        </pc:picChg>
        <pc:picChg chg="add mod">
          <ac:chgData name="Simon Rowley" userId="677d9dbf-261d-4220-aa32-40cf193b71d6" providerId="ADAL" clId="{4F5A50C7-BA81-4090-997D-E82B21364B74}" dt="2025-06-03T12:15:55.839" v="1684" actId="1076"/>
          <ac:picMkLst>
            <pc:docMk/>
            <pc:sldMk cId="3594225029" sldId="4076"/>
            <ac:picMk id="43" creationId="{788EC02C-FE97-C4E8-472B-06AEED870F34}"/>
          </ac:picMkLst>
        </pc:picChg>
        <pc:picChg chg="add mod">
          <ac:chgData name="Simon Rowley" userId="677d9dbf-261d-4220-aa32-40cf193b71d6" providerId="ADAL" clId="{4F5A50C7-BA81-4090-997D-E82B21364B74}" dt="2025-06-03T12:16:08.189" v="1687" actId="1036"/>
          <ac:picMkLst>
            <pc:docMk/>
            <pc:sldMk cId="3594225029" sldId="4076"/>
            <ac:picMk id="44" creationId="{4B163750-EBAA-2E6F-1D13-A90759280D0E}"/>
          </ac:picMkLst>
        </pc:picChg>
      </pc:sldChg>
      <pc:sldChg chg="ord">
        <pc:chgData name="Simon Rowley" userId="677d9dbf-261d-4220-aa32-40cf193b71d6" providerId="ADAL" clId="{4F5A50C7-BA81-4090-997D-E82B21364B74}" dt="2025-06-02T10:31:11.163" v="433"/>
        <pc:sldMkLst>
          <pc:docMk/>
          <pc:sldMk cId="1300880700" sldId="4077"/>
        </pc:sldMkLst>
      </pc:sldChg>
      <pc:sldChg chg="modSp mod ord">
        <pc:chgData name="Simon Rowley" userId="677d9dbf-261d-4220-aa32-40cf193b71d6" providerId="ADAL" clId="{4F5A50C7-BA81-4090-997D-E82B21364B74}" dt="2025-06-02T10:32:07.956" v="435"/>
        <pc:sldMkLst>
          <pc:docMk/>
          <pc:sldMk cId="1586573774" sldId="4078"/>
        </pc:sldMkLst>
      </pc:sldChg>
      <pc:sldChg chg="del">
        <pc:chgData name="Simon Rowley" userId="677d9dbf-261d-4220-aa32-40cf193b71d6" providerId="ADAL" clId="{4F5A50C7-BA81-4090-997D-E82B21364B74}" dt="2025-05-30T13:20:23.098" v="417" actId="47"/>
        <pc:sldMkLst>
          <pc:docMk/>
          <pc:sldMk cId="96367525" sldId="4108"/>
        </pc:sldMkLst>
      </pc:sldChg>
      <pc:sldChg chg="add">
        <pc:chgData name="Simon Rowley" userId="677d9dbf-261d-4220-aa32-40cf193b71d6" providerId="ADAL" clId="{4F5A50C7-BA81-4090-997D-E82B21364B74}" dt="2025-05-30T11:26:38.846" v="244"/>
        <pc:sldMkLst>
          <pc:docMk/>
          <pc:sldMk cId="1129191712" sldId="4132"/>
        </pc:sldMkLst>
      </pc:sldChg>
      <pc:sldChg chg="add">
        <pc:chgData name="Simon Rowley" userId="677d9dbf-261d-4220-aa32-40cf193b71d6" providerId="ADAL" clId="{4F5A50C7-BA81-4090-997D-E82B21364B74}" dt="2025-05-30T11:30:07.680" v="246"/>
        <pc:sldMkLst>
          <pc:docMk/>
          <pc:sldMk cId="4082732562" sldId="4142"/>
        </pc:sldMkLst>
      </pc:sldChg>
      <pc:sldChg chg="add">
        <pc:chgData name="Simon Rowley" userId="677d9dbf-261d-4220-aa32-40cf193b71d6" providerId="ADAL" clId="{4F5A50C7-BA81-4090-997D-E82B21364B74}" dt="2025-05-30T11:30:15.112" v="247"/>
        <pc:sldMkLst>
          <pc:docMk/>
          <pc:sldMk cId="530544577" sldId="4148"/>
        </pc:sldMkLst>
      </pc:sldChg>
      <pc:sldChg chg="add">
        <pc:chgData name="Simon Rowley" userId="677d9dbf-261d-4220-aa32-40cf193b71d6" providerId="ADAL" clId="{4F5A50C7-BA81-4090-997D-E82B21364B74}" dt="2025-05-30T11:24:11.750" v="240"/>
        <pc:sldMkLst>
          <pc:docMk/>
          <pc:sldMk cId="705992553" sldId="4185"/>
        </pc:sldMkLst>
      </pc:sldChg>
      <pc:sldChg chg="add">
        <pc:chgData name="Simon Rowley" userId="677d9dbf-261d-4220-aa32-40cf193b71d6" providerId="ADAL" clId="{4F5A50C7-BA81-4090-997D-E82B21364B74}" dt="2025-05-30T11:24:24.872" v="241"/>
        <pc:sldMkLst>
          <pc:docMk/>
          <pc:sldMk cId="1382684893" sldId="4189"/>
        </pc:sldMkLst>
      </pc:sldChg>
      <pc:sldChg chg="add">
        <pc:chgData name="Simon Rowley" userId="677d9dbf-261d-4220-aa32-40cf193b71d6" providerId="ADAL" clId="{4F5A50C7-BA81-4090-997D-E82B21364B74}" dt="2025-06-02T10:28:17.166" v="428"/>
        <pc:sldMkLst>
          <pc:docMk/>
          <pc:sldMk cId="3579498553" sldId="4216"/>
        </pc:sldMkLst>
      </pc:sldChg>
      <pc:sldChg chg="add">
        <pc:chgData name="Simon Rowley" userId="677d9dbf-261d-4220-aa32-40cf193b71d6" providerId="ADAL" clId="{4F5A50C7-BA81-4090-997D-E82B21364B74}" dt="2025-06-02T10:33:51.047" v="436"/>
        <pc:sldMkLst>
          <pc:docMk/>
          <pc:sldMk cId="2870813172" sldId="4217"/>
        </pc:sldMkLst>
      </pc:sldChg>
      <pc:sldChg chg="add">
        <pc:chgData name="Simon Rowley" userId="677d9dbf-261d-4220-aa32-40cf193b71d6" providerId="ADAL" clId="{4F5A50C7-BA81-4090-997D-E82B21364B74}" dt="2025-06-02T10:30:10.845" v="430"/>
        <pc:sldMkLst>
          <pc:docMk/>
          <pc:sldMk cId="1390483378" sldId="4218"/>
        </pc:sldMkLst>
      </pc:sldChg>
      <pc:sldChg chg="add">
        <pc:chgData name="Simon Rowley" userId="677d9dbf-261d-4220-aa32-40cf193b71d6" providerId="ADAL" clId="{4F5A50C7-BA81-4090-997D-E82B21364B74}" dt="2025-06-02T13:25:40.340" v="445"/>
        <pc:sldMkLst>
          <pc:docMk/>
          <pc:sldMk cId="1764054545" sldId="4219"/>
        </pc:sldMkLst>
      </pc:sldChg>
      <pc:sldChg chg="delSp add del mod delAnim">
        <pc:chgData name="Simon Rowley" userId="677d9dbf-261d-4220-aa32-40cf193b71d6" providerId="ADAL" clId="{4F5A50C7-BA81-4090-997D-E82B21364B74}" dt="2025-06-03T07:58:44.835" v="886" actId="2696"/>
        <pc:sldMkLst>
          <pc:docMk/>
          <pc:sldMk cId="1036356214" sldId="4221"/>
        </pc:sldMkLst>
      </pc:sldChg>
      <pc:sldChg chg="del">
        <pc:chgData name="Simon Rowley" userId="677d9dbf-261d-4220-aa32-40cf193b71d6" providerId="ADAL" clId="{4F5A50C7-BA81-4090-997D-E82B21364B74}" dt="2025-05-30T13:20:24.125" v="418" actId="47"/>
        <pc:sldMkLst>
          <pc:docMk/>
          <pc:sldMk cId="3602498222" sldId="4224"/>
        </pc:sldMkLst>
      </pc:sldChg>
      <pc:sldChg chg="del">
        <pc:chgData name="Simon Rowley" userId="677d9dbf-261d-4220-aa32-40cf193b71d6" providerId="ADAL" clId="{4F5A50C7-BA81-4090-997D-E82B21364B74}" dt="2025-05-30T13:20:25.687" v="419" actId="47"/>
        <pc:sldMkLst>
          <pc:docMk/>
          <pc:sldMk cId="2237731032" sldId="4225"/>
        </pc:sldMkLst>
      </pc:sldChg>
      <pc:sldChg chg="add">
        <pc:chgData name="Simon Rowley" userId="677d9dbf-261d-4220-aa32-40cf193b71d6" providerId="ADAL" clId="{4F5A50C7-BA81-4090-997D-E82B21364B74}" dt="2025-06-03T07:53:18.317" v="867"/>
        <pc:sldMkLst>
          <pc:docMk/>
          <pc:sldMk cId="1273714979" sldId="4234"/>
        </pc:sldMkLst>
      </pc:sldChg>
      <pc:sldChg chg="del">
        <pc:chgData name="Simon Rowley" userId="677d9dbf-261d-4220-aa32-40cf193b71d6" providerId="ADAL" clId="{4F5A50C7-BA81-4090-997D-E82B21364B74}" dt="2025-05-30T13:20:28.804" v="420" actId="47"/>
        <pc:sldMkLst>
          <pc:docMk/>
          <pc:sldMk cId="2412934423" sldId="4234"/>
        </pc:sldMkLst>
      </pc:sldChg>
      <pc:sldChg chg="addSp delSp modSp mod ord modShow">
        <pc:chgData name="Simon Rowley" userId="677d9dbf-261d-4220-aa32-40cf193b71d6" providerId="ADAL" clId="{4F5A50C7-BA81-4090-997D-E82B21364B74}" dt="2025-06-02T13:12:12.337" v="438" actId="478"/>
        <pc:sldMkLst>
          <pc:docMk/>
          <pc:sldMk cId="3712976364" sldId="4235"/>
        </pc:sldMkLst>
        <pc:spChg chg="add mod">
          <ac:chgData name="Simon Rowley" userId="677d9dbf-261d-4220-aa32-40cf193b71d6" providerId="ADAL" clId="{4F5A50C7-BA81-4090-997D-E82B21364B74}" dt="2025-05-30T12:56:13.713" v="275"/>
          <ac:spMkLst>
            <pc:docMk/>
            <pc:sldMk cId="3712976364" sldId="4235"/>
            <ac:spMk id="9" creationId="{3ED03DEF-7EB3-93E1-833F-04BF31BA75B1}"/>
          </ac:spMkLst>
        </pc:spChg>
      </pc:sldChg>
      <pc:sldChg chg="delSp modSp mod ord modShow">
        <pc:chgData name="Simon Rowley" userId="677d9dbf-261d-4220-aa32-40cf193b71d6" providerId="ADAL" clId="{4F5A50C7-BA81-4090-997D-E82B21364B74}" dt="2025-06-02T15:03:36.726" v="645" actId="478"/>
        <pc:sldMkLst>
          <pc:docMk/>
          <pc:sldMk cId="3597615134" sldId="4236"/>
        </pc:sldMkLst>
        <pc:spChg chg="mod">
          <ac:chgData name="Simon Rowley" userId="677d9dbf-261d-4220-aa32-40cf193b71d6" providerId="ADAL" clId="{4F5A50C7-BA81-4090-997D-E82B21364B74}" dt="2025-05-30T12:56:00.630" v="271" actId="14100"/>
          <ac:spMkLst>
            <pc:docMk/>
            <pc:sldMk cId="3597615134" sldId="4236"/>
            <ac:spMk id="6" creationId="{6D383AEB-C403-7974-E65D-CB0AACAC4891}"/>
          </ac:spMkLst>
        </pc:spChg>
      </pc:sldChg>
      <pc:sldChg chg="addSp delSp modSp mod ord">
        <pc:chgData name="Simon Rowley" userId="677d9dbf-261d-4220-aa32-40cf193b71d6" providerId="ADAL" clId="{4F5A50C7-BA81-4090-997D-E82B21364B74}" dt="2025-06-02T13:12:23.916" v="444" actId="478"/>
        <pc:sldMkLst>
          <pc:docMk/>
          <pc:sldMk cId="1372171176" sldId="4237"/>
        </pc:sldMkLst>
        <pc:spChg chg="add mod">
          <ac:chgData name="Simon Rowley" userId="677d9dbf-261d-4220-aa32-40cf193b71d6" providerId="ADAL" clId="{4F5A50C7-BA81-4090-997D-E82B21364B74}" dt="2025-05-30T12:56:09.601" v="273"/>
          <ac:spMkLst>
            <pc:docMk/>
            <pc:sldMk cId="1372171176" sldId="4237"/>
            <ac:spMk id="9" creationId="{765D0A9D-D1E8-20C7-3E83-5028DD9B0D6B}"/>
          </ac:spMkLst>
        </pc:spChg>
        <pc:picChg chg="add del">
          <ac:chgData name="Simon Rowley" userId="677d9dbf-261d-4220-aa32-40cf193b71d6" providerId="ADAL" clId="{4F5A50C7-BA81-4090-997D-E82B21364B74}" dt="2025-06-02T13:12:19.352" v="442" actId="478"/>
          <ac:picMkLst>
            <pc:docMk/>
            <pc:sldMk cId="1372171176" sldId="4237"/>
            <ac:picMk id="3" creationId="{D9A3EEC5-DEF5-435D-8F86-607D3BD91E35}"/>
          </ac:picMkLst>
        </pc:picChg>
      </pc:sldChg>
      <pc:sldChg chg="modSp mod">
        <pc:chgData name="Simon Rowley" userId="677d9dbf-261d-4220-aa32-40cf193b71d6" providerId="ADAL" clId="{4F5A50C7-BA81-4090-997D-E82B21364B74}" dt="2025-05-29T11:25:59.451" v="6" actId="20577"/>
        <pc:sldMkLst>
          <pc:docMk/>
          <pc:sldMk cId="4134285347" sldId="4239"/>
        </pc:sldMkLst>
        <pc:spChg chg="mod">
          <ac:chgData name="Simon Rowley" userId="677d9dbf-261d-4220-aa32-40cf193b71d6" providerId="ADAL" clId="{4F5A50C7-BA81-4090-997D-E82B21364B74}" dt="2025-05-29T11:25:59.451" v="6" actId="20577"/>
          <ac:spMkLst>
            <pc:docMk/>
            <pc:sldMk cId="4134285347" sldId="4239"/>
            <ac:spMk id="6" creationId="{2DC13B8C-FD5C-A690-C0DF-DCF392DC340F}"/>
          </ac:spMkLst>
        </pc:spChg>
      </pc:sldChg>
      <pc:sldChg chg="del">
        <pc:chgData name="Simon Rowley" userId="677d9dbf-261d-4220-aa32-40cf193b71d6" providerId="ADAL" clId="{4F5A50C7-BA81-4090-997D-E82B21364B74}" dt="2025-05-30T11:32:48.377" v="248" actId="47"/>
        <pc:sldMkLst>
          <pc:docMk/>
          <pc:sldMk cId="862382740" sldId="4240"/>
        </pc:sldMkLst>
      </pc:sldChg>
      <pc:sldChg chg="del">
        <pc:chgData name="Simon Rowley" userId="677d9dbf-261d-4220-aa32-40cf193b71d6" providerId="ADAL" clId="{4F5A50C7-BA81-4090-997D-E82B21364B74}" dt="2025-05-30T11:32:55.523" v="249" actId="47"/>
        <pc:sldMkLst>
          <pc:docMk/>
          <pc:sldMk cId="3444205440" sldId="4241"/>
        </pc:sldMkLst>
      </pc:sldChg>
      <pc:sldChg chg="del">
        <pc:chgData name="Simon Rowley" userId="677d9dbf-261d-4220-aa32-40cf193b71d6" providerId="ADAL" clId="{4F5A50C7-BA81-4090-997D-E82B21364B74}" dt="2025-05-30T07:31:08.146" v="13" actId="47"/>
        <pc:sldMkLst>
          <pc:docMk/>
          <pc:sldMk cId="647633964" sldId="4242"/>
        </pc:sldMkLst>
      </pc:sldChg>
      <pc:sldChg chg="del">
        <pc:chgData name="Simon Rowley" userId="677d9dbf-261d-4220-aa32-40cf193b71d6" providerId="ADAL" clId="{4F5A50C7-BA81-4090-997D-E82B21364B74}" dt="2025-05-30T07:31:08.767" v="14" actId="47"/>
        <pc:sldMkLst>
          <pc:docMk/>
          <pc:sldMk cId="2751206090" sldId="4243"/>
        </pc:sldMkLst>
      </pc:sldChg>
      <pc:sldChg chg="addSp delSp modSp add mod ord">
        <pc:chgData name="Simon Rowley" userId="677d9dbf-261d-4220-aa32-40cf193b71d6" providerId="ADAL" clId="{4F5A50C7-BA81-4090-997D-E82B21364B74}" dt="2025-06-02T14:45:28.085" v="616"/>
        <pc:sldMkLst>
          <pc:docMk/>
          <pc:sldMk cId="2616731898" sldId="4258"/>
        </pc:sldMkLst>
        <pc:picChg chg="add mod">
          <ac:chgData name="Simon Rowley" userId="677d9dbf-261d-4220-aa32-40cf193b71d6" providerId="ADAL" clId="{4F5A50C7-BA81-4090-997D-E82B21364B74}" dt="2025-06-02T14:45:22.894" v="614" actId="14100"/>
          <ac:picMkLst>
            <pc:docMk/>
            <pc:sldMk cId="2616731898" sldId="4258"/>
            <ac:picMk id="5" creationId="{7B923752-64BC-8E2B-2055-86FF47D17F6F}"/>
          </ac:picMkLst>
        </pc:picChg>
      </pc:sldChg>
      <pc:sldChg chg="addSp delSp modSp add mod">
        <pc:chgData name="Simon Rowley" userId="677d9dbf-261d-4220-aa32-40cf193b71d6" providerId="ADAL" clId="{4F5A50C7-BA81-4090-997D-E82B21364B74}" dt="2025-06-02T14:45:39.377" v="619" actId="14100"/>
        <pc:sldMkLst>
          <pc:docMk/>
          <pc:sldMk cId="627861535" sldId="4259"/>
        </pc:sldMkLst>
        <pc:picChg chg="add mod">
          <ac:chgData name="Simon Rowley" userId="677d9dbf-261d-4220-aa32-40cf193b71d6" providerId="ADAL" clId="{4F5A50C7-BA81-4090-997D-E82B21364B74}" dt="2025-06-02T14:45:39.377" v="619" actId="14100"/>
          <ac:picMkLst>
            <pc:docMk/>
            <pc:sldMk cId="627861535" sldId="4259"/>
            <ac:picMk id="5" creationId="{69D9CDD4-C492-8F46-2F6E-827074F90651}"/>
          </ac:picMkLst>
        </pc:picChg>
      </pc:sldChg>
      <pc:sldChg chg="addSp delSp modSp add mod ord">
        <pc:chgData name="Simon Rowley" userId="677d9dbf-261d-4220-aa32-40cf193b71d6" providerId="ADAL" clId="{4F5A50C7-BA81-4090-997D-E82B21364B74}" dt="2025-06-02T14:48:12.851" v="642"/>
        <pc:sldMkLst>
          <pc:docMk/>
          <pc:sldMk cId="1764255048" sldId="4260"/>
        </pc:sldMkLst>
        <pc:picChg chg="add mod">
          <ac:chgData name="Simon Rowley" userId="677d9dbf-261d-4220-aa32-40cf193b71d6" providerId="ADAL" clId="{4F5A50C7-BA81-4090-997D-E82B21364B74}" dt="2025-06-02T14:46:54.584" v="636" actId="962"/>
          <ac:picMkLst>
            <pc:docMk/>
            <pc:sldMk cId="1764255048" sldId="4260"/>
            <ac:picMk id="8" creationId="{E7417EC8-2475-E2CA-650C-49E3D88AC913}"/>
          </ac:picMkLst>
        </pc:picChg>
      </pc:sldChg>
      <pc:sldChg chg="add">
        <pc:chgData name="Simon Rowley" userId="677d9dbf-261d-4220-aa32-40cf193b71d6" providerId="ADAL" clId="{4F5A50C7-BA81-4090-997D-E82B21364B74}" dt="2025-05-29T11:32:02.989" v="11"/>
        <pc:sldMkLst>
          <pc:docMk/>
          <pc:sldMk cId="3456504356" sldId="4261"/>
        </pc:sldMkLst>
      </pc:sldChg>
      <pc:sldChg chg="delSp modSp add mod">
        <pc:chgData name="Simon Rowley" userId="677d9dbf-261d-4220-aa32-40cf193b71d6" providerId="ADAL" clId="{4F5A50C7-BA81-4090-997D-E82B21364B74}" dt="2025-06-02T15:29:13.812" v="775" actId="20577"/>
        <pc:sldMkLst>
          <pc:docMk/>
          <pc:sldMk cId="1587921145" sldId="4262"/>
        </pc:sldMkLst>
      </pc:sldChg>
      <pc:sldChg chg="addSp delSp modSp new del mod setBg">
        <pc:chgData name="Simon Rowley" userId="677d9dbf-261d-4220-aa32-40cf193b71d6" providerId="ADAL" clId="{4F5A50C7-BA81-4090-997D-E82B21364B74}" dt="2025-06-02T10:28:20.228" v="429" actId="47"/>
        <pc:sldMkLst>
          <pc:docMk/>
          <pc:sldMk cId="2580244951" sldId="4263"/>
        </pc:sldMkLst>
      </pc:sldChg>
      <pc:sldChg chg="modSp add del mod">
        <pc:chgData name="Simon Rowley" userId="677d9dbf-261d-4220-aa32-40cf193b71d6" providerId="ADAL" clId="{4F5A50C7-BA81-4090-997D-E82B21364B74}" dt="2025-06-04T06:34:51.888" v="1893" actId="47"/>
        <pc:sldMkLst>
          <pc:docMk/>
          <pc:sldMk cId="1655773827" sldId="4264"/>
        </pc:sldMkLst>
      </pc:sldChg>
      <pc:sldChg chg="modSp add del mod ord">
        <pc:chgData name="Simon Rowley" userId="677d9dbf-261d-4220-aa32-40cf193b71d6" providerId="ADAL" clId="{4F5A50C7-BA81-4090-997D-E82B21364B74}" dt="2025-06-02T10:30:13.131" v="431" actId="47"/>
        <pc:sldMkLst>
          <pc:docMk/>
          <pc:sldMk cId="438302655" sldId="4265"/>
        </pc:sldMkLst>
      </pc:sldChg>
      <pc:sldChg chg="addSp delSp modSp add mod ord">
        <pc:chgData name="Simon Rowley" userId="677d9dbf-261d-4220-aa32-40cf193b71d6" providerId="ADAL" clId="{4F5A50C7-BA81-4090-997D-E82B21364B74}" dt="2025-05-30T08:03:43.967" v="212" actId="1076"/>
        <pc:sldMkLst>
          <pc:docMk/>
          <pc:sldMk cId="1410130693" sldId="4266"/>
        </pc:sldMkLst>
        <pc:spChg chg="mod">
          <ac:chgData name="Simon Rowley" userId="677d9dbf-261d-4220-aa32-40cf193b71d6" providerId="ADAL" clId="{4F5A50C7-BA81-4090-997D-E82B21364B74}" dt="2025-05-30T08:00:54.162" v="192" actId="20577"/>
          <ac:spMkLst>
            <pc:docMk/>
            <pc:sldMk cId="1410130693" sldId="4266"/>
            <ac:spMk id="2" creationId="{5F5DDB68-11E1-3CA2-AD04-0ECA1940C865}"/>
          </ac:spMkLst>
        </pc:spChg>
        <pc:picChg chg="add mod">
          <ac:chgData name="Simon Rowley" userId="677d9dbf-261d-4220-aa32-40cf193b71d6" providerId="ADAL" clId="{4F5A50C7-BA81-4090-997D-E82B21364B74}" dt="2025-05-30T08:03:43.967" v="212" actId="1076"/>
          <ac:picMkLst>
            <pc:docMk/>
            <pc:sldMk cId="1410130693" sldId="4266"/>
            <ac:picMk id="5" creationId="{3FE02AF6-C6D4-A928-1573-339DEB2602FE}"/>
          </ac:picMkLst>
        </pc:picChg>
      </pc:sldChg>
      <pc:sldChg chg="addSp delSp modSp add mod">
        <pc:chgData name="Simon Rowley" userId="677d9dbf-261d-4220-aa32-40cf193b71d6" providerId="ADAL" clId="{4F5A50C7-BA81-4090-997D-E82B21364B74}" dt="2025-05-30T08:03:09.621" v="210" actId="1035"/>
        <pc:sldMkLst>
          <pc:docMk/>
          <pc:sldMk cId="1480142190" sldId="4267"/>
        </pc:sldMkLst>
        <pc:picChg chg="add mod">
          <ac:chgData name="Simon Rowley" userId="677d9dbf-261d-4220-aa32-40cf193b71d6" providerId="ADAL" clId="{4F5A50C7-BA81-4090-997D-E82B21364B74}" dt="2025-05-30T08:03:09.621" v="210" actId="1035"/>
          <ac:picMkLst>
            <pc:docMk/>
            <pc:sldMk cId="1480142190" sldId="4267"/>
            <ac:picMk id="7" creationId="{C309394B-432F-4086-1D49-322F51B68D5A}"/>
          </ac:picMkLst>
        </pc:picChg>
      </pc:sldChg>
      <pc:sldChg chg="modSp add del mod ord">
        <pc:chgData name="Simon Rowley" userId="677d9dbf-261d-4220-aa32-40cf193b71d6" providerId="ADAL" clId="{4F5A50C7-BA81-4090-997D-E82B21364B74}" dt="2025-06-02T10:33:53.899" v="437" actId="47"/>
        <pc:sldMkLst>
          <pc:docMk/>
          <pc:sldMk cId="1238212551" sldId="4268"/>
        </pc:sldMkLst>
      </pc:sldChg>
      <pc:sldChg chg="modSp add del mod">
        <pc:chgData name="Simon Rowley" userId="677d9dbf-261d-4220-aa32-40cf193b71d6" providerId="ADAL" clId="{4F5A50C7-BA81-4090-997D-E82B21364B74}" dt="2025-06-02T13:25:41.957" v="446" actId="47"/>
        <pc:sldMkLst>
          <pc:docMk/>
          <pc:sldMk cId="3222044239" sldId="4269"/>
        </pc:sldMkLst>
      </pc:sldChg>
      <pc:sldChg chg="add del">
        <pc:chgData name="Simon Rowley" userId="677d9dbf-261d-4220-aa32-40cf193b71d6" providerId="ADAL" clId="{4F5A50C7-BA81-4090-997D-E82B21364B74}" dt="2025-05-30T11:26:19.814" v="243" actId="2696"/>
        <pc:sldMkLst>
          <pc:docMk/>
          <pc:sldMk cId="1074599406" sldId="4270"/>
        </pc:sldMkLst>
      </pc:sldChg>
      <pc:sldChg chg="addSp delSp modSp add mod ord">
        <pc:chgData name="Simon Rowley" userId="677d9dbf-261d-4220-aa32-40cf193b71d6" providerId="ADAL" clId="{4F5A50C7-BA81-4090-997D-E82B21364B74}" dt="2025-05-30T13:03:54.062" v="333" actId="208"/>
        <pc:sldMkLst>
          <pc:docMk/>
          <pc:sldMk cId="1564182610" sldId="4270"/>
        </pc:sldMkLst>
        <pc:spChg chg="mod">
          <ac:chgData name="Simon Rowley" userId="677d9dbf-261d-4220-aa32-40cf193b71d6" providerId="ADAL" clId="{4F5A50C7-BA81-4090-997D-E82B21364B74}" dt="2025-05-30T13:00:27.503" v="325" actId="14100"/>
          <ac:spMkLst>
            <pc:docMk/>
            <pc:sldMk cId="1564182610" sldId="4270"/>
            <ac:spMk id="9" creationId="{1170DF83-D61D-31A4-0540-7270BEDB010C}"/>
          </ac:spMkLst>
        </pc:spChg>
        <pc:picChg chg="add mod">
          <ac:chgData name="Simon Rowley" userId="677d9dbf-261d-4220-aa32-40cf193b71d6" providerId="ADAL" clId="{4F5A50C7-BA81-4090-997D-E82B21364B74}" dt="2025-05-30T13:03:49.790" v="332" actId="208"/>
          <ac:picMkLst>
            <pc:docMk/>
            <pc:sldMk cId="1564182610" sldId="4270"/>
            <ac:picMk id="7" creationId="{3356F6AE-D037-BF85-A032-07ECD69F4943}"/>
          </ac:picMkLst>
        </pc:picChg>
        <pc:picChg chg="add mod">
          <ac:chgData name="Simon Rowley" userId="677d9dbf-261d-4220-aa32-40cf193b71d6" providerId="ADAL" clId="{4F5A50C7-BA81-4090-997D-E82B21364B74}" dt="2025-05-30T13:03:54.062" v="333" actId="208"/>
          <ac:picMkLst>
            <pc:docMk/>
            <pc:sldMk cId="1564182610" sldId="4270"/>
            <ac:picMk id="10" creationId="{2351C993-70B7-E0EC-B625-25C98C7E6A4A}"/>
          </ac:picMkLst>
        </pc:picChg>
      </pc:sldChg>
      <pc:sldChg chg="addSp delSp modSp add mod">
        <pc:chgData name="Simon Rowley" userId="677d9dbf-261d-4220-aa32-40cf193b71d6" providerId="ADAL" clId="{4F5A50C7-BA81-4090-997D-E82B21364B74}" dt="2025-05-30T13:05:30.604" v="340" actId="14100"/>
        <pc:sldMkLst>
          <pc:docMk/>
          <pc:sldMk cId="2827309337" sldId="4271"/>
        </pc:sldMkLst>
        <pc:picChg chg="add mod">
          <ac:chgData name="Simon Rowley" userId="677d9dbf-261d-4220-aa32-40cf193b71d6" providerId="ADAL" clId="{4F5A50C7-BA81-4090-997D-E82B21364B74}" dt="2025-05-30T13:05:12.875" v="337"/>
          <ac:picMkLst>
            <pc:docMk/>
            <pc:sldMk cId="2827309337" sldId="4271"/>
            <ac:picMk id="3" creationId="{88FE8679-2F7A-1FC6-8090-4A22106CF11F}"/>
          </ac:picMkLst>
        </pc:picChg>
        <pc:picChg chg="add mod">
          <ac:chgData name="Simon Rowley" userId="677d9dbf-261d-4220-aa32-40cf193b71d6" providerId="ADAL" clId="{4F5A50C7-BA81-4090-997D-E82B21364B74}" dt="2025-05-30T13:05:30.604" v="340" actId="14100"/>
          <ac:picMkLst>
            <pc:docMk/>
            <pc:sldMk cId="2827309337" sldId="4271"/>
            <ac:picMk id="8" creationId="{D846183C-6171-2BBE-BEBD-218A32F6F2F9}"/>
          </ac:picMkLst>
        </pc:picChg>
      </pc:sldChg>
      <pc:sldChg chg="addSp delSp modSp add mod">
        <pc:chgData name="Simon Rowley" userId="677d9dbf-261d-4220-aa32-40cf193b71d6" providerId="ADAL" clId="{4F5A50C7-BA81-4090-997D-E82B21364B74}" dt="2025-05-30T13:07:21.399" v="356" actId="14100"/>
        <pc:sldMkLst>
          <pc:docMk/>
          <pc:sldMk cId="3220185231" sldId="4272"/>
        </pc:sldMkLst>
        <pc:spChg chg="mod">
          <ac:chgData name="Simon Rowley" userId="677d9dbf-261d-4220-aa32-40cf193b71d6" providerId="ADAL" clId="{4F5A50C7-BA81-4090-997D-E82B21364B74}" dt="2025-05-30T13:07:21.399" v="356" actId="14100"/>
          <ac:spMkLst>
            <pc:docMk/>
            <pc:sldMk cId="3220185231" sldId="4272"/>
            <ac:spMk id="9" creationId="{9C21DF8D-BC5C-54CC-267A-15C97E47DBDC}"/>
          </ac:spMkLst>
        </pc:spChg>
        <pc:picChg chg="add mod modCrop">
          <ac:chgData name="Simon Rowley" userId="677d9dbf-261d-4220-aa32-40cf193b71d6" providerId="ADAL" clId="{4F5A50C7-BA81-4090-997D-E82B21364B74}" dt="2025-05-30T13:06:26.449" v="349" actId="1076"/>
          <ac:picMkLst>
            <pc:docMk/>
            <pc:sldMk cId="3220185231" sldId="4272"/>
            <ac:picMk id="7" creationId="{2FA9856A-06E1-39B4-258B-AC5C553896AF}"/>
          </ac:picMkLst>
        </pc:picChg>
      </pc:sldChg>
      <pc:sldChg chg="addSp delSp modSp add mod modAnim">
        <pc:chgData name="Simon Rowley" userId="677d9dbf-261d-4220-aa32-40cf193b71d6" providerId="ADAL" clId="{4F5A50C7-BA81-4090-997D-E82B21364B74}" dt="2025-05-30T13:35:46.711" v="426"/>
        <pc:sldMkLst>
          <pc:docMk/>
          <pc:sldMk cId="86028649" sldId="4273"/>
        </pc:sldMkLst>
        <pc:picChg chg="add mod">
          <ac:chgData name="Simon Rowley" userId="677d9dbf-261d-4220-aa32-40cf193b71d6" providerId="ADAL" clId="{4F5A50C7-BA81-4090-997D-E82B21364B74}" dt="2025-05-30T13:33:00.863" v="425"/>
          <ac:picMkLst>
            <pc:docMk/>
            <pc:sldMk cId="86028649" sldId="4273"/>
            <ac:picMk id="2" creationId="{2E7D09B0-13BE-2804-8DBD-0AA90C11B99E}"/>
          </ac:picMkLst>
        </pc:picChg>
      </pc:sldChg>
      <pc:sldChg chg="add del setBg">
        <pc:chgData name="Simon Rowley" userId="677d9dbf-261d-4220-aa32-40cf193b71d6" providerId="ADAL" clId="{4F5A50C7-BA81-4090-997D-E82B21364B74}" dt="2025-06-02T13:26:41.676" v="448" actId="2696"/>
        <pc:sldMkLst>
          <pc:docMk/>
          <pc:sldMk cId="632625169" sldId="4275"/>
        </pc:sldMkLst>
      </pc:sldChg>
      <pc:sldChg chg="addSp delSp modSp add mod ord">
        <pc:chgData name="Simon Rowley" userId="677d9dbf-261d-4220-aa32-40cf193b71d6" providerId="ADAL" clId="{4F5A50C7-BA81-4090-997D-E82B21364B74}" dt="2025-06-03T19:38:55.279" v="1852" actId="1076"/>
        <pc:sldMkLst>
          <pc:docMk/>
          <pc:sldMk cId="4277327938" sldId="4275"/>
        </pc:sldMkLst>
        <pc:spChg chg="mod">
          <ac:chgData name="Simon Rowley" userId="677d9dbf-261d-4220-aa32-40cf193b71d6" providerId="ADAL" clId="{4F5A50C7-BA81-4090-997D-E82B21364B74}" dt="2025-06-03T10:04:35.910" v="1447" actId="1076"/>
          <ac:spMkLst>
            <pc:docMk/>
            <pc:sldMk cId="4277327938" sldId="4275"/>
            <ac:spMk id="14" creationId="{84169B2B-F18C-2384-2089-C4565638C3AA}"/>
          </ac:spMkLst>
        </pc:spChg>
        <pc:spChg chg="mod topLvl">
          <ac:chgData name="Simon Rowley" userId="677d9dbf-261d-4220-aa32-40cf193b71d6" providerId="ADAL" clId="{4F5A50C7-BA81-4090-997D-E82B21364B74}" dt="2025-06-03T19:38:18.092" v="1829" actId="165"/>
          <ac:spMkLst>
            <pc:docMk/>
            <pc:sldMk cId="4277327938" sldId="4275"/>
            <ac:spMk id="16" creationId="{2DA186F7-CDC5-5BB3-DEB6-3B9F1BC603B7}"/>
          </ac:spMkLst>
        </pc:spChg>
        <pc:spChg chg="mod topLvl">
          <ac:chgData name="Simon Rowley" userId="677d9dbf-261d-4220-aa32-40cf193b71d6" providerId="ADAL" clId="{4F5A50C7-BA81-4090-997D-E82B21364B74}" dt="2025-06-03T19:38:18.092" v="1829" actId="165"/>
          <ac:spMkLst>
            <pc:docMk/>
            <pc:sldMk cId="4277327938" sldId="4275"/>
            <ac:spMk id="17" creationId="{FEEE9996-2E8E-5160-00D8-3AF33E0E33F9}"/>
          </ac:spMkLst>
        </pc:spChg>
        <pc:spChg chg="mod topLvl">
          <ac:chgData name="Simon Rowley" userId="677d9dbf-261d-4220-aa32-40cf193b71d6" providerId="ADAL" clId="{4F5A50C7-BA81-4090-997D-E82B21364B74}" dt="2025-06-03T19:29:55.604" v="1775" actId="165"/>
          <ac:spMkLst>
            <pc:docMk/>
            <pc:sldMk cId="4277327938" sldId="4275"/>
            <ac:spMk id="21" creationId="{E49B4A0C-4530-C150-8098-4EC8576764D6}"/>
          </ac:spMkLst>
        </pc:spChg>
        <pc:spChg chg="mod topLvl">
          <ac:chgData name="Simon Rowley" userId="677d9dbf-261d-4220-aa32-40cf193b71d6" providerId="ADAL" clId="{4F5A50C7-BA81-4090-997D-E82B21364B74}" dt="2025-06-03T19:29:55.604" v="1775" actId="165"/>
          <ac:spMkLst>
            <pc:docMk/>
            <pc:sldMk cId="4277327938" sldId="4275"/>
            <ac:spMk id="23" creationId="{5AF5F9A7-B52B-11D0-EA1F-9274C26CDB5D}"/>
          </ac:spMkLst>
        </pc:spChg>
        <pc:spChg chg="mod">
          <ac:chgData name="Simon Rowley" userId="677d9dbf-261d-4220-aa32-40cf193b71d6" providerId="ADAL" clId="{4F5A50C7-BA81-4090-997D-E82B21364B74}" dt="2025-06-02T13:40:25.463" v="536" actId="1076"/>
          <ac:spMkLst>
            <pc:docMk/>
            <pc:sldMk cId="4277327938" sldId="4275"/>
            <ac:spMk id="30" creationId="{658D59C6-F022-A684-DCEF-7A9DBF0F48C7}"/>
          </ac:spMkLst>
        </pc:spChg>
        <pc:spChg chg="mod">
          <ac:chgData name="Simon Rowley" userId="677d9dbf-261d-4220-aa32-40cf193b71d6" providerId="ADAL" clId="{4F5A50C7-BA81-4090-997D-E82B21364B74}" dt="2025-06-02T13:38:27.523" v="515" actId="20577"/>
          <ac:spMkLst>
            <pc:docMk/>
            <pc:sldMk cId="4277327938" sldId="4275"/>
            <ac:spMk id="37" creationId="{32E5BE8B-5D7E-889C-CF3B-9EF18F62DAE6}"/>
          </ac:spMkLst>
        </pc:spChg>
        <pc:grpChg chg="mod">
          <ac:chgData name="Simon Rowley" userId="677d9dbf-261d-4220-aa32-40cf193b71d6" providerId="ADAL" clId="{4F5A50C7-BA81-4090-997D-E82B21364B74}" dt="2025-06-02T13:40:10.430" v="533" actId="1076"/>
          <ac:grpSpMkLst>
            <pc:docMk/>
            <pc:sldMk cId="4277327938" sldId="4275"/>
            <ac:grpSpMk id="9" creationId="{95590730-56C1-19DF-24CA-9A9A2ACC7C98}"/>
          </ac:grpSpMkLst>
        </pc:grpChg>
        <pc:grpChg chg="mod">
          <ac:chgData name="Simon Rowley" userId="677d9dbf-261d-4220-aa32-40cf193b71d6" providerId="ADAL" clId="{4F5A50C7-BA81-4090-997D-E82B21364B74}" dt="2025-06-02T13:40:25.463" v="536" actId="1076"/>
          <ac:grpSpMkLst>
            <pc:docMk/>
            <pc:sldMk cId="4277327938" sldId="4275"/>
            <ac:grpSpMk id="29" creationId="{B108EE43-EE1C-E3DF-292B-F28B390B369C}"/>
          </ac:grpSpMkLst>
        </pc:grpChg>
        <pc:picChg chg="add mod">
          <ac:chgData name="Simon Rowley" userId="677d9dbf-261d-4220-aa32-40cf193b71d6" providerId="ADAL" clId="{4F5A50C7-BA81-4090-997D-E82B21364B74}" dt="2025-06-02T13:40:10.430" v="533" actId="1076"/>
          <ac:picMkLst>
            <pc:docMk/>
            <pc:sldMk cId="4277327938" sldId="4275"/>
            <ac:picMk id="3" creationId="{5064A442-24B3-469F-ACC7-AA218C950286}"/>
          </ac:picMkLst>
        </pc:picChg>
        <pc:picChg chg="add mod ord">
          <ac:chgData name="Simon Rowley" userId="677d9dbf-261d-4220-aa32-40cf193b71d6" providerId="ADAL" clId="{4F5A50C7-BA81-4090-997D-E82B21364B74}" dt="2025-06-03T19:30:36.519" v="1797" actId="1035"/>
          <ac:picMkLst>
            <pc:docMk/>
            <pc:sldMk cId="4277327938" sldId="4275"/>
            <ac:picMk id="4" creationId="{4DB6311D-DF38-834C-81E4-226BB0C3D1CF}"/>
          </ac:picMkLst>
        </pc:picChg>
        <pc:picChg chg="add mod ord">
          <ac:chgData name="Simon Rowley" userId="677d9dbf-261d-4220-aa32-40cf193b71d6" providerId="ADAL" clId="{4F5A50C7-BA81-4090-997D-E82B21364B74}" dt="2025-06-02T13:39:20.517" v="528" actId="170"/>
          <ac:picMkLst>
            <pc:docMk/>
            <pc:sldMk cId="4277327938" sldId="4275"/>
            <ac:picMk id="8" creationId="{07691577-720F-02E0-74B6-787166E58A81}"/>
          </ac:picMkLst>
        </pc:picChg>
        <pc:picChg chg="mod ord">
          <ac:chgData name="Simon Rowley" userId="677d9dbf-261d-4220-aa32-40cf193b71d6" providerId="ADAL" clId="{4F5A50C7-BA81-4090-997D-E82B21364B74}" dt="2025-06-02T13:40:10.430" v="533" actId="1076"/>
          <ac:picMkLst>
            <pc:docMk/>
            <pc:sldMk cId="4277327938" sldId="4275"/>
            <ac:picMk id="11" creationId="{8FBE2247-3B3E-EC7C-2604-18C97C2968AD}"/>
          </ac:picMkLst>
        </pc:picChg>
        <pc:picChg chg="add mod">
          <ac:chgData name="Simon Rowley" userId="677d9dbf-261d-4220-aa32-40cf193b71d6" providerId="ADAL" clId="{4F5A50C7-BA81-4090-997D-E82B21364B74}" dt="2025-06-03T19:38:46.522" v="1835" actId="1076"/>
          <ac:picMkLst>
            <pc:docMk/>
            <pc:sldMk cId="4277327938" sldId="4275"/>
            <ac:picMk id="19" creationId="{08847713-94B3-1353-54F8-153B0BC97F29}"/>
          </ac:picMkLst>
        </pc:picChg>
        <pc:picChg chg="add mod">
          <ac:chgData name="Simon Rowley" userId="677d9dbf-261d-4220-aa32-40cf193b71d6" providerId="ADAL" clId="{4F5A50C7-BA81-4090-997D-E82B21364B74}" dt="2025-06-03T19:38:55.279" v="1852" actId="1076"/>
          <ac:picMkLst>
            <pc:docMk/>
            <pc:sldMk cId="4277327938" sldId="4275"/>
            <ac:picMk id="20" creationId="{5CACBBAC-7950-770D-25A7-F3B0DDDFE7EE}"/>
          </ac:picMkLst>
        </pc:picChg>
        <pc:picChg chg="mod topLvl">
          <ac:chgData name="Simon Rowley" userId="677d9dbf-261d-4220-aa32-40cf193b71d6" providerId="ADAL" clId="{4F5A50C7-BA81-4090-997D-E82B21364B74}" dt="2025-06-03T19:29:55.604" v="1775" actId="165"/>
          <ac:picMkLst>
            <pc:docMk/>
            <pc:sldMk cId="4277327938" sldId="4275"/>
            <ac:picMk id="24" creationId="{BE9080E3-6CED-8815-6EA3-FB317FF27434}"/>
          </ac:picMkLst>
        </pc:picChg>
        <pc:picChg chg="mod topLvl">
          <ac:chgData name="Simon Rowley" userId="677d9dbf-261d-4220-aa32-40cf193b71d6" providerId="ADAL" clId="{4F5A50C7-BA81-4090-997D-E82B21364B74}" dt="2025-06-03T19:37:50.563" v="1800" actId="1038"/>
          <ac:picMkLst>
            <pc:docMk/>
            <pc:sldMk cId="4277327938" sldId="4275"/>
            <ac:picMk id="34" creationId="{54546472-1927-47ED-915C-9CE3377F2F41}"/>
          </ac:picMkLst>
        </pc:picChg>
      </pc:sldChg>
      <pc:sldChg chg="addSp delSp modSp add mod">
        <pc:chgData name="Simon Rowley" userId="677d9dbf-261d-4220-aa32-40cf193b71d6" providerId="ADAL" clId="{4F5A50C7-BA81-4090-997D-E82B21364B74}" dt="2025-06-02T15:36:02.341" v="787" actId="1076"/>
        <pc:sldMkLst>
          <pc:docMk/>
          <pc:sldMk cId="1133288724" sldId="4278"/>
        </pc:sldMkLst>
        <pc:spChg chg="mod">
          <ac:chgData name="Simon Rowley" userId="677d9dbf-261d-4220-aa32-40cf193b71d6" providerId="ADAL" clId="{4F5A50C7-BA81-4090-997D-E82B21364B74}" dt="2025-06-02T13:41:31.229" v="548" actId="20577"/>
          <ac:spMkLst>
            <pc:docMk/>
            <pc:sldMk cId="1133288724" sldId="4278"/>
            <ac:spMk id="2" creationId="{F896D470-7823-B718-D8B2-AF493FBB5C6B}"/>
          </ac:spMkLst>
        </pc:spChg>
        <pc:picChg chg="add mod modCrop">
          <ac:chgData name="Simon Rowley" userId="677d9dbf-261d-4220-aa32-40cf193b71d6" providerId="ADAL" clId="{4F5A50C7-BA81-4090-997D-E82B21364B74}" dt="2025-06-02T15:36:02.341" v="787" actId="1076"/>
          <ac:picMkLst>
            <pc:docMk/>
            <pc:sldMk cId="1133288724" sldId="4278"/>
            <ac:picMk id="5" creationId="{F2620893-C06B-F123-56C8-8E246CE69C31}"/>
          </ac:picMkLst>
        </pc:picChg>
        <pc:picChg chg="mod">
          <ac:chgData name="Simon Rowley" userId="677d9dbf-261d-4220-aa32-40cf193b71d6" providerId="ADAL" clId="{4F5A50C7-BA81-4090-997D-E82B21364B74}" dt="2025-06-02T15:31:12.074" v="779" actId="1076"/>
          <ac:picMkLst>
            <pc:docMk/>
            <pc:sldMk cId="1133288724" sldId="4278"/>
            <ac:picMk id="10" creationId="{34967D24-3C19-50A7-2FBB-E4918FC113CE}"/>
          </ac:picMkLst>
        </pc:picChg>
      </pc:sldChg>
      <pc:sldChg chg="ord">
        <pc:chgData name="Simon Rowley" userId="677d9dbf-261d-4220-aa32-40cf193b71d6" providerId="ADAL" clId="{4F5A50C7-BA81-4090-997D-E82B21364B74}" dt="2025-06-02T14:48:04.600" v="640"/>
        <pc:sldMkLst>
          <pc:docMk/>
          <pc:sldMk cId="1723775458" sldId="4281"/>
        </pc:sldMkLst>
      </pc:sldChg>
      <pc:sldChg chg="ord">
        <pc:chgData name="Simon Rowley" userId="677d9dbf-261d-4220-aa32-40cf193b71d6" providerId="ADAL" clId="{4F5A50C7-BA81-4090-997D-E82B21364B74}" dt="2025-06-02T14:48:04.600" v="640"/>
        <pc:sldMkLst>
          <pc:docMk/>
          <pc:sldMk cId="1036581544" sldId="4282"/>
        </pc:sldMkLst>
      </pc:sldChg>
      <pc:sldChg chg="ord">
        <pc:chgData name="Simon Rowley" userId="677d9dbf-261d-4220-aa32-40cf193b71d6" providerId="ADAL" clId="{4F5A50C7-BA81-4090-997D-E82B21364B74}" dt="2025-06-02T14:48:04.600" v="640"/>
        <pc:sldMkLst>
          <pc:docMk/>
          <pc:sldMk cId="3679564068" sldId="4283"/>
        </pc:sldMkLst>
      </pc:sldChg>
      <pc:sldChg chg="addSp delSp modSp add mod ord">
        <pc:chgData name="Simon Rowley" userId="677d9dbf-261d-4220-aa32-40cf193b71d6" providerId="ADAL" clId="{4F5A50C7-BA81-4090-997D-E82B21364B74}" dt="2025-06-03T12:16:59.669" v="1689"/>
        <pc:sldMkLst>
          <pc:docMk/>
          <pc:sldMk cId="2451006066" sldId="4284"/>
        </pc:sldMkLst>
        <pc:spChg chg="mod">
          <ac:chgData name="Simon Rowley" userId="677d9dbf-261d-4220-aa32-40cf193b71d6" providerId="ADAL" clId="{4F5A50C7-BA81-4090-997D-E82B21364B74}" dt="2025-06-02T14:00:30.495" v="575" actId="20577"/>
          <ac:spMkLst>
            <pc:docMk/>
            <pc:sldMk cId="2451006066" sldId="4284"/>
            <ac:spMk id="2" creationId="{2E8983C1-FA0E-76FC-0824-6D83BB5D35AF}"/>
          </ac:spMkLst>
        </pc:spChg>
        <pc:picChg chg="add mod">
          <ac:chgData name="Simon Rowley" userId="677d9dbf-261d-4220-aa32-40cf193b71d6" providerId="ADAL" clId="{4F5A50C7-BA81-4090-997D-E82B21364B74}" dt="2025-06-02T14:00:10.882" v="557" actId="14100"/>
          <ac:picMkLst>
            <pc:docMk/>
            <pc:sldMk cId="2451006066" sldId="4284"/>
            <ac:picMk id="5" creationId="{421FC777-3F6B-CCAF-87B2-E95A9058AF3A}"/>
          </ac:picMkLst>
        </pc:picChg>
      </pc:sldChg>
      <pc:sldChg chg="ord">
        <pc:chgData name="Simon Rowley" userId="677d9dbf-261d-4220-aa32-40cf193b71d6" providerId="ADAL" clId="{4F5A50C7-BA81-4090-997D-E82B21364B74}" dt="2025-06-02T14:48:04.600" v="640"/>
        <pc:sldMkLst>
          <pc:docMk/>
          <pc:sldMk cId="83855423" sldId="4291"/>
        </pc:sldMkLst>
      </pc:sldChg>
      <pc:sldChg chg="ord">
        <pc:chgData name="Simon Rowley" userId="677d9dbf-261d-4220-aa32-40cf193b71d6" providerId="ADAL" clId="{4F5A50C7-BA81-4090-997D-E82B21364B74}" dt="2025-06-02T14:48:04.600" v="640"/>
        <pc:sldMkLst>
          <pc:docMk/>
          <pc:sldMk cId="3151823279" sldId="4292"/>
        </pc:sldMkLst>
      </pc:sldChg>
      <pc:sldChg chg="ord">
        <pc:chgData name="Simon Rowley" userId="677d9dbf-261d-4220-aa32-40cf193b71d6" providerId="ADAL" clId="{4F5A50C7-BA81-4090-997D-E82B21364B74}" dt="2025-06-02T14:48:04.600" v="640"/>
        <pc:sldMkLst>
          <pc:docMk/>
          <pc:sldMk cId="1472217223" sldId="4293"/>
        </pc:sldMkLst>
      </pc:sldChg>
      <pc:sldChg chg="modSp add mod ord">
        <pc:chgData name="Simon Rowley" userId="677d9dbf-261d-4220-aa32-40cf193b71d6" providerId="ADAL" clId="{4F5A50C7-BA81-4090-997D-E82B21364B74}" dt="2025-06-02T15:29:39.468" v="778" actId="14100"/>
        <pc:sldMkLst>
          <pc:docMk/>
          <pc:sldMk cId="1142488071" sldId="4298"/>
        </pc:sldMkLst>
        <pc:picChg chg="mod">
          <ac:chgData name="Simon Rowley" userId="677d9dbf-261d-4220-aa32-40cf193b71d6" providerId="ADAL" clId="{4F5A50C7-BA81-4090-997D-E82B21364B74}" dt="2025-06-02T15:29:39.468" v="778" actId="14100"/>
          <ac:picMkLst>
            <pc:docMk/>
            <pc:sldMk cId="1142488071" sldId="4298"/>
            <ac:picMk id="5" creationId="{F36FBFA5-2392-EFB3-F46B-4EC1F7AA74C7}"/>
          </ac:picMkLst>
        </pc:picChg>
      </pc:sldChg>
      <pc:sldChg chg="addSp delSp modSp add mod ord">
        <pc:chgData name="Simon Rowley" userId="677d9dbf-261d-4220-aa32-40cf193b71d6" providerId="ADAL" clId="{4F5A50C7-BA81-4090-997D-E82B21364B74}" dt="2025-06-02T15:20:59.888" v="671"/>
        <pc:sldMkLst>
          <pc:docMk/>
          <pc:sldMk cId="3180016755" sldId="4304"/>
        </pc:sldMkLst>
        <pc:picChg chg="add mod modCrop">
          <ac:chgData name="Simon Rowley" userId="677d9dbf-261d-4220-aa32-40cf193b71d6" providerId="ADAL" clId="{4F5A50C7-BA81-4090-997D-E82B21364B74}" dt="2025-06-02T15:20:10.079" v="669" actId="1035"/>
          <ac:picMkLst>
            <pc:docMk/>
            <pc:sldMk cId="3180016755" sldId="4304"/>
            <ac:picMk id="9" creationId="{4387F957-DC27-D7C2-6457-8D616B003BCA}"/>
          </ac:picMkLst>
        </pc:picChg>
      </pc:sldChg>
      <pc:sldChg chg="addSp modSp add mod">
        <pc:chgData name="Simon Rowley" userId="677d9dbf-261d-4220-aa32-40cf193b71d6" providerId="ADAL" clId="{4F5A50C7-BA81-4090-997D-E82B21364B74}" dt="2025-06-02T15:23:16.718" v="703" actId="20577"/>
        <pc:sldMkLst>
          <pc:docMk/>
          <pc:sldMk cId="2552948963" sldId="4307"/>
        </pc:sldMkLst>
        <pc:spChg chg="mod">
          <ac:chgData name="Simon Rowley" userId="677d9dbf-261d-4220-aa32-40cf193b71d6" providerId="ADAL" clId="{4F5A50C7-BA81-4090-997D-E82B21364B74}" dt="2025-06-02T15:23:16.718" v="703" actId="20577"/>
          <ac:spMkLst>
            <pc:docMk/>
            <pc:sldMk cId="2552948963" sldId="4307"/>
            <ac:spMk id="2" creationId="{8BAB480D-31C8-0909-481D-FC237BCC2EA9}"/>
          </ac:spMkLst>
        </pc:spChg>
        <pc:picChg chg="add mod modCrop">
          <ac:chgData name="Simon Rowley" userId="677d9dbf-261d-4220-aa32-40cf193b71d6" providerId="ADAL" clId="{4F5A50C7-BA81-4090-997D-E82B21364B74}" dt="2025-06-02T15:23:03.882" v="677" actId="14100"/>
          <ac:picMkLst>
            <pc:docMk/>
            <pc:sldMk cId="2552948963" sldId="4307"/>
            <ac:picMk id="5" creationId="{06E513EE-E241-E3BC-B95E-236131A3CFCD}"/>
          </ac:picMkLst>
        </pc:picChg>
      </pc:sldChg>
      <pc:sldChg chg="addSp delSp modSp add mod">
        <pc:chgData name="Simon Rowley" userId="677d9dbf-261d-4220-aa32-40cf193b71d6" providerId="ADAL" clId="{4F5A50C7-BA81-4090-997D-E82B21364B74}" dt="2025-06-02T15:27:06.884" v="728" actId="20577"/>
        <pc:sldMkLst>
          <pc:docMk/>
          <pc:sldMk cId="1092983426" sldId="4308"/>
        </pc:sldMkLst>
        <pc:spChg chg="mod">
          <ac:chgData name="Simon Rowley" userId="677d9dbf-261d-4220-aa32-40cf193b71d6" providerId="ADAL" clId="{4F5A50C7-BA81-4090-997D-E82B21364B74}" dt="2025-06-02T15:27:06.884" v="728" actId="20577"/>
          <ac:spMkLst>
            <pc:docMk/>
            <pc:sldMk cId="1092983426" sldId="4308"/>
            <ac:spMk id="2" creationId="{4DC36E9D-2326-BE28-523A-8B9CFE678FFC}"/>
          </ac:spMkLst>
        </pc:spChg>
        <pc:picChg chg="add mod modCrop">
          <ac:chgData name="Simon Rowley" userId="677d9dbf-261d-4220-aa32-40cf193b71d6" providerId="ADAL" clId="{4F5A50C7-BA81-4090-997D-E82B21364B74}" dt="2025-06-02T15:26:58.741" v="717" actId="14100"/>
          <ac:picMkLst>
            <pc:docMk/>
            <pc:sldMk cId="1092983426" sldId="4308"/>
            <ac:picMk id="9" creationId="{B259A128-D132-B5C8-524B-C6B814AFB634}"/>
          </ac:picMkLst>
        </pc:picChg>
      </pc:sldChg>
      <pc:sldChg chg="addSp delSp modSp add mod">
        <pc:chgData name="Simon Rowley" userId="677d9dbf-261d-4220-aa32-40cf193b71d6" providerId="ADAL" clId="{4F5A50C7-BA81-4090-997D-E82B21364B74}" dt="2025-06-02T15:38:19.008" v="794" actId="14100"/>
        <pc:sldMkLst>
          <pc:docMk/>
          <pc:sldMk cId="1335572914" sldId="4309"/>
        </pc:sldMkLst>
        <pc:picChg chg="add mod modCrop">
          <ac:chgData name="Simon Rowley" userId="677d9dbf-261d-4220-aa32-40cf193b71d6" providerId="ADAL" clId="{4F5A50C7-BA81-4090-997D-E82B21364B74}" dt="2025-06-02T15:38:19.008" v="794" actId="14100"/>
          <ac:picMkLst>
            <pc:docMk/>
            <pc:sldMk cId="1335572914" sldId="4309"/>
            <ac:picMk id="7" creationId="{BEEBE735-2587-7796-B15A-755CC960658B}"/>
          </ac:picMkLst>
        </pc:picChg>
      </pc:sldChg>
      <pc:sldChg chg="addSp delSp modSp add mod ord delAnim modAnim">
        <pc:chgData name="Simon Rowley" userId="677d9dbf-261d-4220-aa32-40cf193b71d6" providerId="ADAL" clId="{4F5A50C7-BA81-4090-997D-E82B21364B74}" dt="2025-06-03T07:52:16.093" v="866" actId="20577"/>
        <pc:sldMkLst>
          <pc:docMk/>
          <pc:sldMk cId="279693883" sldId="4310"/>
        </pc:sldMkLst>
        <pc:spChg chg="mod">
          <ac:chgData name="Simon Rowley" userId="677d9dbf-261d-4220-aa32-40cf193b71d6" providerId="ADAL" clId="{4F5A50C7-BA81-4090-997D-E82B21364B74}" dt="2025-06-03T07:52:16.093" v="866" actId="20577"/>
          <ac:spMkLst>
            <pc:docMk/>
            <pc:sldMk cId="279693883" sldId="4310"/>
            <ac:spMk id="9" creationId="{02FE2484-F30A-DB31-FAE4-D94FF8F9EE23}"/>
          </ac:spMkLst>
        </pc:spChg>
        <pc:picChg chg="add mod">
          <ac:chgData name="Simon Rowley" userId="677d9dbf-261d-4220-aa32-40cf193b71d6" providerId="ADAL" clId="{4F5A50C7-BA81-4090-997D-E82B21364B74}" dt="2025-06-03T07:52:09.371" v="863" actId="14100"/>
          <ac:picMkLst>
            <pc:docMk/>
            <pc:sldMk cId="279693883" sldId="4310"/>
            <ac:picMk id="11" creationId="{195CE23A-A5D5-B8B3-8EEE-34D95302C295}"/>
          </ac:picMkLst>
        </pc:picChg>
      </pc:sldChg>
      <pc:sldChg chg="addSp delSp modSp add del mod setBg delAnim modAnim">
        <pc:chgData name="Simon Rowley" userId="677d9dbf-261d-4220-aa32-40cf193b71d6" providerId="ADAL" clId="{4F5A50C7-BA81-4090-997D-E82B21364B74}" dt="2025-06-03T07:48:55.866" v="800" actId="2696"/>
        <pc:sldMkLst>
          <pc:docMk/>
          <pc:sldMk cId="1150969650" sldId="4310"/>
        </pc:sldMkLst>
      </pc:sldChg>
      <pc:sldChg chg="add">
        <pc:chgData name="Simon Rowley" userId="677d9dbf-261d-4220-aa32-40cf193b71d6" providerId="ADAL" clId="{4F5A50C7-BA81-4090-997D-E82B21364B74}" dt="2025-06-03T07:51:55.169" v="856"/>
        <pc:sldMkLst>
          <pc:docMk/>
          <pc:sldMk cId="81040345" sldId="4311"/>
        </pc:sldMkLst>
      </pc:sldChg>
      <pc:sldChg chg="add">
        <pc:chgData name="Simon Rowley" userId="677d9dbf-261d-4220-aa32-40cf193b71d6" providerId="ADAL" clId="{4F5A50C7-BA81-4090-997D-E82B21364B74}" dt="2025-06-03T07:53:18.317" v="867"/>
        <pc:sldMkLst>
          <pc:docMk/>
          <pc:sldMk cId="3546393627" sldId="4312"/>
        </pc:sldMkLst>
      </pc:sldChg>
      <pc:sldChg chg="add">
        <pc:chgData name="Simon Rowley" userId="677d9dbf-261d-4220-aa32-40cf193b71d6" providerId="ADAL" clId="{4F5A50C7-BA81-4090-997D-E82B21364B74}" dt="2025-06-03T07:53:18.317" v="867"/>
        <pc:sldMkLst>
          <pc:docMk/>
          <pc:sldMk cId="1569202501" sldId="4313"/>
        </pc:sldMkLst>
      </pc:sldChg>
      <pc:sldChg chg="addSp delSp modSp add mod delAnim modAnim">
        <pc:chgData name="Simon Rowley" userId="677d9dbf-261d-4220-aa32-40cf193b71d6" providerId="ADAL" clId="{4F5A50C7-BA81-4090-997D-E82B21364B74}" dt="2025-06-03T07:59:00.501" v="891" actId="14100"/>
        <pc:sldMkLst>
          <pc:docMk/>
          <pc:sldMk cId="3152174747" sldId="4314"/>
        </pc:sldMkLst>
        <pc:spChg chg="mod">
          <ac:chgData name="Simon Rowley" userId="677d9dbf-261d-4220-aa32-40cf193b71d6" providerId="ADAL" clId="{4F5A50C7-BA81-4090-997D-E82B21364B74}" dt="2025-06-03T07:58:37.747" v="885" actId="14100"/>
          <ac:spMkLst>
            <pc:docMk/>
            <pc:sldMk cId="3152174747" sldId="4314"/>
            <ac:spMk id="9" creationId="{02FE2484-F30A-DB31-FAE4-D94FF8F9EE23}"/>
          </ac:spMkLst>
        </pc:spChg>
        <pc:picChg chg="add mod">
          <ac:chgData name="Simon Rowley" userId="677d9dbf-261d-4220-aa32-40cf193b71d6" providerId="ADAL" clId="{4F5A50C7-BA81-4090-997D-E82B21364B74}" dt="2025-06-03T07:59:00.501" v="891" actId="14100"/>
          <ac:picMkLst>
            <pc:docMk/>
            <pc:sldMk cId="3152174747" sldId="4314"/>
            <ac:picMk id="8" creationId="{345B2DA5-1D5C-53FE-A23B-910B593E4FAB}"/>
          </ac:picMkLst>
        </pc:picChg>
      </pc:sldChg>
      <pc:sldChg chg="addSp delSp modSp add mod">
        <pc:chgData name="Simon Rowley" userId="677d9dbf-261d-4220-aa32-40cf193b71d6" providerId="ADAL" clId="{4F5A50C7-BA81-4090-997D-E82B21364B74}" dt="2025-06-03T09:26:19.210" v="1176" actId="1076"/>
        <pc:sldMkLst>
          <pc:docMk/>
          <pc:sldMk cId="3618722540" sldId="4315"/>
        </pc:sldMkLst>
        <pc:spChg chg="mod">
          <ac:chgData name="Simon Rowley" userId="677d9dbf-261d-4220-aa32-40cf193b71d6" providerId="ADAL" clId="{4F5A50C7-BA81-4090-997D-E82B21364B74}" dt="2025-06-03T09:25:40.788" v="1174" actId="20577"/>
          <ac:spMkLst>
            <pc:docMk/>
            <pc:sldMk cId="3618722540" sldId="4315"/>
            <ac:spMk id="14" creationId="{6F4984C3-9493-7619-689A-E1F43DA34B66}"/>
          </ac:spMkLst>
        </pc:spChg>
        <pc:spChg chg="mod topLvl">
          <ac:chgData name="Simon Rowley" userId="677d9dbf-261d-4220-aa32-40cf193b71d6" providerId="ADAL" clId="{4F5A50C7-BA81-4090-997D-E82B21364B74}" dt="2025-06-03T09:20:33.989" v="1099" actId="165"/>
          <ac:spMkLst>
            <pc:docMk/>
            <pc:sldMk cId="3618722540" sldId="4315"/>
            <ac:spMk id="16" creationId="{06C3F562-5AE4-A582-B9EB-1FE04C988565}"/>
          </ac:spMkLst>
        </pc:spChg>
        <pc:spChg chg="mod topLvl">
          <ac:chgData name="Simon Rowley" userId="677d9dbf-261d-4220-aa32-40cf193b71d6" providerId="ADAL" clId="{4F5A50C7-BA81-4090-997D-E82B21364B74}" dt="2025-06-03T09:22:33.702" v="1124" actId="1036"/>
          <ac:spMkLst>
            <pc:docMk/>
            <pc:sldMk cId="3618722540" sldId="4315"/>
            <ac:spMk id="17" creationId="{B4CBFBF4-77F9-78EE-AF24-2A615987C40D}"/>
          </ac:spMkLst>
        </pc:spChg>
        <pc:spChg chg="mod topLvl">
          <ac:chgData name="Simon Rowley" userId="677d9dbf-261d-4220-aa32-40cf193b71d6" providerId="ADAL" clId="{4F5A50C7-BA81-4090-997D-E82B21364B74}" dt="2025-06-03T09:19:40.707" v="1063" actId="1076"/>
          <ac:spMkLst>
            <pc:docMk/>
            <pc:sldMk cId="3618722540" sldId="4315"/>
            <ac:spMk id="21" creationId="{35F18F09-1682-5220-EC15-7ECD2368E38E}"/>
          </ac:spMkLst>
        </pc:spChg>
        <pc:spChg chg="mod topLvl">
          <ac:chgData name="Simon Rowley" userId="677d9dbf-261d-4220-aa32-40cf193b71d6" providerId="ADAL" clId="{4F5A50C7-BA81-4090-997D-E82B21364B74}" dt="2025-06-03T09:17:50.473" v="1054" actId="165"/>
          <ac:spMkLst>
            <pc:docMk/>
            <pc:sldMk cId="3618722540" sldId="4315"/>
            <ac:spMk id="23" creationId="{D72DB615-DD54-F490-4FD6-A4A397E50532}"/>
          </ac:spMkLst>
        </pc:spChg>
        <pc:spChg chg="topLvl">
          <ac:chgData name="Simon Rowley" userId="677d9dbf-261d-4220-aa32-40cf193b71d6" providerId="ADAL" clId="{4F5A50C7-BA81-4090-997D-E82B21364B74}" dt="2025-06-03T08:54:09.271" v="922" actId="478"/>
          <ac:spMkLst>
            <pc:docMk/>
            <pc:sldMk cId="3618722540" sldId="4315"/>
            <ac:spMk id="26" creationId="{CD0309BC-0E00-2C21-33C8-CE629FD18C15}"/>
          </ac:spMkLst>
        </pc:spChg>
        <pc:spChg chg="mod">
          <ac:chgData name="Simon Rowley" userId="677d9dbf-261d-4220-aa32-40cf193b71d6" providerId="ADAL" clId="{4F5A50C7-BA81-4090-997D-E82B21364B74}" dt="2025-06-03T08:53:44.806" v="921" actId="1076"/>
          <ac:spMkLst>
            <pc:docMk/>
            <pc:sldMk cId="3618722540" sldId="4315"/>
            <ac:spMk id="30" creationId="{938CE7F2-E3B2-FC30-23F4-2E86907A6DC5}"/>
          </ac:spMkLst>
        </pc:spChg>
        <pc:spChg chg="mod">
          <ac:chgData name="Simon Rowley" userId="677d9dbf-261d-4220-aa32-40cf193b71d6" providerId="ADAL" clId="{4F5A50C7-BA81-4090-997D-E82B21364B74}" dt="2025-06-03T09:15:17.906" v="981" actId="1076"/>
          <ac:spMkLst>
            <pc:docMk/>
            <pc:sldMk cId="3618722540" sldId="4315"/>
            <ac:spMk id="36" creationId="{EC1434C3-732F-A626-7B6A-2E11B0B35BE2}"/>
          </ac:spMkLst>
        </pc:spChg>
        <pc:spChg chg="mod">
          <ac:chgData name="Simon Rowley" userId="677d9dbf-261d-4220-aa32-40cf193b71d6" providerId="ADAL" clId="{4F5A50C7-BA81-4090-997D-E82B21364B74}" dt="2025-06-03T09:19:10.129" v="1059" actId="1076"/>
          <ac:spMkLst>
            <pc:docMk/>
            <pc:sldMk cId="3618722540" sldId="4315"/>
            <ac:spMk id="37" creationId="{8EDC563F-29E2-C861-4749-1663D69667A2}"/>
          </ac:spMkLst>
        </pc:spChg>
        <pc:grpChg chg="mod">
          <ac:chgData name="Simon Rowley" userId="677d9dbf-261d-4220-aa32-40cf193b71d6" providerId="ADAL" clId="{4F5A50C7-BA81-4090-997D-E82B21364B74}" dt="2025-06-03T09:15:03.900" v="980" actId="1076"/>
          <ac:grpSpMkLst>
            <pc:docMk/>
            <pc:sldMk cId="3618722540" sldId="4315"/>
            <ac:grpSpMk id="9" creationId="{8E7CC84C-4ADE-791A-8F91-8DA6B167A668}"/>
          </ac:grpSpMkLst>
        </pc:grpChg>
        <pc:grpChg chg="add mod">
          <ac:chgData name="Simon Rowley" userId="677d9dbf-261d-4220-aa32-40cf193b71d6" providerId="ADAL" clId="{4F5A50C7-BA81-4090-997D-E82B21364B74}" dt="2025-06-03T09:26:19.210" v="1176" actId="1076"/>
          <ac:grpSpMkLst>
            <pc:docMk/>
            <pc:sldMk cId="3618722540" sldId="4315"/>
            <ac:grpSpMk id="46" creationId="{1F93A331-CF51-53D4-E389-C1441EA9B8D3}"/>
          </ac:grpSpMkLst>
        </pc:grpChg>
        <pc:picChg chg="add mod">
          <ac:chgData name="Simon Rowley" userId="677d9dbf-261d-4220-aa32-40cf193b71d6" providerId="ADAL" clId="{4F5A50C7-BA81-4090-997D-E82B21364B74}" dt="2025-06-03T08:54:29.268" v="924" actId="1076"/>
          <ac:picMkLst>
            <pc:docMk/>
            <pc:sldMk cId="3618722540" sldId="4315"/>
            <ac:picMk id="2" creationId="{0A1182AF-C30E-9CAA-D8AA-650A1915B66D}"/>
          </ac:picMkLst>
        </pc:picChg>
        <pc:picChg chg="mod">
          <ac:chgData name="Simon Rowley" userId="677d9dbf-261d-4220-aa32-40cf193b71d6" providerId="ADAL" clId="{4F5A50C7-BA81-4090-997D-E82B21364B74}" dt="2025-06-03T09:19:21.110" v="1061" actId="1076"/>
          <ac:picMkLst>
            <pc:docMk/>
            <pc:sldMk cId="3618722540" sldId="4315"/>
            <ac:picMk id="7" creationId="{03AE474A-8ED6-830F-0363-3A795B38C953}"/>
          </ac:picMkLst>
        </pc:picChg>
        <pc:picChg chg="mod">
          <ac:chgData name="Simon Rowley" userId="677d9dbf-261d-4220-aa32-40cf193b71d6" providerId="ADAL" clId="{4F5A50C7-BA81-4090-997D-E82B21364B74}" dt="2025-06-03T09:26:09.934" v="1175" actId="164"/>
          <ac:picMkLst>
            <pc:docMk/>
            <pc:sldMk cId="3618722540" sldId="4315"/>
            <ac:picMk id="11" creationId="{7A3025FD-09E9-FB72-B503-81E399C02C2F}"/>
          </ac:picMkLst>
        </pc:picChg>
        <pc:picChg chg="add mod ord">
          <ac:chgData name="Simon Rowley" userId="677d9dbf-261d-4220-aa32-40cf193b71d6" providerId="ADAL" clId="{4F5A50C7-BA81-4090-997D-E82B21364B74}" dt="2025-06-03T08:59:35.157" v="955" actId="171"/>
          <ac:picMkLst>
            <pc:docMk/>
            <pc:sldMk cId="3618722540" sldId="4315"/>
            <ac:picMk id="20" creationId="{3F28EEBD-2CAA-CAD6-7658-74299EA50E10}"/>
          </ac:picMkLst>
        </pc:picChg>
        <pc:picChg chg="mod ord topLvl">
          <ac:chgData name="Simon Rowley" userId="677d9dbf-261d-4220-aa32-40cf193b71d6" providerId="ADAL" clId="{4F5A50C7-BA81-4090-997D-E82B21364B74}" dt="2025-06-03T09:22:41.950" v="1125" actId="1038"/>
          <ac:picMkLst>
            <pc:docMk/>
            <pc:sldMk cId="3618722540" sldId="4315"/>
            <ac:picMk id="24" creationId="{7BBAFA94-79AF-52E4-AFD6-98B6AB27EABE}"/>
          </ac:picMkLst>
        </pc:picChg>
        <pc:picChg chg="add mod">
          <ac:chgData name="Simon Rowley" userId="677d9dbf-261d-4220-aa32-40cf193b71d6" providerId="ADAL" clId="{4F5A50C7-BA81-4090-997D-E82B21364B74}" dt="2025-06-03T09:21:04.265" v="1113" actId="1036"/>
          <ac:picMkLst>
            <pc:docMk/>
            <pc:sldMk cId="3618722540" sldId="4315"/>
            <ac:picMk id="25" creationId="{B9F5D1BC-42BD-C7DE-C1D2-268452255FB2}"/>
          </ac:picMkLst>
        </pc:picChg>
        <pc:picChg chg="add mod ord">
          <ac:chgData name="Simon Rowley" userId="677d9dbf-261d-4220-aa32-40cf193b71d6" providerId="ADAL" clId="{4F5A50C7-BA81-4090-997D-E82B21364B74}" dt="2025-06-03T09:21:18.203" v="1115" actId="1076"/>
          <ac:picMkLst>
            <pc:docMk/>
            <pc:sldMk cId="3618722540" sldId="4315"/>
            <ac:picMk id="32" creationId="{2F7BD29F-3A5F-269E-7126-73D8B6B874AF}"/>
          </ac:picMkLst>
        </pc:picChg>
        <pc:picChg chg="add mod ord">
          <ac:chgData name="Simon Rowley" userId="677d9dbf-261d-4220-aa32-40cf193b71d6" providerId="ADAL" clId="{4F5A50C7-BA81-4090-997D-E82B21364B74}" dt="2025-06-03T09:19:46.931" v="1064" actId="1076"/>
          <ac:picMkLst>
            <pc:docMk/>
            <pc:sldMk cId="3618722540" sldId="4315"/>
            <ac:picMk id="40" creationId="{4ED988A6-96DA-0D15-7E08-513C2A68BCA4}"/>
          </ac:picMkLst>
        </pc:picChg>
        <pc:picChg chg="add mod">
          <ac:chgData name="Simon Rowley" userId="677d9dbf-261d-4220-aa32-40cf193b71d6" providerId="ADAL" clId="{4F5A50C7-BA81-4090-997D-E82B21364B74}" dt="2025-06-03T09:20:46.294" v="1102" actId="1076"/>
          <ac:picMkLst>
            <pc:docMk/>
            <pc:sldMk cId="3618722540" sldId="4315"/>
            <ac:picMk id="41" creationId="{E102143B-7277-F9A9-7FB6-1755E07F5624}"/>
          </ac:picMkLst>
        </pc:picChg>
        <pc:picChg chg="add mod ord">
          <ac:chgData name="Simon Rowley" userId="677d9dbf-261d-4220-aa32-40cf193b71d6" providerId="ADAL" clId="{4F5A50C7-BA81-4090-997D-E82B21364B74}" dt="2025-06-03T09:22:19.909" v="1122" actId="1076"/>
          <ac:picMkLst>
            <pc:docMk/>
            <pc:sldMk cId="3618722540" sldId="4315"/>
            <ac:picMk id="43" creationId="{B4EE179C-5C74-338E-8A6B-1E202A491A1C}"/>
          </ac:picMkLst>
        </pc:picChg>
        <pc:picChg chg="add mod ord">
          <ac:chgData name="Simon Rowley" userId="677d9dbf-261d-4220-aa32-40cf193b71d6" providerId="ADAL" clId="{4F5A50C7-BA81-4090-997D-E82B21364B74}" dt="2025-06-03T09:26:09.934" v="1175" actId="164"/>
          <ac:picMkLst>
            <pc:docMk/>
            <pc:sldMk cId="3618722540" sldId="4315"/>
            <ac:picMk id="45" creationId="{64A5952B-F0DB-68EE-6BC1-E692CA813A87}"/>
          </ac:picMkLst>
        </pc:picChg>
      </pc:sldChg>
      <pc:sldChg chg="addSp delSp modSp add mod">
        <pc:chgData name="Simon Rowley" userId="677d9dbf-261d-4220-aa32-40cf193b71d6" providerId="ADAL" clId="{4F5A50C7-BA81-4090-997D-E82B21364B74}" dt="2025-06-03T10:03:58.269" v="1446" actId="171"/>
        <pc:sldMkLst>
          <pc:docMk/>
          <pc:sldMk cId="2219746158" sldId="4316"/>
        </pc:sldMkLst>
        <pc:spChg chg="mod">
          <ac:chgData name="Simon Rowley" userId="677d9dbf-261d-4220-aa32-40cf193b71d6" providerId="ADAL" clId="{4F5A50C7-BA81-4090-997D-E82B21364B74}" dt="2025-06-03T09:57:55.496" v="1303" actId="20577"/>
          <ac:spMkLst>
            <pc:docMk/>
            <pc:sldMk cId="2219746158" sldId="4316"/>
            <ac:spMk id="14" creationId="{01A97E11-EB28-BC1B-7BD6-C95099ED7ED1}"/>
          </ac:spMkLst>
        </pc:spChg>
        <pc:spChg chg="mod">
          <ac:chgData name="Simon Rowley" userId="677d9dbf-261d-4220-aa32-40cf193b71d6" providerId="ADAL" clId="{4F5A50C7-BA81-4090-997D-E82B21364B74}" dt="2025-06-03T10:03:23.024" v="1439" actId="1076"/>
          <ac:spMkLst>
            <pc:docMk/>
            <pc:sldMk cId="2219746158" sldId="4316"/>
            <ac:spMk id="17" creationId="{B3CBBC37-E3CA-FF6F-92C9-F2E5415E1847}"/>
          </ac:spMkLst>
        </pc:spChg>
        <pc:spChg chg="mod">
          <ac:chgData name="Simon Rowley" userId="677d9dbf-261d-4220-aa32-40cf193b71d6" providerId="ADAL" clId="{4F5A50C7-BA81-4090-997D-E82B21364B74}" dt="2025-06-03T10:00:48.293" v="1419" actId="1076"/>
          <ac:spMkLst>
            <pc:docMk/>
            <pc:sldMk cId="2219746158" sldId="4316"/>
            <ac:spMk id="23" creationId="{39CA7299-9DE0-85D0-6147-5B10CE3378E0}"/>
          </ac:spMkLst>
        </pc:spChg>
        <pc:spChg chg="mod">
          <ac:chgData name="Simon Rowley" userId="677d9dbf-261d-4220-aa32-40cf193b71d6" providerId="ADAL" clId="{4F5A50C7-BA81-4090-997D-E82B21364B74}" dt="2025-06-03T09:50:52.773" v="1249" actId="20577"/>
          <ac:spMkLst>
            <pc:docMk/>
            <pc:sldMk cId="2219746158" sldId="4316"/>
            <ac:spMk id="30" creationId="{576F2F3B-8851-CBB9-7CBC-45498CDCD3BA}"/>
          </ac:spMkLst>
        </pc:spChg>
        <pc:spChg chg="mod">
          <ac:chgData name="Simon Rowley" userId="677d9dbf-261d-4220-aa32-40cf193b71d6" providerId="ADAL" clId="{4F5A50C7-BA81-4090-997D-E82B21364B74}" dt="2025-06-03T09:49:13.687" v="1198" actId="20577"/>
          <ac:spMkLst>
            <pc:docMk/>
            <pc:sldMk cId="2219746158" sldId="4316"/>
            <ac:spMk id="37" creationId="{A49A7839-12EF-38EA-BA2F-CF4EA3E724C8}"/>
          </ac:spMkLst>
        </pc:spChg>
        <pc:picChg chg="add mod ord">
          <ac:chgData name="Simon Rowley" userId="677d9dbf-261d-4220-aa32-40cf193b71d6" providerId="ADAL" clId="{4F5A50C7-BA81-4090-997D-E82B21364B74}" dt="2025-06-03T09:50:00.349" v="1223" actId="1035"/>
          <ac:picMkLst>
            <pc:docMk/>
            <pc:sldMk cId="2219746158" sldId="4316"/>
            <ac:picMk id="4" creationId="{9C161C49-6ADE-DC9D-4B5C-74940E17D1BE}"/>
          </ac:picMkLst>
        </pc:picChg>
        <pc:picChg chg="add mod ord">
          <ac:chgData name="Simon Rowley" userId="677d9dbf-261d-4220-aa32-40cf193b71d6" providerId="ADAL" clId="{4F5A50C7-BA81-4090-997D-E82B21364B74}" dt="2025-06-03T09:51:32.812" v="1263" actId="1036"/>
          <ac:picMkLst>
            <pc:docMk/>
            <pc:sldMk cId="2219746158" sldId="4316"/>
            <ac:picMk id="10" creationId="{23129A85-C57A-10AF-0DBB-A70077B5CF8E}"/>
          </ac:picMkLst>
        </pc:picChg>
        <pc:picChg chg="mod topLvl">
          <ac:chgData name="Simon Rowley" userId="677d9dbf-261d-4220-aa32-40cf193b71d6" providerId="ADAL" clId="{4F5A50C7-BA81-4090-997D-E82B21364B74}" dt="2025-06-03T09:58:19.799" v="1306" actId="165"/>
          <ac:picMkLst>
            <pc:docMk/>
            <pc:sldMk cId="2219746158" sldId="4316"/>
            <ac:picMk id="11" creationId="{2CA4FB53-7A40-F38C-7702-B67B7F86C71B}"/>
          </ac:picMkLst>
        </pc:picChg>
        <pc:picChg chg="add mod ord">
          <ac:chgData name="Simon Rowley" userId="677d9dbf-261d-4220-aa32-40cf193b71d6" providerId="ADAL" clId="{4F5A50C7-BA81-4090-997D-E82B21364B74}" dt="2025-06-03T09:58:51.539" v="1331" actId="170"/>
          <ac:picMkLst>
            <pc:docMk/>
            <pc:sldMk cId="2219746158" sldId="4316"/>
            <ac:picMk id="18" creationId="{A6288C56-AE34-6149-D0E5-468DB27516D3}"/>
          </ac:picMkLst>
        </pc:picChg>
        <pc:picChg chg="add mod ord">
          <ac:chgData name="Simon Rowley" userId="677d9dbf-261d-4220-aa32-40cf193b71d6" providerId="ADAL" clId="{4F5A50C7-BA81-4090-997D-E82B21364B74}" dt="2025-06-03T10:00:28.153" v="1360" actId="1037"/>
          <ac:picMkLst>
            <pc:docMk/>
            <pc:sldMk cId="2219746158" sldId="4316"/>
            <ac:picMk id="22" creationId="{F5849095-2D3E-85EA-F547-FAD140D862CB}"/>
          </ac:picMkLst>
        </pc:picChg>
        <pc:picChg chg="mod">
          <ac:chgData name="Simon Rowley" userId="677d9dbf-261d-4220-aa32-40cf193b71d6" providerId="ADAL" clId="{4F5A50C7-BA81-4090-997D-E82B21364B74}" dt="2025-06-03T10:00:59.521" v="1420" actId="1035"/>
          <ac:picMkLst>
            <pc:docMk/>
            <pc:sldMk cId="2219746158" sldId="4316"/>
            <ac:picMk id="24" creationId="{FC590EAD-AB1F-D399-3E90-93EABECEA800}"/>
          </ac:picMkLst>
        </pc:picChg>
        <pc:picChg chg="add mod ord">
          <ac:chgData name="Simon Rowley" userId="677d9dbf-261d-4220-aa32-40cf193b71d6" providerId="ADAL" clId="{4F5A50C7-BA81-4090-997D-E82B21364B74}" dt="2025-06-03T10:03:58.269" v="1446" actId="171"/>
          <ac:picMkLst>
            <pc:docMk/>
            <pc:sldMk cId="2219746158" sldId="4316"/>
            <ac:picMk id="28" creationId="{4A91B91C-3D52-3F03-BEE8-1B5C99D0BB02}"/>
          </ac:picMkLst>
        </pc:picChg>
      </pc:sldChg>
      <pc:sldChg chg="addSp delSp modSp add mod addAnim delAnim modAnim">
        <pc:chgData name="Simon Rowley" userId="677d9dbf-261d-4220-aa32-40cf193b71d6" providerId="ADAL" clId="{4F5A50C7-BA81-4090-997D-E82B21364B74}" dt="2025-06-03T10:27:11.310" v="1489" actId="20577"/>
        <pc:sldMkLst>
          <pc:docMk/>
          <pc:sldMk cId="966641710" sldId="4317"/>
        </pc:sldMkLst>
        <pc:spChg chg="add del">
          <ac:chgData name="Simon Rowley" userId="677d9dbf-261d-4220-aa32-40cf193b71d6" providerId="ADAL" clId="{4F5A50C7-BA81-4090-997D-E82B21364B74}" dt="2025-06-03T10:10:21.565" v="1456" actId="478"/>
          <ac:spMkLst>
            <pc:docMk/>
            <pc:sldMk cId="966641710" sldId="4317"/>
            <ac:spMk id="2" creationId="{B1100971-EA6E-0F52-324B-42A730AA5BE0}"/>
          </ac:spMkLst>
        </pc:spChg>
        <pc:spChg chg="mod">
          <ac:chgData name="Simon Rowley" userId="677d9dbf-261d-4220-aa32-40cf193b71d6" providerId="ADAL" clId="{4F5A50C7-BA81-4090-997D-E82B21364B74}" dt="2025-06-03T10:27:11.310" v="1489" actId="20577"/>
          <ac:spMkLst>
            <pc:docMk/>
            <pc:sldMk cId="966641710" sldId="4317"/>
            <ac:spMk id="12" creationId="{EC405402-1F01-DB3B-2611-6EABE81FD29D}"/>
          </ac:spMkLst>
        </pc:spChg>
        <pc:picChg chg="add del">
          <ac:chgData name="Simon Rowley" userId="677d9dbf-261d-4220-aa32-40cf193b71d6" providerId="ADAL" clId="{4F5A50C7-BA81-4090-997D-E82B21364B74}" dt="2025-06-03T10:10:23.203" v="1458" actId="478"/>
          <ac:picMkLst>
            <pc:docMk/>
            <pc:sldMk cId="966641710" sldId="4317"/>
            <ac:picMk id="5" creationId="{E02DD176-54C8-202A-530C-6BCAAC933CBA}"/>
          </ac:picMkLst>
        </pc:picChg>
        <pc:picChg chg="add mod">
          <ac:chgData name="Simon Rowley" userId="677d9dbf-261d-4220-aa32-40cf193b71d6" providerId="ADAL" clId="{4F5A50C7-BA81-4090-997D-E82B21364B74}" dt="2025-06-03T10:12:49.075" v="1469" actId="14100"/>
          <ac:picMkLst>
            <pc:docMk/>
            <pc:sldMk cId="966641710" sldId="4317"/>
            <ac:picMk id="10" creationId="{5017AF64-24E0-F11F-CF24-16DC0B30123C}"/>
          </ac:picMkLst>
        </pc:picChg>
      </pc:sldChg>
      <pc:sldChg chg="addSp delSp modSp add mod setBg delAnim modAnim">
        <pc:chgData name="Simon Rowley" userId="677d9dbf-261d-4220-aa32-40cf193b71d6" providerId="ADAL" clId="{4F5A50C7-BA81-4090-997D-E82B21364B74}" dt="2025-06-03T12:01:42.894" v="1543" actId="14100"/>
        <pc:sldMkLst>
          <pc:docMk/>
          <pc:sldMk cId="2388511762" sldId="4318"/>
        </pc:sldMkLst>
        <pc:spChg chg="add">
          <ac:chgData name="Simon Rowley" userId="677d9dbf-261d-4220-aa32-40cf193b71d6" providerId="ADAL" clId="{4F5A50C7-BA81-4090-997D-E82B21364B74}" dt="2025-06-03T12:01:30.396" v="1541" actId="26606"/>
          <ac:spMkLst>
            <pc:docMk/>
            <pc:sldMk cId="2388511762" sldId="4318"/>
            <ac:spMk id="8" creationId="{32BC26D8-82FB-445E-AA49-62A77D7C1EE0}"/>
          </ac:spMkLst>
        </pc:spChg>
        <pc:spChg chg="add">
          <ac:chgData name="Simon Rowley" userId="677d9dbf-261d-4220-aa32-40cf193b71d6" providerId="ADAL" clId="{4F5A50C7-BA81-4090-997D-E82B21364B74}" dt="2025-06-03T12:01:30.396" v="1541" actId="26606"/>
          <ac:spMkLst>
            <pc:docMk/>
            <pc:sldMk cId="2388511762" sldId="4318"/>
            <ac:spMk id="10" creationId="{CB44330D-EA18-4254-AA95-EB49948539B8}"/>
          </ac:spMkLst>
        </pc:spChg>
        <pc:picChg chg="add mod">
          <ac:chgData name="Simon Rowley" userId="677d9dbf-261d-4220-aa32-40cf193b71d6" providerId="ADAL" clId="{4F5A50C7-BA81-4090-997D-E82B21364B74}" dt="2025-06-03T12:01:42.894" v="1543" actId="14100"/>
          <ac:picMkLst>
            <pc:docMk/>
            <pc:sldMk cId="2388511762" sldId="4318"/>
            <ac:picMk id="3" creationId="{23503A78-E3EB-052C-40EA-6F966C5A712F}"/>
          </ac:picMkLst>
        </pc:picChg>
      </pc:sldChg>
      <pc:sldChg chg="addSp delSp modSp add mod delAnim">
        <pc:chgData name="Simon Rowley" userId="677d9dbf-261d-4220-aa32-40cf193b71d6" providerId="ADAL" clId="{4F5A50C7-BA81-4090-997D-E82B21364B74}" dt="2025-06-03T12:05:22.554" v="1575" actId="962"/>
        <pc:sldMkLst>
          <pc:docMk/>
          <pc:sldMk cId="2000587572" sldId="4319"/>
        </pc:sldMkLst>
        <pc:picChg chg="add mod">
          <ac:chgData name="Simon Rowley" userId="677d9dbf-261d-4220-aa32-40cf193b71d6" providerId="ADAL" clId="{4F5A50C7-BA81-4090-997D-E82B21364B74}" dt="2025-06-03T12:05:22.554" v="1575" actId="962"/>
          <ac:picMkLst>
            <pc:docMk/>
            <pc:sldMk cId="2000587572" sldId="4319"/>
            <ac:picMk id="4" creationId="{1752BA1E-C6A9-88FF-396B-0C05472849F6}"/>
          </ac:picMkLst>
        </pc:picChg>
      </pc:sldChg>
      <pc:sldChg chg="addSp delSp modSp add mod">
        <pc:chgData name="Simon Rowley" userId="677d9dbf-261d-4220-aa32-40cf193b71d6" providerId="ADAL" clId="{4F5A50C7-BA81-4090-997D-E82B21364B74}" dt="2025-06-04T06:34:48.986" v="1892"/>
        <pc:sldMkLst>
          <pc:docMk/>
          <pc:sldMk cId="2113893348" sldId="4320"/>
        </pc:sldMkLst>
        <pc:spChg chg="add mod">
          <ac:chgData name="Simon Rowley" userId="677d9dbf-261d-4220-aa32-40cf193b71d6" providerId="ADAL" clId="{4F5A50C7-BA81-4090-997D-E82B21364B74}" dt="2025-06-04T06:34:48.986" v="1892"/>
          <ac:spMkLst>
            <pc:docMk/>
            <pc:sldMk cId="2113893348" sldId="4320"/>
            <ac:spMk id="7" creationId="{E932AC4A-7FF7-73C9-AE79-B9A25E4E04CC}"/>
          </ac:spMkLst>
        </pc:spChg>
        <pc:picChg chg="add mod">
          <ac:chgData name="Simon Rowley" userId="677d9dbf-261d-4220-aa32-40cf193b71d6" providerId="ADAL" clId="{4F5A50C7-BA81-4090-997D-E82B21364B74}" dt="2025-06-04T06:34:04.199" v="1866" actId="14100"/>
          <ac:picMkLst>
            <pc:docMk/>
            <pc:sldMk cId="2113893348" sldId="4320"/>
            <ac:picMk id="5" creationId="{4BCB10D7-2A46-2C2F-B329-2EBC51A5847D}"/>
          </ac:picMkLst>
        </pc:picChg>
      </pc:sldChg>
      <pc:sldMasterChg chg="del delSldLayout">
        <pc:chgData name="Simon Rowley" userId="677d9dbf-261d-4220-aa32-40cf193b71d6" providerId="ADAL" clId="{4F5A50C7-BA81-4090-997D-E82B21364B74}" dt="2025-05-30T13:09:30.763" v="360" actId="47"/>
        <pc:sldMasterMkLst>
          <pc:docMk/>
          <pc:sldMasterMk cId="814262960" sldId="2147483660"/>
        </pc:sldMasterMkLst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2643467057" sldId="2147483661"/>
          </pc:sldLayoutMkLst>
        </pc:sldLayoutChg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1124696293" sldId="2147483662"/>
          </pc:sldLayoutMkLst>
        </pc:sldLayoutChg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2986376352" sldId="2147483663"/>
          </pc:sldLayoutMkLst>
        </pc:sldLayoutChg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3587374703" sldId="2147483664"/>
          </pc:sldLayoutMkLst>
        </pc:sldLayoutChg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3733058266" sldId="2147483665"/>
          </pc:sldLayoutMkLst>
        </pc:sldLayoutChg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4165495404" sldId="2147483666"/>
          </pc:sldLayoutMkLst>
        </pc:sldLayoutChg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662715619" sldId="2147483667"/>
          </pc:sldLayoutMkLst>
        </pc:sldLayoutChg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91736320" sldId="2147483668"/>
          </pc:sldLayoutMkLst>
        </pc:sldLayoutChg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2076777961" sldId="2147483669"/>
          </pc:sldLayoutMkLst>
        </pc:sldLayoutChg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296695198" sldId="2147483670"/>
          </pc:sldLayoutMkLst>
        </pc:sldLayoutChg>
        <pc:sldLayoutChg chg="del">
          <pc:chgData name="Simon Rowley" userId="677d9dbf-261d-4220-aa32-40cf193b71d6" providerId="ADAL" clId="{4F5A50C7-BA81-4090-997D-E82B21364B74}" dt="2025-05-30T13:09:30.763" v="360" actId="47"/>
          <pc:sldLayoutMkLst>
            <pc:docMk/>
            <pc:sldMasterMk cId="814262960" sldId="2147483660"/>
            <pc:sldLayoutMk cId="1548928018" sldId="2147483671"/>
          </pc:sldLayoutMkLst>
        </pc:sldLayoutChg>
      </pc:sldMasterChg>
    </pc:docChg>
  </pc:docChgLst>
  <pc:docChgLst>
    <pc:chgData name="Hardware Support" userId="c66f864f-64b6-4bf3-9378-a3fd8d1a4ac2" providerId="ADAL" clId="{07CB45F7-786E-4AC9-BEB9-1D607BC233D1}"/>
    <pc:docChg chg="undo custSel addSld delSld modSld sldOrd">
      <pc:chgData name="Hardware Support" userId="c66f864f-64b6-4bf3-9378-a3fd8d1a4ac2" providerId="ADAL" clId="{07CB45F7-786E-4AC9-BEB9-1D607BC233D1}" dt="2025-06-02T15:24:45.396" v="1281" actId="1076"/>
      <pc:docMkLst>
        <pc:docMk/>
      </pc:docMkLst>
      <pc:sldChg chg="modSp mod">
        <pc:chgData name="Hardware Support" userId="c66f864f-64b6-4bf3-9378-a3fd8d1a4ac2" providerId="ADAL" clId="{07CB45F7-786E-4AC9-BEB9-1D607BC233D1}" dt="2025-06-02T13:46:45.715" v="182" actId="14100"/>
        <pc:sldMkLst>
          <pc:docMk/>
          <pc:sldMk cId="2233455880" sldId="334"/>
        </pc:sldMkLst>
        <pc:picChg chg="mod">
          <ac:chgData name="Hardware Support" userId="c66f864f-64b6-4bf3-9378-a3fd8d1a4ac2" providerId="ADAL" clId="{07CB45F7-786E-4AC9-BEB9-1D607BC233D1}" dt="2025-06-02T13:46:45.715" v="182" actId="14100"/>
          <ac:picMkLst>
            <pc:docMk/>
            <pc:sldMk cId="2233455880" sldId="334"/>
            <ac:picMk id="4" creationId="{8CEAD977-836D-1EE3-E22C-4FAD64165114}"/>
          </ac:picMkLst>
        </pc:picChg>
      </pc:sldChg>
      <pc:sldChg chg="addSp modSp del mod">
        <pc:chgData name="Hardware Support" userId="c66f864f-64b6-4bf3-9378-a3fd8d1a4ac2" providerId="ADAL" clId="{07CB45F7-786E-4AC9-BEB9-1D607BC233D1}" dt="2025-06-02T13:47:03.840" v="183" actId="2696"/>
        <pc:sldMkLst>
          <pc:docMk/>
          <pc:sldMk cId="1586573774" sldId="4078"/>
        </pc:sldMkLst>
      </pc:sldChg>
      <pc:sldChg chg="ord">
        <pc:chgData name="Hardware Support" userId="c66f864f-64b6-4bf3-9378-a3fd8d1a4ac2" providerId="ADAL" clId="{07CB45F7-786E-4AC9-BEB9-1D607BC233D1}" dt="2025-06-02T14:57:54.776" v="1177"/>
        <pc:sldMkLst>
          <pc:docMk/>
          <pc:sldMk cId="1480142190" sldId="4267"/>
        </pc:sldMkLst>
      </pc:sldChg>
      <pc:sldChg chg="addSp delSp modSp add mod">
        <pc:chgData name="Hardware Support" userId="c66f864f-64b6-4bf3-9378-a3fd8d1a4ac2" providerId="ADAL" clId="{07CB45F7-786E-4AC9-BEB9-1D607BC233D1}" dt="2025-06-02T13:28:13.485" v="48" actId="1076"/>
        <pc:sldMkLst>
          <pc:docMk/>
          <pc:sldMk cId="1524124303" sldId="4274"/>
        </pc:sldMkLst>
        <pc:spChg chg="mod">
          <ac:chgData name="Hardware Support" userId="c66f864f-64b6-4bf3-9378-a3fd8d1a4ac2" providerId="ADAL" clId="{07CB45F7-786E-4AC9-BEB9-1D607BC233D1}" dt="2025-06-02T13:27:09.783" v="43" actId="20577"/>
          <ac:spMkLst>
            <pc:docMk/>
            <pc:sldMk cId="1524124303" sldId="4274"/>
            <ac:spMk id="9" creationId="{400083CF-A003-58BF-40A6-B19DC55D0909}"/>
          </ac:spMkLst>
        </pc:spChg>
        <pc:picChg chg="add mod">
          <ac:chgData name="Hardware Support" userId="c66f864f-64b6-4bf3-9378-a3fd8d1a4ac2" providerId="ADAL" clId="{07CB45F7-786E-4AC9-BEB9-1D607BC233D1}" dt="2025-06-02T13:28:13.485" v="48" actId="1076"/>
          <ac:picMkLst>
            <pc:docMk/>
            <pc:sldMk cId="1524124303" sldId="4274"/>
            <ac:picMk id="10" creationId="{288DC5DB-6E56-7726-F4F1-A10B7405A78B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3:33:34.034" v="75" actId="14100"/>
        <pc:sldMkLst>
          <pc:docMk/>
          <pc:sldMk cId="1707084651" sldId="4276"/>
        </pc:sldMkLst>
        <pc:picChg chg="add mod modCrop">
          <ac:chgData name="Hardware Support" userId="c66f864f-64b6-4bf3-9378-a3fd8d1a4ac2" providerId="ADAL" clId="{07CB45F7-786E-4AC9-BEB9-1D607BC233D1}" dt="2025-06-02T13:33:34.034" v="75" actId="14100"/>
          <ac:picMkLst>
            <pc:docMk/>
            <pc:sldMk cId="1707084651" sldId="4276"/>
            <ac:picMk id="8" creationId="{864D6CC6-708B-1183-8AF8-125ADCF390CB}"/>
          </ac:picMkLst>
        </pc:picChg>
      </pc:sldChg>
      <pc:sldChg chg="addSp modSp add mod">
        <pc:chgData name="Hardware Support" userId="c66f864f-64b6-4bf3-9378-a3fd8d1a4ac2" providerId="ADAL" clId="{07CB45F7-786E-4AC9-BEB9-1D607BC233D1}" dt="2025-06-02T13:45:50.887" v="171" actId="20577"/>
        <pc:sldMkLst>
          <pc:docMk/>
          <pc:sldMk cId="185960095" sldId="4277"/>
        </pc:sldMkLst>
        <pc:spChg chg="mod">
          <ac:chgData name="Hardware Support" userId="c66f864f-64b6-4bf3-9378-a3fd8d1a4ac2" providerId="ADAL" clId="{07CB45F7-786E-4AC9-BEB9-1D607BC233D1}" dt="2025-06-02T13:45:50.887" v="171" actId="20577"/>
          <ac:spMkLst>
            <pc:docMk/>
            <pc:sldMk cId="185960095" sldId="4277"/>
            <ac:spMk id="9" creationId="{5129AB3E-38BA-89F9-ADAC-9355C47AE791}"/>
          </ac:spMkLst>
        </pc:spChg>
        <pc:picChg chg="add mod">
          <ac:chgData name="Hardware Support" userId="c66f864f-64b6-4bf3-9378-a3fd8d1a4ac2" providerId="ADAL" clId="{07CB45F7-786E-4AC9-BEB9-1D607BC233D1}" dt="2025-06-02T13:42:37.616" v="120" actId="1036"/>
          <ac:picMkLst>
            <pc:docMk/>
            <pc:sldMk cId="185960095" sldId="4277"/>
            <ac:picMk id="8" creationId="{6905C497-4B6A-E6E0-798E-279D141257FF}"/>
          </ac:picMkLst>
        </pc:picChg>
      </pc:sldChg>
      <pc:sldChg chg="delSp modSp add del mod">
        <pc:chgData name="Hardware Support" userId="c66f864f-64b6-4bf3-9378-a3fd8d1a4ac2" providerId="ADAL" clId="{07CB45F7-786E-4AC9-BEB9-1D607BC233D1}" dt="2025-06-02T13:40:31.380" v="103" actId="2696"/>
        <pc:sldMkLst>
          <pc:docMk/>
          <pc:sldMk cId="2031020138" sldId="4277"/>
        </pc:sldMkLst>
      </pc:sldChg>
      <pc:sldChg chg="addSp delSp modSp add mod">
        <pc:chgData name="Hardware Support" userId="c66f864f-64b6-4bf3-9378-a3fd8d1a4ac2" providerId="ADAL" clId="{07CB45F7-786E-4AC9-BEB9-1D607BC233D1}" dt="2025-06-02T13:45:39.341" v="165" actId="14100"/>
        <pc:sldMkLst>
          <pc:docMk/>
          <pc:sldMk cId="217456528" sldId="4279"/>
        </pc:sldMkLst>
        <pc:spChg chg="mod">
          <ac:chgData name="Hardware Support" userId="c66f864f-64b6-4bf3-9378-a3fd8d1a4ac2" providerId="ADAL" clId="{07CB45F7-786E-4AC9-BEB9-1D607BC233D1}" dt="2025-06-02T13:43:52.610" v="159" actId="14100"/>
          <ac:spMkLst>
            <pc:docMk/>
            <pc:sldMk cId="217456528" sldId="4279"/>
            <ac:spMk id="9" creationId="{2011BE28-5D2B-5000-89CD-62596A206ECE}"/>
          </ac:spMkLst>
        </pc:spChg>
        <pc:picChg chg="add mod">
          <ac:chgData name="Hardware Support" userId="c66f864f-64b6-4bf3-9378-a3fd8d1a4ac2" providerId="ADAL" clId="{07CB45F7-786E-4AC9-BEB9-1D607BC233D1}" dt="2025-06-02T13:45:39.341" v="165" actId="14100"/>
          <ac:picMkLst>
            <pc:docMk/>
            <pc:sldMk cId="217456528" sldId="4279"/>
            <ac:picMk id="10" creationId="{42754BDA-3962-7B21-736A-8C8608AE4CE1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3:46:36.727" v="181" actId="1037"/>
        <pc:sldMkLst>
          <pc:docMk/>
          <pc:sldMk cId="1029899446" sldId="4280"/>
        </pc:sldMkLst>
        <pc:picChg chg="add mod">
          <ac:chgData name="Hardware Support" userId="c66f864f-64b6-4bf3-9378-a3fd8d1a4ac2" providerId="ADAL" clId="{07CB45F7-786E-4AC9-BEB9-1D607BC233D1}" dt="2025-06-02T13:46:36.727" v="181" actId="1037"/>
          <ac:picMkLst>
            <pc:docMk/>
            <pc:sldMk cId="1029899446" sldId="4280"/>
            <ac:picMk id="7" creationId="{39C7E9F9-EC23-89FD-07EB-2FA29C050F2F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3:58:06.304" v="298" actId="1076"/>
        <pc:sldMkLst>
          <pc:docMk/>
          <pc:sldMk cId="1723775458" sldId="4281"/>
        </pc:sldMkLst>
        <pc:spChg chg="mod">
          <ac:chgData name="Hardware Support" userId="c66f864f-64b6-4bf3-9378-a3fd8d1a4ac2" providerId="ADAL" clId="{07CB45F7-786E-4AC9-BEB9-1D607BC233D1}" dt="2025-06-02T13:52:09.488" v="209" actId="20577"/>
          <ac:spMkLst>
            <pc:docMk/>
            <pc:sldMk cId="1723775458" sldId="4281"/>
            <ac:spMk id="2" creationId="{1AD33DAA-D3ED-5BA9-86E7-1425F2B72168}"/>
          </ac:spMkLst>
        </pc:spChg>
        <pc:picChg chg="add mod">
          <ac:chgData name="Hardware Support" userId="c66f864f-64b6-4bf3-9378-a3fd8d1a4ac2" providerId="ADAL" clId="{07CB45F7-786E-4AC9-BEB9-1D607BC233D1}" dt="2025-06-02T13:58:06.304" v="298" actId="1076"/>
          <ac:picMkLst>
            <pc:docMk/>
            <pc:sldMk cId="1723775458" sldId="4281"/>
            <ac:picMk id="5" creationId="{E706719D-CDD6-6994-AF0B-DA27587CFD4A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3:55:19.179" v="256" actId="1035"/>
        <pc:sldMkLst>
          <pc:docMk/>
          <pc:sldMk cId="1036581544" sldId="4282"/>
        </pc:sldMkLst>
        <pc:picChg chg="add mod">
          <ac:chgData name="Hardware Support" userId="c66f864f-64b6-4bf3-9378-a3fd8d1a4ac2" providerId="ADAL" clId="{07CB45F7-786E-4AC9-BEB9-1D607BC233D1}" dt="2025-06-02T13:55:19.179" v="256" actId="1035"/>
          <ac:picMkLst>
            <pc:docMk/>
            <pc:sldMk cId="1036581544" sldId="4282"/>
            <ac:picMk id="7" creationId="{384D95F8-D0D0-8E67-E148-4356E0D6AEF7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3:58:16.793" v="299" actId="1035"/>
        <pc:sldMkLst>
          <pc:docMk/>
          <pc:sldMk cId="3679564068" sldId="4283"/>
        </pc:sldMkLst>
        <pc:picChg chg="add mod">
          <ac:chgData name="Hardware Support" userId="c66f864f-64b6-4bf3-9378-a3fd8d1a4ac2" providerId="ADAL" clId="{07CB45F7-786E-4AC9-BEB9-1D607BC233D1}" dt="2025-06-02T13:58:16.793" v="299" actId="1035"/>
          <ac:picMkLst>
            <pc:docMk/>
            <pc:sldMk cId="3679564068" sldId="4283"/>
            <ac:picMk id="7" creationId="{89A1D439-90BA-A1A7-5D83-17E9D0BC8A79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12:47.459" v="373" actId="20577"/>
        <pc:sldMkLst>
          <pc:docMk/>
          <pc:sldMk cId="4126446979" sldId="4285"/>
        </pc:sldMkLst>
        <pc:spChg chg="mod">
          <ac:chgData name="Hardware Support" userId="c66f864f-64b6-4bf3-9378-a3fd8d1a4ac2" providerId="ADAL" clId="{07CB45F7-786E-4AC9-BEB9-1D607BC233D1}" dt="2025-06-02T14:12:47.459" v="373" actId="20577"/>
          <ac:spMkLst>
            <pc:docMk/>
            <pc:sldMk cId="4126446979" sldId="4285"/>
            <ac:spMk id="9" creationId="{8F3D508F-2682-1ED2-3D40-595A7639DC21}"/>
          </ac:spMkLst>
        </pc:spChg>
        <pc:picChg chg="add mod">
          <ac:chgData name="Hardware Support" userId="c66f864f-64b6-4bf3-9378-a3fd8d1a4ac2" providerId="ADAL" clId="{07CB45F7-786E-4AC9-BEB9-1D607BC233D1}" dt="2025-06-02T14:12:33.827" v="338" actId="1035"/>
          <ac:picMkLst>
            <pc:docMk/>
            <pc:sldMk cId="4126446979" sldId="4285"/>
            <ac:picMk id="8" creationId="{5DBCFF0E-1A41-6EEE-3ED8-A592C8D65FC4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16:13.529" v="456" actId="20577"/>
        <pc:sldMkLst>
          <pc:docMk/>
          <pc:sldMk cId="2808723971" sldId="4286"/>
        </pc:sldMkLst>
        <pc:spChg chg="mod">
          <ac:chgData name="Hardware Support" userId="c66f864f-64b6-4bf3-9378-a3fd8d1a4ac2" providerId="ADAL" clId="{07CB45F7-786E-4AC9-BEB9-1D607BC233D1}" dt="2025-06-02T14:16:13.529" v="456" actId="20577"/>
          <ac:spMkLst>
            <pc:docMk/>
            <pc:sldMk cId="2808723971" sldId="4286"/>
            <ac:spMk id="9" creationId="{40D34F9B-4E75-A528-E53D-F301CBF397F4}"/>
          </ac:spMkLst>
        </pc:spChg>
        <pc:spChg chg="add mod">
          <ac:chgData name="Hardware Support" userId="c66f864f-64b6-4bf3-9378-a3fd8d1a4ac2" providerId="ADAL" clId="{07CB45F7-786E-4AC9-BEB9-1D607BC233D1}" dt="2025-06-02T14:15:34.132" v="427" actId="1036"/>
          <ac:spMkLst>
            <pc:docMk/>
            <pc:sldMk cId="2808723971" sldId="4286"/>
            <ac:spMk id="11" creationId="{FA7194C5-A39B-1DD5-01CE-FABE0365F8FF}"/>
          </ac:spMkLst>
        </pc:spChg>
        <pc:picChg chg="add mod">
          <ac:chgData name="Hardware Support" userId="c66f864f-64b6-4bf3-9378-a3fd8d1a4ac2" providerId="ADAL" clId="{07CB45F7-786E-4AC9-BEB9-1D607BC233D1}" dt="2025-06-02T14:15:11.188" v="419" actId="1582"/>
          <ac:picMkLst>
            <pc:docMk/>
            <pc:sldMk cId="2808723971" sldId="4286"/>
            <ac:picMk id="10" creationId="{14156213-1257-D3EB-1878-0F7D9A4188EE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24:07.754" v="796" actId="20577"/>
        <pc:sldMkLst>
          <pc:docMk/>
          <pc:sldMk cId="1484615306" sldId="4287"/>
        </pc:sldMkLst>
        <pc:spChg chg="mod">
          <ac:chgData name="Hardware Support" userId="c66f864f-64b6-4bf3-9378-a3fd8d1a4ac2" providerId="ADAL" clId="{07CB45F7-786E-4AC9-BEB9-1D607BC233D1}" dt="2025-06-02T14:24:07.754" v="796" actId="20577"/>
          <ac:spMkLst>
            <pc:docMk/>
            <pc:sldMk cId="1484615306" sldId="4287"/>
            <ac:spMk id="9" creationId="{9373B2D6-BAF0-797E-49FF-9F3372B9693E}"/>
          </ac:spMkLst>
        </pc:spChg>
        <pc:picChg chg="add mod">
          <ac:chgData name="Hardware Support" userId="c66f864f-64b6-4bf3-9378-a3fd8d1a4ac2" providerId="ADAL" clId="{07CB45F7-786E-4AC9-BEB9-1D607BC233D1}" dt="2025-06-02T14:18:12.355" v="465" actId="1035"/>
          <ac:picMkLst>
            <pc:docMk/>
            <pc:sldMk cId="1484615306" sldId="4287"/>
            <ac:picMk id="8" creationId="{AB3B6F9E-5699-50AB-EBC2-EE4CDCBBC040}"/>
          </ac:picMkLst>
        </pc:picChg>
        <pc:picChg chg="add mod">
          <ac:chgData name="Hardware Support" userId="c66f864f-64b6-4bf3-9378-a3fd8d1a4ac2" providerId="ADAL" clId="{07CB45F7-786E-4AC9-BEB9-1D607BC233D1}" dt="2025-06-02T14:18:40.190" v="584" actId="1038"/>
          <ac:picMkLst>
            <pc:docMk/>
            <pc:sldMk cId="1484615306" sldId="4287"/>
            <ac:picMk id="12" creationId="{86461776-2DC8-1714-A2FC-A7A140B9AD17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24:01.380" v="794" actId="20577"/>
        <pc:sldMkLst>
          <pc:docMk/>
          <pc:sldMk cId="464067279" sldId="4288"/>
        </pc:sldMkLst>
        <pc:spChg chg="mod">
          <ac:chgData name="Hardware Support" userId="c66f864f-64b6-4bf3-9378-a3fd8d1a4ac2" providerId="ADAL" clId="{07CB45F7-786E-4AC9-BEB9-1D607BC233D1}" dt="2025-06-02T14:24:01.380" v="794" actId="20577"/>
          <ac:spMkLst>
            <pc:docMk/>
            <pc:sldMk cId="464067279" sldId="4288"/>
            <ac:spMk id="9" creationId="{38EAA87C-CF85-E0BC-A73B-433CD93F7438}"/>
          </ac:spMkLst>
        </pc:spChg>
        <pc:picChg chg="add mod">
          <ac:chgData name="Hardware Support" userId="c66f864f-64b6-4bf3-9378-a3fd8d1a4ac2" providerId="ADAL" clId="{07CB45F7-786E-4AC9-BEB9-1D607BC233D1}" dt="2025-06-02T14:20:01.551" v="739" actId="14100"/>
          <ac:picMkLst>
            <pc:docMk/>
            <pc:sldMk cId="464067279" sldId="4288"/>
            <ac:picMk id="10" creationId="{6C6872D5-F959-02FD-A505-3CB0406099E1}"/>
          </ac:picMkLst>
        </pc:picChg>
      </pc:sldChg>
      <pc:sldChg chg="addSp delSp modSp add mod ord">
        <pc:chgData name="Hardware Support" userId="c66f864f-64b6-4bf3-9378-a3fd8d1a4ac2" providerId="ADAL" clId="{07CB45F7-786E-4AC9-BEB9-1D607BC233D1}" dt="2025-06-02T14:22:26.266" v="788" actId="1035"/>
        <pc:sldMkLst>
          <pc:docMk/>
          <pc:sldMk cId="1028046182" sldId="4289"/>
        </pc:sldMkLst>
        <pc:picChg chg="add mod">
          <ac:chgData name="Hardware Support" userId="c66f864f-64b6-4bf3-9378-a3fd8d1a4ac2" providerId="ADAL" clId="{07CB45F7-786E-4AC9-BEB9-1D607BC233D1}" dt="2025-06-02T14:22:22.632" v="787" actId="1035"/>
          <ac:picMkLst>
            <pc:docMk/>
            <pc:sldMk cId="1028046182" sldId="4289"/>
            <ac:picMk id="8" creationId="{2BE65695-E642-6061-1456-C1141202E11A}"/>
          </ac:picMkLst>
        </pc:picChg>
        <pc:picChg chg="add mod">
          <ac:chgData name="Hardware Support" userId="c66f864f-64b6-4bf3-9378-a3fd8d1a4ac2" providerId="ADAL" clId="{07CB45F7-786E-4AC9-BEB9-1D607BC233D1}" dt="2025-06-02T14:22:26.266" v="788" actId="1035"/>
          <ac:picMkLst>
            <pc:docMk/>
            <pc:sldMk cId="1028046182" sldId="4289"/>
            <ac:picMk id="12" creationId="{D5ACCC5C-08E0-53F4-F0DB-C9648BFC365B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26:28.194" v="835" actId="20577"/>
        <pc:sldMkLst>
          <pc:docMk/>
          <pc:sldMk cId="1871300337" sldId="4290"/>
        </pc:sldMkLst>
        <pc:spChg chg="mod">
          <ac:chgData name="Hardware Support" userId="c66f864f-64b6-4bf3-9378-a3fd8d1a4ac2" providerId="ADAL" clId="{07CB45F7-786E-4AC9-BEB9-1D607BC233D1}" dt="2025-06-02T14:26:28.194" v="835" actId="20577"/>
          <ac:spMkLst>
            <pc:docMk/>
            <pc:sldMk cId="1871300337" sldId="4290"/>
            <ac:spMk id="9" creationId="{48DA2C73-A746-BA4E-CF4E-D2FD585A15BC}"/>
          </ac:spMkLst>
        </pc:spChg>
        <pc:picChg chg="add mod">
          <ac:chgData name="Hardware Support" userId="c66f864f-64b6-4bf3-9378-a3fd8d1a4ac2" providerId="ADAL" clId="{07CB45F7-786E-4AC9-BEB9-1D607BC233D1}" dt="2025-06-02T14:26:08.574" v="803" actId="14100"/>
          <ac:picMkLst>
            <pc:docMk/>
            <pc:sldMk cId="1871300337" sldId="4290"/>
            <ac:picMk id="8" creationId="{453ADA86-0CEE-0DF1-C7C5-DF464FC40EEE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29:00.510" v="875" actId="1037"/>
        <pc:sldMkLst>
          <pc:docMk/>
          <pc:sldMk cId="83855423" sldId="4291"/>
        </pc:sldMkLst>
        <pc:spChg chg="mod">
          <ac:chgData name="Hardware Support" userId="c66f864f-64b6-4bf3-9378-a3fd8d1a4ac2" providerId="ADAL" clId="{07CB45F7-786E-4AC9-BEB9-1D607BC233D1}" dt="2025-06-02T14:28:56.025" v="874" actId="20577"/>
          <ac:spMkLst>
            <pc:docMk/>
            <pc:sldMk cId="83855423" sldId="4291"/>
            <ac:spMk id="2" creationId="{162F1185-3CFE-EE61-9EB0-99E41DC7300A}"/>
          </ac:spMkLst>
        </pc:spChg>
        <pc:picChg chg="add mod">
          <ac:chgData name="Hardware Support" userId="c66f864f-64b6-4bf3-9378-a3fd8d1a4ac2" providerId="ADAL" clId="{07CB45F7-786E-4AC9-BEB9-1D607BC233D1}" dt="2025-06-02T14:29:00.510" v="875" actId="1037"/>
          <ac:picMkLst>
            <pc:docMk/>
            <pc:sldMk cId="83855423" sldId="4291"/>
            <ac:picMk id="7" creationId="{EE6CAADD-1189-4718-660F-4D564E578CE6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30:16.522" v="899" actId="1035"/>
        <pc:sldMkLst>
          <pc:docMk/>
          <pc:sldMk cId="3151823279" sldId="4292"/>
        </pc:sldMkLst>
        <pc:picChg chg="add mod">
          <ac:chgData name="Hardware Support" userId="c66f864f-64b6-4bf3-9378-a3fd8d1a4ac2" providerId="ADAL" clId="{07CB45F7-786E-4AC9-BEB9-1D607BC233D1}" dt="2025-06-02T14:30:16.522" v="899" actId="1035"/>
          <ac:picMkLst>
            <pc:docMk/>
            <pc:sldMk cId="3151823279" sldId="4292"/>
            <ac:picMk id="5" creationId="{D1B9AC4B-A34B-D71B-396A-95DEE2B15A72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31:49.567" v="934" actId="1035"/>
        <pc:sldMkLst>
          <pc:docMk/>
          <pc:sldMk cId="1472217223" sldId="4293"/>
        </pc:sldMkLst>
        <pc:picChg chg="add mod">
          <ac:chgData name="Hardware Support" userId="c66f864f-64b6-4bf3-9378-a3fd8d1a4ac2" providerId="ADAL" clId="{07CB45F7-786E-4AC9-BEB9-1D607BC233D1}" dt="2025-06-02T14:31:49.567" v="934" actId="1035"/>
          <ac:picMkLst>
            <pc:docMk/>
            <pc:sldMk cId="1472217223" sldId="4293"/>
            <ac:picMk id="7" creationId="{7B8A4CE3-6DDB-C9D4-4200-8CB9D341696A}"/>
          </ac:picMkLst>
        </pc:picChg>
      </pc:sldChg>
      <pc:sldChg chg="addSp delSp modSp add mod ord">
        <pc:chgData name="Hardware Support" userId="c66f864f-64b6-4bf3-9378-a3fd8d1a4ac2" providerId="ADAL" clId="{07CB45F7-786E-4AC9-BEB9-1D607BC233D1}" dt="2025-06-02T14:40:37.459" v="996" actId="14100"/>
        <pc:sldMkLst>
          <pc:docMk/>
          <pc:sldMk cId="1930653091" sldId="4294"/>
        </pc:sldMkLst>
        <pc:spChg chg="mod">
          <ac:chgData name="Hardware Support" userId="c66f864f-64b6-4bf3-9378-a3fd8d1a4ac2" providerId="ADAL" clId="{07CB45F7-786E-4AC9-BEB9-1D607BC233D1}" dt="2025-06-02T14:38:21.948" v="985" actId="14100"/>
          <ac:spMkLst>
            <pc:docMk/>
            <pc:sldMk cId="1930653091" sldId="4294"/>
            <ac:spMk id="9" creationId="{4B932268-BA6F-261E-595C-C2E575601031}"/>
          </ac:spMkLst>
        </pc:spChg>
        <pc:picChg chg="add mod">
          <ac:chgData name="Hardware Support" userId="c66f864f-64b6-4bf3-9378-a3fd8d1a4ac2" providerId="ADAL" clId="{07CB45F7-786E-4AC9-BEB9-1D607BC233D1}" dt="2025-06-02T14:40:37.459" v="996" actId="14100"/>
          <ac:picMkLst>
            <pc:docMk/>
            <pc:sldMk cId="1930653091" sldId="4294"/>
            <ac:picMk id="10" creationId="{BAE2AAD9-2539-C468-BCA0-63B33741E658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40:42.847" v="997" actId="14100"/>
        <pc:sldMkLst>
          <pc:docMk/>
          <pc:sldMk cId="1181133349" sldId="4295"/>
        </pc:sldMkLst>
        <pc:picChg chg="add mod">
          <ac:chgData name="Hardware Support" userId="c66f864f-64b6-4bf3-9378-a3fd8d1a4ac2" providerId="ADAL" clId="{07CB45F7-786E-4AC9-BEB9-1D607BC233D1}" dt="2025-06-02T14:40:42.847" v="997" actId="14100"/>
          <ac:picMkLst>
            <pc:docMk/>
            <pc:sldMk cId="1181133349" sldId="4295"/>
            <ac:picMk id="8" creationId="{CD629E7E-0725-677A-A857-F0256A1A4523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41:40.890" v="1022" actId="1037"/>
        <pc:sldMkLst>
          <pc:docMk/>
          <pc:sldMk cId="3565449135" sldId="4296"/>
        </pc:sldMkLst>
        <pc:picChg chg="add mod">
          <ac:chgData name="Hardware Support" userId="c66f864f-64b6-4bf3-9378-a3fd8d1a4ac2" providerId="ADAL" clId="{07CB45F7-786E-4AC9-BEB9-1D607BC233D1}" dt="2025-06-02T14:41:40.890" v="1022" actId="1037"/>
          <ac:picMkLst>
            <pc:docMk/>
            <pc:sldMk cId="3565449135" sldId="4296"/>
            <ac:picMk id="10" creationId="{9A0A7360-04FD-E417-FAA0-4C369DE44B6F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4:46:45.962" v="1078" actId="20577"/>
        <pc:sldMkLst>
          <pc:docMk/>
          <pc:sldMk cId="4098619212" sldId="4297"/>
        </pc:sldMkLst>
        <pc:spChg chg="mod">
          <ac:chgData name="Hardware Support" userId="c66f864f-64b6-4bf3-9378-a3fd8d1a4ac2" providerId="ADAL" clId="{07CB45F7-786E-4AC9-BEB9-1D607BC233D1}" dt="2025-06-02T14:46:45.962" v="1078" actId="20577"/>
          <ac:spMkLst>
            <pc:docMk/>
            <pc:sldMk cId="4098619212" sldId="4297"/>
            <ac:spMk id="9" creationId="{55B14EB2-3A59-3CE7-E5D9-D18234852628}"/>
          </ac:spMkLst>
        </pc:spChg>
        <pc:picChg chg="add mod">
          <ac:chgData name="Hardware Support" userId="c66f864f-64b6-4bf3-9378-a3fd8d1a4ac2" providerId="ADAL" clId="{07CB45F7-786E-4AC9-BEB9-1D607BC233D1}" dt="2025-06-02T14:46:38.290" v="1054" actId="1035"/>
          <ac:picMkLst>
            <pc:docMk/>
            <pc:sldMk cId="4098619212" sldId="4297"/>
            <ac:picMk id="8" creationId="{37801E8E-13D9-7953-6B8D-AE6449D65FED}"/>
          </ac:picMkLst>
        </pc:picChg>
      </pc:sldChg>
      <pc:sldChg chg="addSp delSp modSp add mod ord">
        <pc:chgData name="Hardware Support" userId="c66f864f-64b6-4bf3-9378-a3fd8d1a4ac2" providerId="ADAL" clId="{07CB45F7-786E-4AC9-BEB9-1D607BC233D1}" dt="2025-06-02T15:03:13.842" v="1225" actId="208"/>
        <pc:sldMkLst>
          <pc:docMk/>
          <pc:sldMk cId="2598234716" sldId="4299"/>
        </pc:sldMkLst>
        <pc:spChg chg="add mod">
          <ac:chgData name="Hardware Support" userId="c66f864f-64b6-4bf3-9378-a3fd8d1a4ac2" providerId="ADAL" clId="{07CB45F7-786E-4AC9-BEB9-1D607BC233D1}" dt="2025-06-02T15:03:13.842" v="1225" actId="208"/>
          <ac:spMkLst>
            <pc:docMk/>
            <pc:sldMk cId="2598234716" sldId="4299"/>
            <ac:spMk id="11" creationId="{6DD7B56E-4176-9D64-154F-DC3153C11E0D}"/>
          </ac:spMkLst>
        </pc:spChg>
        <pc:picChg chg="add mod">
          <ac:chgData name="Hardware Support" userId="c66f864f-64b6-4bf3-9378-a3fd8d1a4ac2" providerId="ADAL" clId="{07CB45F7-786E-4AC9-BEB9-1D607BC233D1}" dt="2025-06-02T14:47:52.935" v="1097" actId="1035"/>
          <ac:picMkLst>
            <pc:docMk/>
            <pc:sldMk cId="2598234716" sldId="4299"/>
            <ac:picMk id="10" creationId="{A446B386-B389-4AA4-6E52-FE7BD612F20C}"/>
          </ac:picMkLst>
        </pc:picChg>
      </pc:sldChg>
      <pc:sldChg chg="addSp delSp modSp add mod ord">
        <pc:chgData name="Hardware Support" userId="c66f864f-64b6-4bf3-9378-a3fd8d1a4ac2" providerId="ADAL" clId="{07CB45F7-786E-4AC9-BEB9-1D607BC233D1}" dt="2025-06-02T14:56:29.902" v="1173"/>
        <pc:sldMkLst>
          <pc:docMk/>
          <pc:sldMk cId="2620111212" sldId="4300"/>
        </pc:sldMkLst>
        <pc:spChg chg="mod">
          <ac:chgData name="Hardware Support" userId="c66f864f-64b6-4bf3-9378-a3fd8d1a4ac2" providerId="ADAL" clId="{07CB45F7-786E-4AC9-BEB9-1D607BC233D1}" dt="2025-06-02T14:53:33.484" v="1141" actId="20577"/>
          <ac:spMkLst>
            <pc:docMk/>
            <pc:sldMk cId="2620111212" sldId="4300"/>
            <ac:spMk id="9" creationId="{674D93BD-34E1-1F3A-A8B0-1F51301AA279}"/>
          </ac:spMkLst>
        </pc:spChg>
        <pc:picChg chg="add mod">
          <ac:chgData name="Hardware Support" userId="c66f864f-64b6-4bf3-9378-a3fd8d1a4ac2" providerId="ADAL" clId="{07CB45F7-786E-4AC9-BEB9-1D607BC233D1}" dt="2025-06-02T14:53:23.030" v="1103" actId="1076"/>
          <ac:picMkLst>
            <pc:docMk/>
            <pc:sldMk cId="2620111212" sldId="4300"/>
            <ac:picMk id="10" creationId="{ADA2021B-C642-05EF-569D-5521ECAC606D}"/>
          </ac:picMkLst>
        </pc:picChg>
      </pc:sldChg>
      <pc:sldChg chg="addSp delSp modSp add mod ord">
        <pc:chgData name="Hardware Support" userId="c66f864f-64b6-4bf3-9378-a3fd8d1a4ac2" providerId="ADAL" clId="{07CB45F7-786E-4AC9-BEB9-1D607BC233D1}" dt="2025-06-02T14:56:32.111" v="1175"/>
        <pc:sldMkLst>
          <pc:docMk/>
          <pc:sldMk cId="3745772971" sldId="4301"/>
        </pc:sldMkLst>
        <pc:spChg chg="add mod">
          <ac:chgData name="Hardware Support" userId="c66f864f-64b6-4bf3-9378-a3fd8d1a4ac2" providerId="ADAL" clId="{07CB45F7-786E-4AC9-BEB9-1D607BC233D1}" dt="2025-06-02T14:56:13.111" v="1171" actId="1038"/>
          <ac:spMkLst>
            <pc:docMk/>
            <pc:sldMk cId="3745772971" sldId="4301"/>
            <ac:spMk id="11" creationId="{11ADDD9B-7C24-5369-004E-72D2CBBB4EBE}"/>
          </ac:spMkLst>
        </pc:spChg>
        <pc:picChg chg="add mod">
          <ac:chgData name="Hardware Support" userId="c66f864f-64b6-4bf3-9378-a3fd8d1a4ac2" providerId="ADAL" clId="{07CB45F7-786E-4AC9-BEB9-1D607BC233D1}" dt="2025-06-02T14:55:31.260" v="1167" actId="1036"/>
          <ac:picMkLst>
            <pc:docMk/>
            <pc:sldMk cId="3745772971" sldId="4301"/>
            <ac:picMk id="8" creationId="{FF617316-B1BA-C5F7-03CC-15D2ADB598CB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5:00:44.442" v="1210" actId="1035"/>
        <pc:sldMkLst>
          <pc:docMk/>
          <pc:sldMk cId="783495504" sldId="4302"/>
        </pc:sldMkLst>
        <pc:spChg chg="mod">
          <ac:chgData name="Hardware Support" userId="c66f864f-64b6-4bf3-9378-a3fd8d1a4ac2" providerId="ADAL" clId="{07CB45F7-786E-4AC9-BEB9-1D607BC233D1}" dt="2025-06-02T14:58:25.594" v="1203" actId="20577"/>
          <ac:spMkLst>
            <pc:docMk/>
            <pc:sldMk cId="783495504" sldId="4302"/>
            <ac:spMk id="9" creationId="{8A5A22D2-12F5-B10D-D942-95FC073A6763}"/>
          </ac:spMkLst>
        </pc:spChg>
        <pc:picChg chg="add mod">
          <ac:chgData name="Hardware Support" userId="c66f864f-64b6-4bf3-9378-a3fd8d1a4ac2" providerId="ADAL" clId="{07CB45F7-786E-4AC9-BEB9-1D607BC233D1}" dt="2025-06-02T15:00:44.442" v="1210" actId="1035"/>
          <ac:picMkLst>
            <pc:docMk/>
            <pc:sldMk cId="783495504" sldId="4302"/>
            <ac:picMk id="10" creationId="{C65C6E6D-7549-D134-FC10-A7FDA8E2E00F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5:02:20.900" v="1221" actId="14100"/>
        <pc:sldMkLst>
          <pc:docMk/>
          <pc:sldMk cId="3821903350" sldId="4303"/>
        </pc:sldMkLst>
        <pc:spChg chg="add mod">
          <ac:chgData name="Hardware Support" userId="c66f864f-64b6-4bf3-9378-a3fd8d1a4ac2" providerId="ADAL" clId="{07CB45F7-786E-4AC9-BEB9-1D607BC233D1}" dt="2025-06-02T15:02:20.900" v="1221" actId="14100"/>
          <ac:spMkLst>
            <pc:docMk/>
            <pc:sldMk cId="3821903350" sldId="4303"/>
            <ac:spMk id="12" creationId="{1EC53795-595D-A9DE-3B0B-B86E5B990C5D}"/>
          </ac:spMkLst>
        </pc:spChg>
        <pc:picChg chg="add mod">
          <ac:chgData name="Hardware Support" userId="c66f864f-64b6-4bf3-9378-a3fd8d1a4ac2" providerId="ADAL" clId="{07CB45F7-786E-4AC9-BEB9-1D607BC233D1}" dt="2025-06-02T15:02:09.572" v="1218" actId="1076"/>
          <ac:picMkLst>
            <pc:docMk/>
            <pc:sldMk cId="3821903350" sldId="4303"/>
            <ac:picMk id="8" creationId="{D9558D16-7B40-90B5-3131-F3B9E87E1609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5:22:38.612" v="1256" actId="1035"/>
        <pc:sldMkLst>
          <pc:docMk/>
          <pc:sldMk cId="3116843396" sldId="4305"/>
        </pc:sldMkLst>
        <pc:spChg chg="mod">
          <ac:chgData name="Hardware Support" userId="c66f864f-64b6-4bf3-9378-a3fd8d1a4ac2" providerId="ADAL" clId="{07CB45F7-786E-4AC9-BEB9-1D607BC233D1}" dt="2025-06-02T15:20:53.713" v="1245" actId="20577"/>
          <ac:spMkLst>
            <pc:docMk/>
            <pc:sldMk cId="3116843396" sldId="4305"/>
            <ac:spMk id="2" creationId="{ADC4B5EF-E0B1-6EC1-4D30-3E38B61A742C}"/>
          </ac:spMkLst>
        </pc:spChg>
        <pc:picChg chg="add mod">
          <ac:chgData name="Hardware Support" userId="c66f864f-64b6-4bf3-9378-a3fd8d1a4ac2" providerId="ADAL" clId="{07CB45F7-786E-4AC9-BEB9-1D607BC233D1}" dt="2025-06-02T15:22:38.612" v="1256" actId="1035"/>
          <ac:picMkLst>
            <pc:docMk/>
            <pc:sldMk cId="3116843396" sldId="4305"/>
            <ac:picMk id="5" creationId="{4CAF963D-FEA5-F0C6-CC1D-3479E8A64863}"/>
          </ac:picMkLst>
        </pc:picChg>
      </pc:sldChg>
      <pc:sldChg chg="addSp delSp modSp add mod">
        <pc:chgData name="Hardware Support" userId="c66f864f-64b6-4bf3-9378-a3fd8d1a4ac2" providerId="ADAL" clId="{07CB45F7-786E-4AC9-BEB9-1D607BC233D1}" dt="2025-06-02T15:24:45.396" v="1281" actId="1076"/>
        <pc:sldMkLst>
          <pc:docMk/>
          <pc:sldMk cId="4272759448" sldId="4306"/>
        </pc:sldMkLst>
        <pc:spChg chg="mod">
          <ac:chgData name="Hardware Support" userId="c66f864f-64b6-4bf3-9378-a3fd8d1a4ac2" providerId="ADAL" clId="{07CB45F7-786E-4AC9-BEB9-1D607BC233D1}" dt="2025-06-02T15:22:55.861" v="1277" actId="20577"/>
          <ac:spMkLst>
            <pc:docMk/>
            <pc:sldMk cId="4272759448" sldId="4306"/>
            <ac:spMk id="2" creationId="{E3AB1100-80BF-F19A-2EF6-6891000A5630}"/>
          </ac:spMkLst>
        </pc:spChg>
        <pc:picChg chg="add mod">
          <ac:chgData name="Hardware Support" userId="c66f864f-64b6-4bf3-9378-a3fd8d1a4ac2" providerId="ADAL" clId="{07CB45F7-786E-4AC9-BEB9-1D607BC233D1}" dt="2025-06-02T15:24:45.396" v="1281" actId="1076"/>
          <ac:picMkLst>
            <pc:docMk/>
            <pc:sldMk cId="4272759448" sldId="4306"/>
            <ac:picMk id="7" creationId="{29C09249-DE73-5493-CEF1-6FFA744E1F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46F34-1702-4DAB-AB62-ADD38DED9CDB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205DA-BFDF-4A6D-AF14-D518868882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7E1D3-9B0A-729C-A211-30BF0F324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D4C78-573D-1748-622A-67811D572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DCAD60-584D-93AF-9D47-F0EBFC93F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A93CD-9DC5-FF1E-DF12-20523D6D6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05DA-BFDF-4A6D-AF14-D518868882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040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3509D-524E-7688-9955-E0885D6F9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EAD9D-B666-CF46-6B4C-27FF64981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3A40F-D3B5-073E-4C59-87F37804C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66AE3-5A29-1E14-1F3B-14D90C3CA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205DA-BFDF-4A6D-AF14-D518868882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02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A7952-3C73-82C9-F968-2E95E4CAB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D5376-1AD7-6FC3-F0B6-D5B61065B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CB4CA8-5E70-31E3-066D-FDD7CCA6E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CCE0F-9386-C810-3DB0-8E39AC2F7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205DA-BFDF-4A6D-AF14-D518868882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53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99FC8-8CA0-24E9-8708-7FDA44274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993E1C-6DBB-9965-2932-A45C41012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0CA3EF-E90E-FC80-A5C4-860437023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3BEA0-7160-B0E6-1798-6763AEA4FD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205DA-BFDF-4A6D-AF14-D518868882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22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4E1F0-BB76-42ED-97D0-690291854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4324E-60AE-45FC-A119-943C8DEDF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20D8F-956C-4A8F-A29D-58C075CB6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C829-E8FA-40FB-A7CF-27997A075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D2098-3D2C-4180-8AE2-20E477DD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460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61781-690D-46C0-A5E8-B84BF4811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E9F8B-974A-463B-B54C-D19FEA925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FA4F7-EFE4-4445-A908-72BE7F90F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C7C92-9CE8-469C-8E4A-AF94473E2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56706-C951-4ECF-86D7-263D74FA1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40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BD2C9-E04B-4E9E-AFB9-4C6C18405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3EC8B-EE32-4A60-9F47-93DE82DC1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CAECF-EB78-4FC4-B1FF-9EB2CBA8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B1ECD-25E8-4A52-947F-9A4A135B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003F-DF6D-4B5C-B56C-716C27440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67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36D81-6096-D8E4-6BF1-320251458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38168-0DA8-A840-38A4-2C409B43C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00A8E-1193-533C-438C-8CCE7A323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9F60B-9433-507D-2D89-A813C7005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F68C-0EC6-2F80-6A61-90CCA6B21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34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D7E0-6C72-F7C4-F034-C63B71959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7888D-B255-68F3-5E53-A241AFD03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DE514-2576-3EC7-BF40-816EA74E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0F354-1256-A03D-7198-289F6789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4425B-1498-2C10-E20E-7399FA01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31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DD6F9-F90E-3499-9A01-463243A34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AA808-2139-C028-2AF7-92989BD94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78012-CEA4-B6E4-4EF6-27D5547C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98CD-4CB4-004C-DABC-17568DE15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47D93-39FA-9999-B308-022A3694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5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549DF-4B03-7E71-6A05-85F7C4B2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A720B-8567-4E6A-CF6C-E4CE7BA313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FC6A1-7C45-BFF4-5A8B-42304ECB0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C246A-BC00-3DA7-F54B-C2E869E52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E0848-0700-BF15-6663-B993BE2B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00295-CF8C-DC37-19EE-B17B9CFE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56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0870-13D9-6266-0BC9-03E27AAE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BE23E-D921-5E12-C7C0-B31489901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E7636-A63D-DA03-C8CF-26F6719DC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AA0E3B-58D2-444D-04EB-1D7ACACA7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DDA1C-25C9-4E3D-8CF8-7B0ADFB11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9F28A9-E86A-24D3-4D8C-44CDC713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A34E1-DB54-7182-35DD-7CC023F03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9BB757-0D6B-8AA1-9255-A80DA8A69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51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07C20-3799-6E46-3DAF-18A216856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58BBC5-5BC9-AB24-B50E-71BF97E6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FD755-DC7C-B65E-1331-5CABA781B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FF742-E0FA-19EB-66AD-E5B0E806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88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DF4FE6-3BDF-E5C2-6B85-15BF0CF3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1284C-57F1-2C71-FEA6-C4F067CA0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98474-FF85-2F4E-DC64-CA3D85F1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01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50D9-87F7-243C-D14B-93DEF2FF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FEF89-2655-3E71-0A2C-3CB02FAFD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4ABB1A-0876-FB34-F8CD-0E316965B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8764D-CD6C-1AB7-287E-6025144D7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06D78-D0E1-E0F7-076A-85B55797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7824A-B4D5-4059-28FF-C143AA1A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7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70F3-2116-4E91-8BA8-1E2A77D7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38DCF-F337-40EF-9740-BC13DAE35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AC51B-BDBD-4CB5-B3A4-049A8FB46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6AA5B-7BD8-4837-9295-6159FEA0B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A487D-F2D0-447D-AFBF-F2035BCA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338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B1F9-7F78-36F5-AF7E-E9DC2058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80E2A-EA6B-A428-95DF-0FD198D41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17411-14C6-F6C9-7B42-662FA59E8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3CBC9-0BCC-E400-0B65-85D18CCC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1E7A6-6FCC-5758-C901-15380FBE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E0FC3-6CCB-D938-9A11-1812899D9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5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68237-D3D0-060E-0541-92747AA47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56615-94FE-EEA9-2F3A-74A09CA5C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2C59B-8A7F-D6FF-A123-C0E76108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AE098-EF4A-4618-9A81-43CE19255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3DA7D-D338-E315-585A-AF19795B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92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2FD39-9507-FB4A-81D6-29EBC42CF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F205C-E768-F277-F252-9587D00C8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1BCCC-E4EE-315C-1AE6-7B4C28869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56A64-6606-BB82-FD77-648B6F564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AA490-CC2A-9BBF-BA63-1E6987D9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3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A25E4-C9B9-4BDB-B565-D8BE61B5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EDE5B-C7FE-4F69-8CC2-DB0AE0822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AB1BE-CA7C-47EC-9A16-7E2D209F5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0A053-4949-493A-9069-E480CC962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17529-D514-45DA-A21F-446B6609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052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6D7B-78CF-42D0-B398-79AE3B8B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A59E7-76CE-4095-8DA4-06D4240C7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F7645-7137-4346-A40C-706057B33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A112D-0271-4FD2-8828-2B9C8B5C2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8FE64-5D57-45A9-B95F-B5FF42720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F61B8-82A4-4ABA-9397-D52A7137B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40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76DCA-F77C-4ED0-A06A-29B7CE02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D117C-12B8-4D01-827A-B14707E83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1A568-5A98-4916-87D8-C334A903A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99E424-A0C4-425F-B698-5142D277F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A8B0D-7E51-49A9-BB2D-5BA7EE270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F25E7-389F-4DEB-BCF1-8F38DCF8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9A1CC0-AD14-4F0E-9D63-E4F8ECDA1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4AEA9-F76C-413D-BA92-DA95D034F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51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D9530-A37D-4BCD-9F6F-29E09861D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A809E-01C4-4C1B-97D2-F9DA70EE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B3E29-CD5F-4D82-8293-88C232C9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BC06D-5BA2-4DF0-AA8D-ECA0FDA5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85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A1D75-6B76-4D91-BC61-6DDE1B303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3BC13-B724-4B0C-A51C-11C7D8D62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E8E7F-9E63-4ADF-A0CD-7B89D09D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12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666DB-5219-4A56-BA1A-90CAA6AFF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72C15-9585-4A10-A288-345EFD7BF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09592-3714-43E4-AD5B-555CE6BA7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8A2C4-F376-4D47-BE9E-FC51F683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DDDC5-1E31-4734-A956-7F64E159E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696B8-78EF-4130-97AB-CD4AAE0B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70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4D68-6F5F-4042-B923-D87986A4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FC409-7DAD-4EC0-8F3B-B9F7070FC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8D241-6C01-40DB-8C49-2D15A93C8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6D3C01-D09A-484E-A4AF-4D86C460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C9165-3843-4C45-BE97-2FFE3724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BC2AC-6AE2-4CD5-98C5-29BAB82C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23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961FD1-180E-456C-AF9D-424BADD9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67D54-9713-4046-9692-1F2FD29C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D1844-B23F-4521-AA6D-B87E12C33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EEFB0-3524-43B4-A90D-C116B76D977E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01C23-707A-4BD5-99FD-3BB404279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14858-243B-4174-9FE3-C444CF304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7EDCC-E763-476F-8B08-5E8C74855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45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9D54AA-37E1-130F-1DAB-A429588B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D2174-5FBF-D049-2F5A-96C2B2CA9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FF4B9-14E0-70E2-6BBA-3E8370D8A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7544A-8C4D-9947-8CE6-F1BB9DD402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3A519-EA58-03E3-93C4-7C9BA44AE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CCAC6-13B6-6FA5-F785-32351A4CB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CD8D2-DEC9-6343-93BF-F71D5F13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8D5270-425E-9D45-D012-9826689E2427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C213B"/>
          </a:solidFill>
          <a:ln>
            <a:solidFill>
              <a:srgbClr val="1C21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Video 7" title="Defocused Particles Cyan Blue">
            <a:hlinkClick r:id="" action="ppaction://media"/>
            <a:extLst>
              <a:ext uri="{FF2B5EF4-FFF2-40B4-BE49-F238E27FC236}">
                <a16:creationId xmlns:a16="http://schemas.microsoft.com/office/drawing/2014/main" id="{3ED8EBDE-DA8B-F976-EA82-D972F9ECB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F884E-0E48-F306-C93B-D0452F80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825457" y="1711922"/>
            <a:ext cx="6541086" cy="12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13B8C-FD5C-A690-C0DF-DCF392DC340F}"/>
              </a:ext>
            </a:extLst>
          </p:cNvPr>
          <p:cNvSpPr txBox="1"/>
          <p:nvPr/>
        </p:nvSpPr>
        <p:spPr>
          <a:xfrm>
            <a:off x="2753360" y="2405519"/>
            <a:ext cx="6177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Devon Primary Care </a:t>
            </a:r>
          </a:p>
          <a:p>
            <a:pPr algn="ctr"/>
            <a:r>
              <a:rPr lang="en-GB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Digital Innovation Conference </a:t>
            </a:r>
          </a:p>
          <a:p>
            <a:pPr algn="ctr"/>
            <a:r>
              <a:rPr lang="en-GB"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2025</a:t>
            </a:r>
          </a:p>
        </p:txBody>
      </p:sp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53877EBE-7B2F-DA39-21C7-067A01E11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810" y="6205621"/>
            <a:ext cx="917180" cy="52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F0A1E6-1BA2-6DCF-7A90-2565AB4ED64D}"/>
              </a:ext>
            </a:extLst>
          </p:cNvPr>
          <p:cNvSpPr/>
          <p:nvPr/>
        </p:nvSpPr>
        <p:spPr>
          <a:xfrm>
            <a:off x="0" y="858417"/>
            <a:ext cx="12192000" cy="5999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DE2B5-A904-AEA5-3520-22C6E2A00D92}"/>
              </a:ext>
            </a:extLst>
          </p:cNvPr>
          <p:cNvSpPr txBox="1"/>
          <p:nvPr/>
        </p:nvSpPr>
        <p:spPr>
          <a:xfrm>
            <a:off x="540880" y="2839873"/>
            <a:ext cx="111102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Making the Most of SystmOne Reporting and Data Visualisation Tools</a:t>
            </a: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4407EA64-EF12-8BAF-A2B8-26FB18E66A6F}"/>
              </a:ext>
            </a:extLst>
          </p:cNvPr>
          <p:cNvSpPr txBox="1"/>
          <p:nvPr/>
        </p:nvSpPr>
        <p:spPr>
          <a:xfrm>
            <a:off x="463523" y="150787"/>
            <a:ext cx="4910035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8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Workshop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60964-CEC4-91EF-EEE9-058F0F0C7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287" y="1800000"/>
            <a:ext cx="657425" cy="5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98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C04E5-F6DD-245A-D9C1-286C76932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7">
            <a:extLst>
              <a:ext uri="{FF2B5EF4-FFF2-40B4-BE49-F238E27FC236}">
                <a16:creationId xmlns:a16="http://schemas.microsoft.com/office/drawing/2014/main" id="{87517030-2F7B-BD02-120F-CE0587A06569}"/>
              </a:ext>
            </a:extLst>
          </p:cNvPr>
          <p:cNvSpPr txBox="1">
            <a:spLocks/>
          </p:cNvSpPr>
          <p:nvPr/>
        </p:nvSpPr>
        <p:spPr>
          <a:xfrm>
            <a:off x="1872979" y="3760010"/>
            <a:ext cx="8446041" cy="933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E1AFA2-C65C-8B4A-BFB2-03464087107C}"/>
              </a:ext>
            </a:extLst>
          </p:cNvPr>
          <p:cNvSpPr/>
          <p:nvPr/>
        </p:nvSpPr>
        <p:spPr>
          <a:xfrm>
            <a:off x="792530" y="427807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E474A-8ED6-830F-0363-3A795B38C953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1353876" y="862364"/>
            <a:ext cx="1980000" cy="19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92A730-F81A-E783-5829-1A860E3A442E}"/>
              </a:ext>
            </a:extLst>
          </p:cNvPr>
          <p:cNvSpPr txBox="1"/>
          <p:nvPr/>
        </p:nvSpPr>
        <p:spPr>
          <a:xfrm>
            <a:off x="1116106" y="470022"/>
            <a:ext cx="2455540" cy="36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Find out more (LMS)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7CC84C-4ADE-791A-8F91-8DA6B167A668}"/>
              </a:ext>
            </a:extLst>
          </p:cNvPr>
          <p:cNvGrpSpPr/>
          <p:nvPr/>
        </p:nvGrpSpPr>
        <p:grpSpPr>
          <a:xfrm>
            <a:off x="769785" y="3629849"/>
            <a:ext cx="3258169" cy="2844000"/>
            <a:chOff x="-786564" y="5154594"/>
            <a:chExt cx="2925404" cy="248783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FDE52FA-66FD-3F81-E3C2-62608D2A58B3}"/>
                </a:ext>
              </a:extLst>
            </p:cNvPr>
            <p:cNvSpPr/>
            <p:nvPr/>
          </p:nvSpPr>
          <p:spPr>
            <a:xfrm>
              <a:off x="-741160" y="5154594"/>
              <a:ext cx="2880000" cy="24878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4984C3-9493-7619-689A-E1F43DA34B66}"/>
                </a:ext>
              </a:extLst>
            </p:cNvPr>
            <p:cNvSpPr txBox="1"/>
            <p:nvPr/>
          </p:nvSpPr>
          <p:spPr>
            <a:xfrm>
              <a:off x="-786564" y="5210096"/>
              <a:ext cx="2880000" cy="323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D3D5C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Batch Reporting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F93A331-CF51-53D4-E389-C1441EA9B8D3}"/>
              </a:ext>
            </a:extLst>
          </p:cNvPr>
          <p:cNvGrpSpPr/>
          <p:nvPr/>
        </p:nvGrpSpPr>
        <p:grpSpPr>
          <a:xfrm>
            <a:off x="1440479" y="4175227"/>
            <a:ext cx="1990659" cy="1990659"/>
            <a:chOff x="1438603" y="4100263"/>
            <a:chExt cx="1990659" cy="199065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4A5952B-F0DB-68EE-6BC1-E692CA813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8603" y="4100263"/>
              <a:ext cx="1990659" cy="199065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A3025FD-09E9-FB72-B503-81E399C0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836" t="38507" r="41800" b="38925"/>
            <a:stretch/>
          </p:blipFill>
          <p:spPr>
            <a:xfrm>
              <a:off x="2230004" y="4890673"/>
              <a:ext cx="395341" cy="409840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C3F562-5AE4-A582-B9EB-1FE04C988565}"/>
              </a:ext>
            </a:extLst>
          </p:cNvPr>
          <p:cNvSpPr/>
          <p:nvPr/>
        </p:nvSpPr>
        <p:spPr>
          <a:xfrm>
            <a:off x="8253457" y="3629850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CBFBF4-77F9-78EE-AF24-2A615987C40D}"/>
              </a:ext>
            </a:extLst>
          </p:cNvPr>
          <p:cNvSpPr txBox="1"/>
          <p:nvPr/>
        </p:nvSpPr>
        <p:spPr>
          <a:xfrm>
            <a:off x="8253457" y="3564845"/>
            <a:ext cx="320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Report Outputs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Interactive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5F18F09-1682-5220-EC15-7ECD2368E38E}"/>
              </a:ext>
            </a:extLst>
          </p:cNvPr>
          <p:cNvSpPr/>
          <p:nvPr/>
        </p:nvSpPr>
        <p:spPr>
          <a:xfrm>
            <a:off x="4520328" y="3588304"/>
            <a:ext cx="3206817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2DB615-DD54-F490-4FD6-A4A397E50532}"/>
              </a:ext>
            </a:extLst>
          </p:cNvPr>
          <p:cNvSpPr txBox="1"/>
          <p:nvPr/>
        </p:nvSpPr>
        <p:spPr>
          <a:xfrm>
            <a:off x="4409239" y="3583809"/>
            <a:ext cx="33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Creating Visualisations - Interactive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ED988A6-96DA-0D15-7E08-513C2A68B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910" y="4203990"/>
            <a:ext cx="1990658" cy="1990658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D0309BC-0E00-2C21-33C8-CE629FD18C15}"/>
              </a:ext>
            </a:extLst>
          </p:cNvPr>
          <p:cNvSpPr/>
          <p:nvPr/>
        </p:nvSpPr>
        <p:spPr>
          <a:xfrm>
            <a:off x="4492199" y="425696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8CE7F2-E3B2-FC30-23F4-2E86907A6DC5}"/>
              </a:ext>
            </a:extLst>
          </p:cNvPr>
          <p:cNvSpPr txBox="1"/>
          <p:nvPr/>
        </p:nvSpPr>
        <p:spPr>
          <a:xfrm>
            <a:off x="4430998" y="496599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Clinical Reporting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1434C3-732F-A626-7B6A-2E11B0B35BE2}"/>
              </a:ext>
            </a:extLst>
          </p:cNvPr>
          <p:cNvSpPr/>
          <p:nvPr/>
        </p:nvSpPr>
        <p:spPr>
          <a:xfrm>
            <a:off x="8253458" y="425696"/>
            <a:ext cx="3206817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DC563F-29E2-C861-4749-1663D69667A2}"/>
              </a:ext>
            </a:extLst>
          </p:cNvPr>
          <p:cNvSpPr txBox="1"/>
          <p:nvPr/>
        </p:nvSpPr>
        <p:spPr>
          <a:xfrm>
            <a:off x="8191866" y="475455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Dashboards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28EEBD-2CAA-CAD6-7658-74299EA50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3832" y="897129"/>
            <a:ext cx="1986636" cy="19866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1182AF-C30E-9CAA-D8AA-650A1915B6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5898327" y="1690310"/>
            <a:ext cx="395341" cy="4098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7BD29F-3A5F-269E-7126-73D8B6B87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7160" y="865931"/>
            <a:ext cx="2039410" cy="20394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F5D1BC-42BD-C7DE-C1D2-268452255F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9665946" y="1637030"/>
            <a:ext cx="381837" cy="457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BAFA94-79AF-52E4-AFD6-98B6AB27EA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5873272" y="4970656"/>
            <a:ext cx="381837" cy="4573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4EE179C-5C74-338E-8A6B-1E202A491A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9381" y="4159245"/>
            <a:ext cx="1990658" cy="19906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02143B-7277-F9A9-7FB6-1755E07F56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9711175" y="4925309"/>
            <a:ext cx="381837" cy="4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F0A1E6-1BA2-6DCF-7A90-2565AB4ED64D}"/>
              </a:ext>
            </a:extLst>
          </p:cNvPr>
          <p:cNvSpPr/>
          <p:nvPr/>
        </p:nvSpPr>
        <p:spPr>
          <a:xfrm>
            <a:off x="0" y="858417"/>
            <a:ext cx="12192000" cy="5999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DE2B5-A904-AEA5-3520-22C6E2A00D92}"/>
              </a:ext>
            </a:extLst>
          </p:cNvPr>
          <p:cNvSpPr txBox="1"/>
          <p:nvPr/>
        </p:nvSpPr>
        <p:spPr>
          <a:xfrm>
            <a:off x="2741536" y="2829910"/>
            <a:ext cx="67089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Top Tips from Experienced Users</a:t>
            </a: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4407EA64-EF12-8BAF-A2B8-26FB18E66A6F}"/>
              </a:ext>
            </a:extLst>
          </p:cNvPr>
          <p:cNvSpPr txBox="1"/>
          <p:nvPr/>
        </p:nvSpPr>
        <p:spPr>
          <a:xfrm>
            <a:off x="463523" y="150787"/>
            <a:ext cx="4910035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8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Workshop 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70EEC9-CE2D-9B80-977F-03DEA5732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76" y="1800000"/>
            <a:ext cx="750047" cy="75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13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2B4DFC-B84A-32F3-360B-4127972A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7">
            <a:extLst>
              <a:ext uri="{FF2B5EF4-FFF2-40B4-BE49-F238E27FC236}">
                <a16:creationId xmlns:a16="http://schemas.microsoft.com/office/drawing/2014/main" id="{863FF297-EB2F-EB24-95E0-DE7218DD6C7D}"/>
              </a:ext>
            </a:extLst>
          </p:cNvPr>
          <p:cNvSpPr txBox="1">
            <a:spLocks/>
          </p:cNvSpPr>
          <p:nvPr/>
        </p:nvSpPr>
        <p:spPr>
          <a:xfrm>
            <a:off x="1872979" y="3760010"/>
            <a:ext cx="8446041" cy="933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59528D-F5C7-D1C9-55A9-1854CB70824F}"/>
              </a:ext>
            </a:extLst>
          </p:cNvPr>
          <p:cNvSpPr/>
          <p:nvPr/>
        </p:nvSpPr>
        <p:spPr>
          <a:xfrm>
            <a:off x="792530" y="427807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9CDD1-A009-4394-DB88-548EBFF1C7F4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1353876" y="862364"/>
            <a:ext cx="1980000" cy="19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890113-AF5F-3AA8-381A-1FD4815309A6}"/>
              </a:ext>
            </a:extLst>
          </p:cNvPr>
          <p:cNvSpPr txBox="1"/>
          <p:nvPr/>
        </p:nvSpPr>
        <p:spPr>
          <a:xfrm>
            <a:off x="1116106" y="470022"/>
            <a:ext cx="2455540" cy="36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Find out more (LMS)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0C9985-705A-CE23-3B72-D93895D9F290}"/>
              </a:ext>
            </a:extLst>
          </p:cNvPr>
          <p:cNvGrpSpPr/>
          <p:nvPr/>
        </p:nvGrpSpPr>
        <p:grpSpPr>
          <a:xfrm>
            <a:off x="769785" y="3629849"/>
            <a:ext cx="3258169" cy="2844000"/>
            <a:chOff x="-786564" y="5154594"/>
            <a:chExt cx="2925404" cy="248783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AE106CC-574A-AADF-5D30-874BD861BE98}"/>
                </a:ext>
              </a:extLst>
            </p:cNvPr>
            <p:cNvSpPr/>
            <p:nvPr/>
          </p:nvSpPr>
          <p:spPr>
            <a:xfrm>
              <a:off x="-741160" y="5154594"/>
              <a:ext cx="2880000" cy="24878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A97E11-EB28-BC1B-7BD6-C95099ED7ED1}"/>
                </a:ext>
              </a:extLst>
            </p:cNvPr>
            <p:cNvSpPr txBox="1"/>
            <p:nvPr/>
          </p:nvSpPr>
          <p:spPr>
            <a:xfrm>
              <a:off x="-786564" y="5210096"/>
              <a:ext cx="2880000" cy="323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D3D5C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Scanning Rules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6288C56-AE34-6149-D0E5-468DB2751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825" y="4175918"/>
            <a:ext cx="1990658" cy="1990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A4FB53-7A40-F38C-7702-B67B7F86C7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2231880" y="4965637"/>
            <a:ext cx="395341" cy="40984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CBAA3-3AFB-39C6-8ACF-4FE52E7CB041}"/>
              </a:ext>
            </a:extLst>
          </p:cNvPr>
          <p:cNvSpPr/>
          <p:nvPr/>
        </p:nvSpPr>
        <p:spPr>
          <a:xfrm>
            <a:off x="8253457" y="3629850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CBBC37-E3CA-FF6F-92C9-F2E5415E1847}"/>
              </a:ext>
            </a:extLst>
          </p:cNvPr>
          <p:cNvSpPr txBox="1"/>
          <p:nvPr/>
        </p:nvSpPr>
        <p:spPr>
          <a:xfrm>
            <a:off x="8298293" y="3688968"/>
            <a:ext cx="320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Consultation split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76D827A-F83D-3706-12FE-B3FED46C1FB0}"/>
              </a:ext>
            </a:extLst>
          </p:cNvPr>
          <p:cNvSpPr/>
          <p:nvPr/>
        </p:nvSpPr>
        <p:spPr>
          <a:xfrm>
            <a:off x="4520328" y="3588304"/>
            <a:ext cx="3206817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CA7299-9DE0-85D0-6147-5B10CE3378E0}"/>
              </a:ext>
            </a:extLst>
          </p:cNvPr>
          <p:cNvSpPr txBox="1"/>
          <p:nvPr/>
        </p:nvSpPr>
        <p:spPr>
          <a:xfrm>
            <a:off x="4409245" y="3703785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Customise Quick Actions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6CD0048-174D-2E40-1DEB-0CED87C7481E}"/>
              </a:ext>
            </a:extLst>
          </p:cNvPr>
          <p:cNvSpPr/>
          <p:nvPr/>
        </p:nvSpPr>
        <p:spPr>
          <a:xfrm>
            <a:off x="4492199" y="425696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6F2F3B-8851-CBB9-7CBC-45498CDCD3BA}"/>
              </a:ext>
            </a:extLst>
          </p:cNvPr>
          <p:cNvSpPr txBox="1"/>
          <p:nvPr/>
        </p:nvSpPr>
        <p:spPr>
          <a:xfrm>
            <a:off x="4430998" y="496599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EPS Signing - Interactive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F686FE8-14B5-F80F-6092-63D0518B2701}"/>
              </a:ext>
            </a:extLst>
          </p:cNvPr>
          <p:cNvSpPr/>
          <p:nvPr/>
        </p:nvSpPr>
        <p:spPr>
          <a:xfrm>
            <a:off x="8253458" y="425696"/>
            <a:ext cx="3206817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9A7839-12EF-38EA-BA2F-CF4EA3E724C8}"/>
              </a:ext>
            </a:extLst>
          </p:cNvPr>
          <p:cNvSpPr txBox="1"/>
          <p:nvPr/>
        </p:nvSpPr>
        <p:spPr>
          <a:xfrm>
            <a:off x="8191866" y="475455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Communications Annexe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29A85-C57A-10AF-0DBB-A70077B5C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259" y="892508"/>
            <a:ext cx="2013475" cy="2013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73CCA8-C1E0-A033-C988-A715D18751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5898327" y="1690310"/>
            <a:ext cx="395341" cy="409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EEC0FD-A7D2-00E9-E1CA-DD6378125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521" y="4187719"/>
            <a:ext cx="1987338" cy="1987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61C49-6ADE-DC9D-4B5C-74940E17D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237" y="884498"/>
            <a:ext cx="1986636" cy="19866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03A9E3-838F-173B-E603-4AF3FC8B9B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9665946" y="1637030"/>
            <a:ext cx="381837" cy="457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590EAD-AB1F-D399-3E90-93EABEC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5873272" y="4960608"/>
            <a:ext cx="381837" cy="4573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A91B91C-3D52-3F03-BEE8-1B5C99D0BB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6763" y="4158642"/>
            <a:ext cx="1990659" cy="19906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0364AFA-0FC6-496B-5CB3-8122C1E812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9711175" y="4925309"/>
            <a:ext cx="381837" cy="4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4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F0A1E6-1BA2-6DCF-7A90-2565AB4ED64D}"/>
              </a:ext>
            </a:extLst>
          </p:cNvPr>
          <p:cNvSpPr/>
          <p:nvPr/>
        </p:nvSpPr>
        <p:spPr>
          <a:xfrm>
            <a:off x="0" y="858417"/>
            <a:ext cx="12192000" cy="5999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DE2B5-A904-AEA5-3520-22C6E2A00D92}"/>
              </a:ext>
            </a:extLst>
          </p:cNvPr>
          <p:cNvSpPr txBox="1"/>
          <p:nvPr/>
        </p:nvSpPr>
        <p:spPr>
          <a:xfrm>
            <a:off x="826536" y="2958879"/>
            <a:ext cx="105389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Driving efficiency with Protocols,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Auto-filing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 Auto-Review Rules Tool</a:t>
            </a: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4407EA64-EF12-8BAF-A2B8-26FB18E66A6F}"/>
              </a:ext>
            </a:extLst>
          </p:cNvPr>
          <p:cNvSpPr txBox="1"/>
          <p:nvPr/>
        </p:nvSpPr>
        <p:spPr>
          <a:xfrm>
            <a:off x="463523" y="150787"/>
            <a:ext cx="4910035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8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Workshop 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BA1DE4-BC09-8E2D-2F71-F01FE0BA1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177" y="1800000"/>
            <a:ext cx="729639" cy="8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8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74312F-8C94-7B62-04E6-0E007D577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7">
            <a:extLst>
              <a:ext uri="{FF2B5EF4-FFF2-40B4-BE49-F238E27FC236}">
                <a16:creationId xmlns:a16="http://schemas.microsoft.com/office/drawing/2014/main" id="{B12D1245-25D3-FF8D-9729-CC70829B6DE5}"/>
              </a:ext>
            </a:extLst>
          </p:cNvPr>
          <p:cNvSpPr txBox="1">
            <a:spLocks/>
          </p:cNvSpPr>
          <p:nvPr/>
        </p:nvSpPr>
        <p:spPr>
          <a:xfrm>
            <a:off x="1872979" y="3760010"/>
            <a:ext cx="8446041" cy="933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4469AE-CF2E-321F-B201-9C20BB0CD15A}"/>
              </a:ext>
            </a:extLst>
          </p:cNvPr>
          <p:cNvSpPr/>
          <p:nvPr/>
        </p:nvSpPr>
        <p:spPr>
          <a:xfrm>
            <a:off x="792530" y="427807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8D9CAC-015C-4A0E-890B-84C3B8E00F54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1358886" y="857696"/>
            <a:ext cx="1980000" cy="19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8BACE8-8A3C-DC89-7CD4-C4F7C221E2A8}"/>
              </a:ext>
            </a:extLst>
          </p:cNvPr>
          <p:cNvSpPr txBox="1"/>
          <p:nvPr/>
        </p:nvSpPr>
        <p:spPr>
          <a:xfrm>
            <a:off x="1116106" y="470022"/>
            <a:ext cx="2455540" cy="36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2D3D5C"/>
                </a:solidFill>
                <a:latin typeface="Trebuchet MS"/>
              </a:rPr>
              <a:t>Find out more (LMS)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590730-56C1-19DF-24CA-9A9A2ACC7C98}"/>
              </a:ext>
            </a:extLst>
          </p:cNvPr>
          <p:cNvGrpSpPr/>
          <p:nvPr/>
        </p:nvGrpSpPr>
        <p:grpSpPr>
          <a:xfrm>
            <a:off x="4454923" y="427807"/>
            <a:ext cx="3213472" cy="2844000"/>
            <a:chOff x="-746432" y="5154594"/>
            <a:chExt cx="2885272" cy="248783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4562A83-9515-9734-D9F4-6D314ED0EB1A}"/>
                </a:ext>
              </a:extLst>
            </p:cNvPr>
            <p:cNvSpPr/>
            <p:nvPr/>
          </p:nvSpPr>
          <p:spPr>
            <a:xfrm>
              <a:off x="-741160" y="5154594"/>
              <a:ext cx="2880000" cy="24878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169B2B-F18C-2384-2089-C4565638C3AA}"/>
                </a:ext>
              </a:extLst>
            </p:cNvPr>
            <p:cNvSpPr txBox="1"/>
            <p:nvPr/>
          </p:nvSpPr>
          <p:spPr>
            <a:xfrm>
              <a:off x="-746432" y="5192295"/>
              <a:ext cx="2880000" cy="323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2D3D5C"/>
                  </a:solidFill>
                  <a:latin typeface="Trebuchet MS"/>
                </a:rPr>
                <a:t>Creating Protocols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DA186F7-CDC5-5BB3-DEB6-3B9F1BC603B7}"/>
              </a:ext>
            </a:extLst>
          </p:cNvPr>
          <p:cNvSpPr/>
          <p:nvPr/>
        </p:nvSpPr>
        <p:spPr>
          <a:xfrm>
            <a:off x="8108572" y="3629849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E9996-2E8E-5160-00D8-3AF33E0E33F9}"/>
              </a:ext>
            </a:extLst>
          </p:cNvPr>
          <p:cNvSpPr txBox="1"/>
          <p:nvPr/>
        </p:nvSpPr>
        <p:spPr>
          <a:xfrm>
            <a:off x="8108572" y="3757343"/>
            <a:ext cx="320760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D3D5C"/>
                </a:solidFill>
                <a:latin typeface="Trebuchet MS"/>
              </a:rPr>
              <a:t>Doc Support – Auto Review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9B4A0C-4530-C150-8098-4EC8576764D6}"/>
              </a:ext>
            </a:extLst>
          </p:cNvPr>
          <p:cNvSpPr/>
          <p:nvPr/>
        </p:nvSpPr>
        <p:spPr>
          <a:xfrm>
            <a:off x="4460795" y="3629849"/>
            <a:ext cx="3206817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F5F9A7-B52B-11D0-EA1F-9274C26CDB5D}"/>
              </a:ext>
            </a:extLst>
          </p:cNvPr>
          <p:cNvSpPr txBox="1"/>
          <p:nvPr/>
        </p:nvSpPr>
        <p:spPr>
          <a:xfrm>
            <a:off x="4393724" y="3714410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D3D5C"/>
                </a:solidFill>
                <a:latin typeface="Trebuchet MS"/>
              </a:rPr>
              <a:t>Mailing link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6311D-DF38-834C-81E4-226BB0C3D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319" y="4182543"/>
            <a:ext cx="1980001" cy="19800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9080E3-6CED-8815-6EA3-FB317FF274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5867805" y="4944983"/>
            <a:ext cx="381837" cy="45732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108EE43-EE1C-E3DF-292B-F28B390B369C}"/>
              </a:ext>
            </a:extLst>
          </p:cNvPr>
          <p:cNvGrpSpPr/>
          <p:nvPr/>
        </p:nvGrpSpPr>
        <p:grpSpPr>
          <a:xfrm>
            <a:off x="8108572" y="427807"/>
            <a:ext cx="3207600" cy="2844000"/>
            <a:chOff x="381842" y="3011737"/>
            <a:chExt cx="3206817" cy="28440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7A6767F-4EE5-444D-10D3-E4E058C2FEA6}"/>
                </a:ext>
              </a:extLst>
            </p:cNvPr>
            <p:cNvSpPr/>
            <p:nvPr/>
          </p:nvSpPr>
          <p:spPr>
            <a:xfrm>
              <a:off x="381842" y="3011737"/>
              <a:ext cx="3206817" cy="2844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1A36D37-7E76-4F54-96BA-B9A582388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50" y="3489806"/>
              <a:ext cx="1980000" cy="198000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58D59C6-F022-A684-DCEF-7A9DBF0F48C7}"/>
              </a:ext>
            </a:extLst>
          </p:cNvPr>
          <p:cNvSpPr txBox="1"/>
          <p:nvPr/>
        </p:nvSpPr>
        <p:spPr>
          <a:xfrm>
            <a:off x="8116085" y="478865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2D3D5C"/>
                </a:solidFill>
                <a:latin typeface="Trebuchet MS"/>
              </a:rPr>
              <a:t>Auto Review Rules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4AA2658-3C44-561E-D713-6E9EC0E1D3C0}"/>
              </a:ext>
            </a:extLst>
          </p:cNvPr>
          <p:cNvSpPr/>
          <p:nvPr/>
        </p:nvSpPr>
        <p:spPr>
          <a:xfrm>
            <a:off x="740468" y="3629849"/>
            <a:ext cx="3206817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691577-720F-02E0-74B6-787166E58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886" y="4183404"/>
            <a:ext cx="1980483" cy="198048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4546472-1927-47ED-915C-9CE3377F2F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2181435" y="4967642"/>
            <a:ext cx="355841" cy="4219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2E5BE8B-5D7E-889C-CF3B-9EF18F62DAE6}"/>
              </a:ext>
            </a:extLst>
          </p:cNvPr>
          <p:cNvSpPr txBox="1"/>
          <p:nvPr/>
        </p:nvSpPr>
        <p:spPr>
          <a:xfrm>
            <a:off x="678876" y="3767830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2D3D5C"/>
                </a:solidFill>
                <a:latin typeface="Trebuchet MS"/>
              </a:rPr>
              <a:t>Auto Filing - Protocols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4A442-24B3-469F-ACC7-AA218C950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8116" y="921938"/>
            <a:ext cx="1980483" cy="1980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BE2247-3B3E-EC7C-2604-18C97C2968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5866924" y="1698439"/>
            <a:ext cx="395341" cy="4098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847713-94B3-1353-54F8-153B0BC97F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9979" y="4182542"/>
            <a:ext cx="1980001" cy="1980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ACBBAC-7950-770D-25A7-F3B0DDDFE7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9579060" y="4932278"/>
            <a:ext cx="381837" cy="4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27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F0A1E6-1BA2-6DCF-7A90-2565AB4ED64D}"/>
              </a:ext>
            </a:extLst>
          </p:cNvPr>
          <p:cNvSpPr/>
          <p:nvPr/>
        </p:nvSpPr>
        <p:spPr>
          <a:xfrm>
            <a:off x="0" y="858417"/>
            <a:ext cx="12192000" cy="5999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DE2B5-A904-AEA5-3520-22C6E2A00D92}"/>
              </a:ext>
            </a:extLst>
          </p:cNvPr>
          <p:cNvSpPr txBox="1"/>
          <p:nvPr/>
        </p:nvSpPr>
        <p:spPr>
          <a:xfrm>
            <a:off x="1488018" y="2965837"/>
            <a:ext cx="92159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2D3D5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AI: Transforming Workflows &amp; Saving Time</a:t>
            </a: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4407EA64-EF12-8BAF-A2B8-26FB18E66A6F}"/>
              </a:ext>
            </a:extLst>
          </p:cNvPr>
          <p:cNvSpPr txBox="1"/>
          <p:nvPr/>
        </p:nvSpPr>
        <p:spPr>
          <a:xfrm>
            <a:off x="463523" y="150787"/>
            <a:ext cx="4910035" cy="54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8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Workshop 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40777-2596-7651-ACFE-272786C0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020" y="1800000"/>
            <a:ext cx="835959" cy="8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5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EAF21-B42B-ABA1-0C4C-390EE266B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7">
            <a:extLst>
              <a:ext uri="{FF2B5EF4-FFF2-40B4-BE49-F238E27FC236}">
                <a16:creationId xmlns:a16="http://schemas.microsoft.com/office/drawing/2014/main" id="{C6657B47-1BAD-8599-F820-31CF69CEAB6F}"/>
              </a:ext>
            </a:extLst>
          </p:cNvPr>
          <p:cNvSpPr txBox="1">
            <a:spLocks/>
          </p:cNvSpPr>
          <p:nvPr/>
        </p:nvSpPr>
        <p:spPr>
          <a:xfrm>
            <a:off x="1872979" y="3760010"/>
            <a:ext cx="8446041" cy="933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E2A4F3-C5DF-38D5-3D0B-C25E2B51A10C}"/>
              </a:ext>
            </a:extLst>
          </p:cNvPr>
          <p:cNvSpPr/>
          <p:nvPr/>
        </p:nvSpPr>
        <p:spPr>
          <a:xfrm>
            <a:off x="792530" y="427807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089DEB-6E8C-DDC1-F343-BA477C67AF2A}"/>
              </a:ext>
            </a:extLst>
          </p:cNvPr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1358886" y="857696"/>
            <a:ext cx="1980000" cy="19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5CD27E-705D-73D1-7B54-AE75DA72CF33}"/>
              </a:ext>
            </a:extLst>
          </p:cNvPr>
          <p:cNvSpPr txBox="1"/>
          <p:nvPr/>
        </p:nvSpPr>
        <p:spPr>
          <a:xfrm>
            <a:off x="1116106" y="470022"/>
            <a:ext cx="2455540" cy="36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2D3D5C"/>
                </a:solidFill>
                <a:latin typeface="Trebuchet MS"/>
              </a:rPr>
              <a:t>Find out more (LMS)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58FD0E-DB5B-D7F4-9406-1A3D3CB6E2F9}"/>
              </a:ext>
            </a:extLst>
          </p:cNvPr>
          <p:cNvGrpSpPr/>
          <p:nvPr/>
        </p:nvGrpSpPr>
        <p:grpSpPr>
          <a:xfrm>
            <a:off x="8119070" y="429486"/>
            <a:ext cx="3207600" cy="2844000"/>
            <a:chOff x="-741160" y="5154594"/>
            <a:chExt cx="2880000" cy="248783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A596485-8B42-0D3B-81AE-98C191BDCCF6}"/>
                </a:ext>
              </a:extLst>
            </p:cNvPr>
            <p:cNvSpPr/>
            <p:nvPr/>
          </p:nvSpPr>
          <p:spPr>
            <a:xfrm>
              <a:off x="-741160" y="5154594"/>
              <a:ext cx="2880000" cy="24878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98488F-05C3-2CBE-6D2A-0C5AE9655F98}"/>
                </a:ext>
              </a:extLst>
            </p:cNvPr>
            <p:cNvSpPr txBox="1"/>
            <p:nvPr/>
          </p:nvSpPr>
          <p:spPr>
            <a:xfrm>
              <a:off x="-741160" y="5207401"/>
              <a:ext cx="2880000" cy="323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2D3D5C"/>
                  </a:solidFill>
                  <a:latin typeface="Trebuchet MS"/>
                </a:rPr>
                <a:t>Brigid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1010A94-D529-3FEC-C5C4-CF0BA1EF4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391" y="903765"/>
            <a:ext cx="1980483" cy="1980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3FF137-1A90-B6ED-30E3-FDA31DDE87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9528720" y="1690310"/>
            <a:ext cx="395341" cy="40984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426A58-AB4E-0E89-5634-C61B37E34D23}"/>
              </a:ext>
            </a:extLst>
          </p:cNvPr>
          <p:cNvSpPr/>
          <p:nvPr/>
        </p:nvSpPr>
        <p:spPr>
          <a:xfrm>
            <a:off x="8119070" y="3629849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CB04DF-67C8-FF33-1054-D3D4FBD1AC8E}"/>
              </a:ext>
            </a:extLst>
          </p:cNvPr>
          <p:cNvSpPr txBox="1"/>
          <p:nvPr/>
        </p:nvSpPr>
        <p:spPr>
          <a:xfrm>
            <a:off x="8119070" y="3757343"/>
            <a:ext cx="3207600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D3D5C"/>
                </a:solidFill>
                <a:latin typeface="Trebuchet MS"/>
              </a:rPr>
              <a:t>DNA Probability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75BDE17-19E4-3F38-C782-71C26A14D62B}"/>
              </a:ext>
            </a:extLst>
          </p:cNvPr>
          <p:cNvSpPr/>
          <p:nvPr/>
        </p:nvSpPr>
        <p:spPr>
          <a:xfrm>
            <a:off x="4460795" y="3629849"/>
            <a:ext cx="3206817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E9464D-7618-796A-5C70-21E5E6FE05A2}"/>
              </a:ext>
            </a:extLst>
          </p:cNvPr>
          <p:cNvSpPr txBox="1"/>
          <p:nvPr/>
        </p:nvSpPr>
        <p:spPr>
          <a:xfrm>
            <a:off x="4393724" y="3714410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D3D5C"/>
                </a:solidFill>
                <a:latin typeface="Trebuchet MS"/>
              </a:rPr>
              <a:t>Patient Insights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7F7B6E3-0658-888D-8E0D-98B3F4853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700" y="4135105"/>
            <a:ext cx="2007648" cy="20076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40F01B-8520-40C5-FCF1-D47971EBD6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5867805" y="4944983"/>
            <a:ext cx="381837" cy="45732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F7B2F4C-C189-1B96-820E-C732F597419D}"/>
              </a:ext>
            </a:extLst>
          </p:cNvPr>
          <p:cNvSpPr/>
          <p:nvPr/>
        </p:nvSpPr>
        <p:spPr>
          <a:xfrm>
            <a:off x="4492199" y="425696"/>
            <a:ext cx="3207600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501C14-A621-5BFD-7635-94FFD93089A7}"/>
              </a:ext>
            </a:extLst>
          </p:cNvPr>
          <p:cNvSpPr txBox="1"/>
          <p:nvPr/>
        </p:nvSpPr>
        <p:spPr>
          <a:xfrm>
            <a:off x="4430998" y="467793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2D3D5C"/>
                </a:solidFill>
                <a:latin typeface="Trebuchet MS"/>
              </a:rPr>
              <a:t>SystmConnect</a:t>
            </a:r>
            <a:endParaRPr lang="en-GB" b="1" dirty="0">
              <a:solidFill>
                <a:srgbClr val="2D3D5C"/>
              </a:solidFill>
              <a:latin typeface="Trebuchet M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D2AF51-16E2-06F4-CF59-44DD7CEF2E15}"/>
              </a:ext>
            </a:extLst>
          </p:cNvPr>
          <p:cNvSpPr/>
          <p:nvPr/>
        </p:nvSpPr>
        <p:spPr>
          <a:xfrm>
            <a:off x="740468" y="3629849"/>
            <a:ext cx="3206817" cy="284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F571FE8-6984-CF5F-3C8D-BAE4DD9A1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9413" y="4187542"/>
            <a:ext cx="1969021" cy="19690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1E1587-04AB-8439-DF51-EC87C6ED4F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2171910" y="4977167"/>
            <a:ext cx="355841" cy="4219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183E018-55DB-BE88-5487-DC3B4F563C84}"/>
              </a:ext>
            </a:extLst>
          </p:cNvPr>
          <p:cNvSpPr txBox="1"/>
          <p:nvPr/>
        </p:nvSpPr>
        <p:spPr>
          <a:xfrm>
            <a:off x="689835" y="3708647"/>
            <a:ext cx="33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2D3D5C"/>
                </a:solidFill>
                <a:latin typeface="Trebuchet MS"/>
              </a:rPr>
              <a:t>Airmid</a:t>
            </a:r>
            <a:endParaRPr lang="en-GB" b="1" dirty="0">
              <a:solidFill>
                <a:srgbClr val="2D3D5C"/>
              </a:solidFill>
              <a:latin typeface="Trebuchet M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3EF457-9A9D-85F6-051E-A252AB193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210" y="879222"/>
            <a:ext cx="1980000" cy="198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E3B3A5-157E-5E74-6350-8085120A59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5898327" y="1642776"/>
            <a:ext cx="395341" cy="40984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88EC02C-FE97-C4E8-472B-06AEED870F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6391" y="4148915"/>
            <a:ext cx="2007648" cy="20076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B163750-EBAA-2E6F-1D13-A90759280D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36" t="38507" r="41800" b="38925"/>
          <a:stretch/>
        </p:blipFill>
        <p:spPr>
          <a:xfrm>
            <a:off x="9542224" y="4907916"/>
            <a:ext cx="381837" cy="4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25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8052CC222B2D44B56F68B1DE4E511C" ma:contentTypeVersion="16" ma:contentTypeDescription="Create a new document." ma:contentTypeScope="" ma:versionID="62c836e651aa5803279b5841dffd0639">
  <xsd:schema xmlns:xsd="http://www.w3.org/2001/XMLSchema" xmlns:xs="http://www.w3.org/2001/XMLSchema" xmlns:p="http://schemas.microsoft.com/office/2006/metadata/properties" xmlns:ns1="http://schemas.microsoft.com/sharepoint/v3" xmlns:ns2="663f3f67-3798-47e6-bf8e-655da91c8724" xmlns:ns3="d2debbc2-b574-499b-bd69-77b06b27278a" targetNamespace="http://schemas.microsoft.com/office/2006/metadata/properties" ma:root="true" ma:fieldsID="04632a57e15ebfb3defa2453b67ed0ce" ns1:_="" ns2:_="" ns3:_="">
    <xsd:import namespace="http://schemas.microsoft.com/sharepoint/v3"/>
    <xsd:import namespace="663f3f67-3798-47e6-bf8e-655da91c8724"/>
    <xsd:import namespace="d2debbc2-b574-499b-bd69-77b06b2727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f3f67-3798-47e6-bf8e-655da91c87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debbc2-b574-499b-bd69-77b06b27278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63f3f67-3798-47e6-bf8e-655da91c872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B01FB2-DB22-404D-AFE6-35B81FCFDD9B}"/>
</file>

<file path=customXml/itemProps2.xml><?xml version="1.0" encoding="utf-8"?>
<ds:datastoreItem xmlns:ds="http://schemas.openxmlformats.org/officeDocument/2006/customXml" ds:itemID="{409154CA-C13C-49AE-A5B2-9D4ECEA953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6C3F5A-AE79-4DA7-9CA6-96D0CEEEA0EC}">
  <ds:schemaRefs>
    <ds:schemaRef ds:uri="7dafb33d-c52d-4a86-af85-8c30a0b859d4"/>
    <ds:schemaRef ds:uri="b40018fa-3b4f-4f04-9fd9-c60daad01d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125</Words>
  <Application>Microsoft Office PowerPoint</Application>
  <PresentationFormat>Widescreen</PresentationFormat>
  <Paragraphs>44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Montserrat Semi-Bold</vt:lpstr>
      <vt:lpstr>Arial</vt:lpstr>
      <vt:lpstr>Calibri</vt:lpstr>
      <vt:lpstr>Calibri Light</vt:lpstr>
      <vt:lpstr>Helvetica</vt:lpstr>
      <vt:lpstr>Montserrat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Hardy</dc:creator>
  <cp:lastModifiedBy>Simon Rowley</cp:lastModifiedBy>
  <cp:revision>2</cp:revision>
  <cp:lastPrinted>2023-11-20T16:52:53Z</cp:lastPrinted>
  <dcterms:created xsi:type="dcterms:W3CDTF">2023-11-15T11:38:40Z</dcterms:created>
  <dcterms:modified xsi:type="dcterms:W3CDTF">2025-06-09T07:58:25Z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0x010100828052CC222B2D44B56F68B1DE4E511C</vt:lpwstr>
  </property>
</Properties>
</file>