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diagrams/drawing1.xml" ContentType="application/vnd.ms-office.drawingml.diagramDrawing+xml"/>
  <Override PartName="/ppt/theme/theme1.xml" ContentType="application/vnd.openxmlformats-officedocument.theme+xml"/>
  <Override PartName="/ppt/diagrams/layout2.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2.xml" ContentType="application/vnd.openxmlformats-officedocument.drawingml.diagramStyle+xml"/>
  <Override PartName="/ppt/diagrams/quickStyle1.xml" ContentType="application/vnd.openxmlformats-officedocument.drawingml.diagramStyle+xml"/>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18" r:id="rId2"/>
    <p:sldId id="320" r:id="rId3"/>
    <p:sldId id="319" r:id="rId4"/>
    <p:sldId id="257" r:id="rId5"/>
    <p:sldId id="258" r:id="rId6"/>
    <p:sldId id="259" r:id="rId7"/>
    <p:sldId id="321"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2" r:id="rId21"/>
    <p:sldId id="322" r:id="rId22"/>
    <p:sldId id="274" r:id="rId23"/>
    <p:sldId id="323"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44" autoAdjust="0"/>
  </p:normalViewPr>
  <p:slideViewPr>
    <p:cSldViewPr snapToGrid="0">
      <p:cViewPr varScale="1">
        <p:scale>
          <a:sx n="77" d="100"/>
          <a:sy n="77" d="100"/>
        </p:scale>
        <p:origin x="13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129042-3E58-4EA1-BE06-C1AA65AA1D3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754479B-E2A4-43B5-82D6-143B2231D134}">
      <dgm:prSet/>
      <dgm:spPr/>
      <dgm:t>
        <a:bodyPr/>
        <a:lstStyle/>
        <a:p>
          <a:r>
            <a:rPr lang="en-US" b="0" i="0" baseline="0"/>
            <a:t>We fail to recall people aggressively</a:t>
          </a:r>
          <a:endParaRPr lang="en-US"/>
        </a:p>
      </dgm:t>
    </dgm:pt>
    <dgm:pt modelId="{492FC8D5-4D51-46F7-AAEB-3EF46EE91CCA}" type="parTrans" cxnId="{847BC8FB-4F2F-4C35-AB46-8B840DAC33CA}">
      <dgm:prSet/>
      <dgm:spPr/>
      <dgm:t>
        <a:bodyPr/>
        <a:lstStyle/>
        <a:p>
          <a:endParaRPr lang="en-US"/>
        </a:p>
      </dgm:t>
    </dgm:pt>
    <dgm:pt modelId="{26BA77E8-C55C-41EE-9CEE-459B2A595CDC}" type="sibTrans" cxnId="{847BC8FB-4F2F-4C35-AB46-8B840DAC33CA}">
      <dgm:prSet/>
      <dgm:spPr/>
      <dgm:t>
        <a:bodyPr/>
        <a:lstStyle/>
        <a:p>
          <a:endParaRPr lang="en-US"/>
        </a:p>
      </dgm:t>
    </dgm:pt>
    <dgm:pt modelId="{1F145854-C9F5-43F2-A6F3-DD76A25AC4AB}">
      <dgm:prSet/>
      <dgm:spPr/>
      <dgm:t>
        <a:bodyPr/>
        <a:lstStyle/>
        <a:p>
          <a:r>
            <a:rPr lang="en-GB" b="0" i="0" baseline="0"/>
            <a:t>We fail to act on abnormal results</a:t>
          </a:r>
          <a:endParaRPr lang="en-US"/>
        </a:p>
      </dgm:t>
    </dgm:pt>
    <dgm:pt modelId="{81DC19B8-663A-4037-A9A8-6DC8C8F93271}" type="parTrans" cxnId="{5BCE1FF2-2251-49C3-8E20-5D0AF8B900B4}">
      <dgm:prSet/>
      <dgm:spPr/>
      <dgm:t>
        <a:bodyPr/>
        <a:lstStyle/>
        <a:p>
          <a:endParaRPr lang="en-US"/>
        </a:p>
      </dgm:t>
    </dgm:pt>
    <dgm:pt modelId="{724B0726-101E-45D6-A00D-186748B2B4F2}" type="sibTrans" cxnId="{5BCE1FF2-2251-49C3-8E20-5D0AF8B900B4}">
      <dgm:prSet/>
      <dgm:spPr/>
      <dgm:t>
        <a:bodyPr/>
        <a:lstStyle/>
        <a:p>
          <a:endParaRPr lang="en-US"/>
        </a:p>
      </dgm:t>
    </dgm:pt>
    <dgm:pt modelId="{5201F6E7-6F81-4AEB-833F-46807D44325F}">
      <dgm:prSet/>
      <dgm:spPr/>
      <dgm:t>
        <a:bodyPr/>
        <a:lstStyle/>
        <a:p>
          <a:r>
            <a:rPr lang="en-US" b="0" i="0" baseline="0"/>
            <a:t>We fail to follow up abnormal results</a:t>
          </a:r>
          <a:endParaRPr lang="en-US"/>
        </a:p>
      </dgm:t>
    </dgm:pt>
    <dgm:pt modelId="{CE3505BA-ADF2-4168-A1BE-2047754D7716}" type="parTrans" cxnId="{ACE1B760-239E-4932-B3D3-104288AD6510}">
      <dgm:prSet/>
      <dgm:spPr/>
      <dgm:t>
        <a:bodyPr/>
        <a:lstStyle/>
        <a:p>
          <a:endParaRPr lang="en-US"/>
        </a:p>
      </dgm:t>
    </dgm:pt>
    <dgm:pt modelId="{851C14A7-3AD1-4D69-8E31-8BDB24BF2CC5}" type="sibTrans" cxnId="{ACE1B760-239E-4932-B3D3-104288AD6510}">
      <dgm:prSet/>
      <dgm:spPr/>
      <dgm:t>
        <a:bodyPr/>
        <a:lstStyle/>
        <a:p>
          <a:endParaRPr lang="en-US"/>
        </a:p>
      </dgm:t>
    </dgm:pt>
    <dgm:pt modelId="{9BA45918-DB09-4E9A-BB5A-1D90642C631C}" type="pres">
      <dgm:prSet presAssocID="{EF129042-3E58-4EA1-BE06-C1AA65AA1D35}" presName="hierChild1" presStyleCnt="0">
        <dgm:presLayoutVars>
          <dgm:chPref val="1"/>
          <dgm:dir/>
          <dgm:animOne val="branch"/>
          <dgm:animLvl val="lvl"/>
          <dgm:resizeHandles/>
        </dgm:presLayoutVars>
      </dgm:prSet>
      <dgm:spPr/>
    </dgm:pt>
    <dgm:pt modelId="{D5A0DE29-9661-441F-97DA-165FF477C3AC}" type="pres">
      <dgm:prSet presAssocID="{B754479B-E2A4-43B5-82D6-143B2231D134}" presName="hierRoot1" presStyleCnt="0"/>
      <dgm:spPr/>
    </dgm:pt>
    <dgm:pt modelId="{F5BD1098-EFCF-419B-B3AD-7CD96171E508}" type="pres">
      <dgm:prSet presAssocID="{B754479B-E2A4-43B5-82D6-143B2231D134}" presName="composite" presStyleCnt="0"/>
      <dgm:spPr/>
    </dgm:pt>
    <dgm:pt modelId="{5BF4A623-CCB6-46F7-B3EC-B26726E327A0}" type="pres">
      <dgm:prSet presAssocID="{B754479B-E2A4-43B5-82D6-143B2231D134}" presName="background" presStyleLbl="node0" presStyleIdx="0" presStyleCnt="3"/>
      <dgm:spPr/>
    </dgm:pt>
    <dgm:pt modelId="{9DE9D714-9E8A-4912-841D-F29AE3B53556}" type="pres">
      <dgm:prSet presAssocID="{B754479B-E2A4-43B5-82D6-143B2231D134}" presName="text" presStyleLbl="fgAcc0" presStyleIdx="0" presStyleCnt="3">
        <dgm:presLayoutVars>
          <dgm:chPref val="3"/>
        </dgm:presLayoutVars>
      </dgm:prSet>
      <dgm:spPr/>
    </dgm:pt>
    <dgm:pt modelId="{3A3709B5-EF1E-4ADE-9E1A-FA0989F2FE21}" type="pres">
      <dgm:prSet presAssocID="{B754479B-E2A4-43B5-82D6-143B2231D134}" presName="hierChild2" presStyleCnt="0"/>
      <dgm:spPr/>
    </dgm:pt>
    <dgm:pt modelId="{59CE089C-B86A-482F-B71C-F09B9C041541}" type="pres">
      <dgm:prSet presAssocID="{1F145854-C9F5-43F2-A6F3-DD76A25AC4AB}" presName="hierRoot1" presStyleCnt="0"/>
      <dgm:spPr/>
    </dgm:pt>
    <dgm:pt modelId="{02CE564D-AF15-4EF3-AAD8-D396C7B61EE1}" type="pres">
      <dgm:prSet presAssocID="{1F145854-C9F5-43F2-A6F3-DD76A25AC4AB}" presName="composite" presStyleCnt="0"/>
      <dgm:spPr/>
    </dgm:pt>
    <dgm:pt modelId="{7BE5F0AA-566A-44A8-98A9-AB8CD2542956}" type="pres">
      <dgm:prSet presAssocID="{1F145854-C9F5-43F2-A6F3-DD76A25AC4AB}" presName="background" presStyleLbl="node0" presStyleIdx="1" presStyleCnt="3"/>
      <dgm:spPr/>
    </dgm:pt>
    <dgm:pt modelId="{9E7C4916-7E98-4C48-8B35-0AC562E0DF6B}" type="pres">
      <dgm:prSet presAssocID="{1F145854-C9F5-43F2-A6F3-DD76A25AC4AB}" presName="text" presStyleLbl="fgAcc0" presStyleIdx="1" presStyleCnt="3">
        <dgm:presLayoutVars>
          <dgm:chPref val="3"/>
        </dgm:presLayoutVars>
      </dgm:prSet>
      <dgm:spPr/>
    </dgm:pt>
    <dgm:pt modelId="{23183707-8FBF-45BD-9969-4A4BC527BFAF}" type="pres">
      <dgm:prSet presAssocID="{1F145854-C9F5-43F2-A6F3-DD76A25AC4AB}" presName="hierChild2" presStyleCnt="0"/>
      <dgm:spPr/>
    </dgm:pt>
    <dgm:pt modelId="{AE459BE3-99B5-42A2-B890-A216DD8E7367}" type="pres">
      <dgm:prSet presAssocID="{5201F6E7-6F81-4AEB-833F-46807D44325F}" presName="hierRoot1" presStyleCnt="0"/>
      <dgm:spPr/>
    </dgm:pt>
    <dgm:pt modelId="{CB0E889E-98AF-4B75-ABD2-D38EEE5F2AFB}" type="pres">
      <dgm:prSet presAssocID="{5201F6E7-6F81-4AEB-833F-46807D44325F}" presName="composite" presStyleCnt="0"/>
      <dgm:spPr/>
    </dgm:pt>
    <dgm:pt modelId="{F5311B9C-ED61-42BC-B96A-C9E847DE6A5D}" type="pres">
      <dgm:prSet presAssocID="{5201F6E7-6F81-4AEB-833F-46807D44325F}" presName="background" presStyleLbl="node0" presStyleIdx="2" presStyleCnt="3"/>
      <dgm:spPr/>
    </dgm:pt>
    <dgm:pt modelId="{ADF309B6-AA1E-40BE-A07F-63946E17FD2A}" type="pres">
      <dgm:prSet presAssocID="{5201F6E7-6F81-4AEB-833F-46807D44325F}" presName="text" presStyleLbl="fgAcc0" presStyleIdx="2" presStyleCnt="3">
        <dgm:presLayoutVars>
          <dgm:chPref val="3"/>
        </dgm:presLayoutVars>
      </dgm:prSet>
      <dgm:spPr/>
    </dgm:pt>
    <dgm:pt modelId="{0CC3DB79-42EE-477A-9CF4-9B124D905BCB}" type="pres">
      <dgm:prSet presAssocID="{5201F6E7-6F81-4AEB-833F-46807D44325F}" presName="hierChild2" presStyleCnt="0"/>
      <dgm:spPr/>
    </dgm:pt>
  </dgm:ptLst>
  <dgm:cxnLst>
    <dgm:cxn modelId="{9CC14D15-DE3B-4C54-8112-3A986EAC706F}" type="presOf" srcId="{EF129042-3E58-4EA1-BE06-C1AA65AA1D35}" destId="{9BA45918-DB09-4E9A-BB5A-1D90642C631C}" srcOrd="0" destOrd="0" presId="urn:microsoft.com/office/officeart/2005/8/layout/hierarchy1"/>
    <dgm:cxn modelId="{ACE1B760-239E-4932-B3D3-104288AD6510}" srcId="{EF129042-3E58-4EA1-BE06-C1AA65AA1D35}" destId="{5201F6E7-6F81-4AEB-833F-46807D44325F}" srcOrd="2" destOrd="0" parTransId="{CE3505BA-ADF2-4168-A1BE-2047754D7716}" sibTransId="{851C14A7-3AD1-4D69-8E31-8BDB24BF2CC5}"/>
    <dgm:cxn modelId="{11FBA781-A4F7-4EE5-9EAC-D7FE756FB96A}" type="presOf" srcId="{5201F6E7-6F81-4AEB-833F-46807D44325F}" destId="{ADF309B6-AA1E-40BE-A07F-63946E17FD2A}" srcOrd="0" destOrd="0" presId="urn:microsoft.com/office/officeart/2005/8/layout/hierarchy1"/>
    <dgm:cxn modelId="{62CD6A9A-B884-4CAC-A468-F4FD97A5B4E8}" type="presOf" srcId="{B754479B-E2A4-43B5-82D6-143B2231D134}" destId="{9DE9D714-9E8A-4912-841D-F29AE3B53556}" srcOrd="0" destOrd="0" presId="urn:microsoft.com/office/officeart/2005/8/layout/hierarchy1"/>
    <dgm:cxn modelId="{0DD3E4C2-19FA-4C59-A3AC-03D0BCB626A8}" type="presOf" srcId="{1F145854-C9F5-43F2-A6F3-DD76A25AC4AB}" destId="{9E7C4916-7E98-4C48-8B35-0AC562E0DF6B}" srcOrd="0" destOrd="0" presId="urn:microsoft.com/office/officeart/2005/8/layout/hierarchy1"/>
    <dgm:cxn modelId="{5BCE1FF2-2251-49C3-8E20-5D0AF8B900B4}" srcId="{EF129042-3E58-4EA1-BE06-C1AA65AA1D35}" destId="{1F145854-C9F5-43F2-A6F3-DD76A25AC4AB}" srcOrd="1" destOrd="0" parTransId="{81DC19B8-663A-4037-A9A8-6DC8C8F93271}" sibTransId="{724B0726-101E-45D6-A00D-186748B2B4F2}"/>
    <dgm:cxn modelId="{847BC8FB-4F2F-4C35-AB46-8B840DAC33CA}" srcId="{EF129042-3E58-4EA1-BE06-C1AA65AA1D35}" destId="{B754479B-E2A4-43B5-82D6-143B2231D134}" srcOrd="0" destOrd="0" parTransId="{492FC8D5-4D51-46F7-AAEB-3EF46EE91CCA}" sibTransId="{26BA77E8-C55C-41EE-9CEE-459B2A595CDC}"/>
    <dgm:cxn modelId="{39B5741D-A6C6-44F3-A83C-DC08560AE50B}" type="presParOf" srcId="{9BA45918-DB09-4E9A-BB5A-1D90642C631C}" destId="{D5A0DE29-9661-441F-97DA-165FF477C3AC}" srcOrd="0" destOrd="0" presId="urn:microsoft.com/office/officeart/2005/8/layout/hierarchy1"/>
    <dgm:cxn modelId="{BE01D748-E44C-4841-85C7-3E8D3D39504F}" type="presParOf" srcId="{D5A0DE29-9661-441F-97DA-165FF477C3AC}" destId="{F5BD1098-EFCF-419B-B3AD-7CD96171E508}" srcOrd="0" destOrd="0" presId="urn:microsoft.com/office/officeart/2005/8/layout/hierarchy1"/>
    <dgm:cxn modelId="{9289A810-13A7-4A9B-A03B-3BB480F60501}" type="presParOf" srcId="{F5BD1098-EFCF-419B-B3AD-7CD96171E508}" destId="{5BF4A623-CCB6-46F7-B3EC-B26726E327A0}" srcOrd="0" destOrd="0" presId="urn:microsoft.com/office/officeart/2005/8/layout/hierarchy1"/>
    <dgm:cxn modelId="{3433063D-7DE2-479B-936C-57AF551E68B5}" type="presParOf" srcId="{F5BD1098-EFCF-419B-B3AD-7CD96171E508}" destId="{9DE9D714-9E8A-4912-841D-F29AE3B53556}" srcOrd="1" destOrd="0" presId="urn:microsoft.com/office/officeart/2005/8/layout/hierarchy1"/>
    <dgm:cxn modelId="{C845FD45-0068-4DB1-971E-99A9F028C62A}" type="presParOf" srcId="{D5A0DE29-9661-441F-97DA-165FF477C3AC}" destId="{3A3709B5-EF1E-4ADE-9E1A-FA0989F2FE21}" srcOrd="1" destOrd="0" presId="urn:microsoft.com/office/officeart/2005/8/layout/hierarchy1"/>
    <dgm:cxn modelId="{12E299CC-BF44-41FD-ABCA-9B63854C4576}" type="presParOf" srcId="{9BA45918-DB09-4E9A-BB5A-1D90642C631C}" destId="{59CE089C-B86A-482F-B71C-F09B9C041541}" srcOrd="1" destOrd="0" presId="urn:microsoft.com/office/officeart/2005/8/layout/hierarchy1"/>
    <dgm:cxn modelId="{4FBC4CA7-5D38-4874-AA4B-6F34366604BF}" type="presParOf" srcId="{59CE089C-B86A-482F-B71C-F09B9C041541}" destId="{02CE564D-AF15-4EF3-AAD8-D396C7B61EE1}" srcOrd="0" destOrd="0" presId="urn:microsoft.com/office/officeart/2005/8/layout/hierarchy1"/>
    <dgm:cxn modelId="{0D5140E3-814A-47BE-A41B-415E82DF25D6}" type="presParOf" srcId="{02CE564D-AF15-4EF3-AAD8-D396C7B61EE1}" destId="{7BE5F0AA-566A-44A8-98A9-AB8CD2542956}" srcOrd="0" destOrd="0" presId="urn:microsoft.com/office/officeart/2005/8/layout/hierarchy1"/>
    <dgm:cxn modelId="{72D59703-65DF-4A7C-9107-298B4F0C441D}" type="presParOf" srcId="{02CE564D-AF15-4EF3-AAD8-D396C7B61EE1}" destId="{9E7C4916-7E98-4C48-8B35-0AC562E0DF6B}" srcOrd="1" destOrd="0" presId="urn:microsoft.com/office/officeart/2005/8/layout/hierarchy1"/>
    <dgm:cxn modelId="{F025EAA6-3D0E-47EC-B859-CDE4ACF29E43}" type="presParOf" srcId="{59CE089C-B86A-482F-B71C-F09B9C041541}" destId="{23183707-8FBF-45BD-9969-4A4BC527BFAF}" srcOrd="1" destOrd="0" presId="urn:microsoft.com/office/officeart/2005/8/layout/hierarchy1"/>
    <dgm:cxn modelId="{6EB0C9EA-F8AD-4B5F-94B4-BFD5776F45BE}" type="presParOf" srcId="{9BA45918-DB09-4E9A-BB5A-1D90642C631C}" destId="{AE459BE3-99B5-42A2-B890-A216DD8E7367}" srcOrd="2" destOrd="0" presId="urn:microsoft.com/office/officeart/2005/8/layout/hierarchy1"/>
    <dgm:cxn modelId="{DE11E57F-45E5-4213-8C4C-E3EF0504E93F}" type="presParOf" srcId="{AE459BE3-99B5-42A2-B890-A216DD8E7367}" destId="{CB0E889E-98AF-4B75-ABD2-D38EEE5F2AFB}" srcOrd="0" destOrd="0" presId="urn:microsoft.com/office/officeart/2005/8/layout/hierarchy1"/>
    <dgm:cxn modelId="{ABED448D-185F-45B7-96DC-476312E093BD}" type="presParOf" srcId="{CB0E889E-98AF-4B75-ABD2-D38EEE5F2AFB}" destId="{F5311B9C-ED61-42BC-B96A-C9E847DE6A5D}" srcOrd="0" destOrd="0" presId="urn:microsoft.com/office/officeart/2005/8/layout/hierarchy1"/>
    <dgm:cxn modelId="{B6066120-8312-4915-86DA-A9D741A6CB92}" type="presParOf" srcId="{CB0E889E-98AF-4B75-ABD2-D38EEE5F2AFB}" destId="{ADF309B6-AA1E-40BE-A07F-63946E17FD2A}" srcOrd="1" destOrd="0" presId="urn:microsoft.com/office/officeart/2005/8/layout/hierarchy1"/>
    <dgm:cxn modelId="{DD26F743-C96A-4A40-BB80-F6FC0B9C7144}" type="presParOf" srcId="{AE459BE3-99B5-42A2-B890-A216DD8E7367}" destId="{0CC3DB79-42EE-477A-9CF4-9B124D905BC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8AF1D-3C85-47EB-91D3-2EFF066C6C32}" type="doc">
      <dgm:prSet loTypeId="urn:microsoft.com/office/officeart/2005/8/layout/cycle8" loCatId="cycle" qsTypeId="urn:microsoft.com/office/officeart/2005/8/quickstyle/3d4" qsCatId="3D" csTypeId="urn:microsoft.com/office/officeart/2005/8/colors/colorful4" csCatId="colorful" phldr="1"/>
      <dgm:spPr/>
    </dgm:pt>
    <dgm:pt modelId="{76D26755-7463-4290-BC2B-BFFD47AB70FA}">
      <dgm:prSet phldrT="[Text]"/>
      <dgm:spPr/>
      <dgm:t>
        <a:bodyPr/>
        <a:lstStyle/>
        <a:p>
          <a:r>
            <a:rPr lang="en-GB" dirty="0"/>
            <a:t>Recall</a:t>
          </a:r>
        </a:p>
      </dgm:t>
    </dgm:pt>
    <dgm:pt modelId="{2B01A27D-9F05-4C46-A883-D2A92DBBBA62}" type="parTrans" cxnId="{07162DA9-9BE6-47F2-B5B9-45F04FAE0BD2}">
      <dgm:prSet/>
      <dgm:spPr/>
      <dgm:t>
        <a:bodyPr/>
        <a:lstStyle/>
        <a:p>
          <a:endParaRPr lang="en-GB"/>
        </a:p>
      </dgm:t>
    </dgm:pt>
    <dgm:pt modelId="{9AE3A8CB-3552-4737-8A56-17D58AC5A0B3}" type="sibTrans" cxnId="{07162DA9-9BE6-47F2-B5B9-45F04FAE0BD2}">
      <dgm:prSet/>
      <dgm:spPr/>
      <dgm:t>
        <a:bodyPr/>
        <a:lstStyle/>
        <a:p>
          <a:endParaRPr lang="en-GB"/>
        </a:p>
      </dgm:t>
    </dgm:pt>
    <dgm:pt modelId="{0C1E3BA1-0ADB-4496-B14A-9FB25C22F395}">
      <dgm:prSet phldrT="[Text]"/>
      <dgm:spPr/>
      <dgm:t>
        <a:bodyPr/>
        <a:lstStyle/>
        <a:p>
          <a:br>
            <a:rPr lang="en-GB" dirty="0"/>
          </a:br>
          <a:r>
            <a:rPr lang="en-GB" dirty="0"/>
            <a:t>Act on result</a:t>
          </a:r>
        </a:p>
      </dgm:t>
    </dgm:pt>
    <dgm:pt modelId="{1585ECF2-77B3-448E-9E84-43223EFB6A14}" type="parTrans" cxnId="{D1FF1CDA-0359-4459-AF78-F4FD3BE67810}">
      <dgm:prSet/>
      <dgm:spPr/>
      <dgm:t>
        <a:bodyPr/>
        <a:lstStyle/>
        <a:p>
          <a:endParaRPr lang="en-GB"/>
        </a:p>
      </dgm:t>
    </dgm:pt>
    <dgm:pt modelId="{146A318D-AE36-48CF-A4C8-A91FC3297756}" type="sibTrans" cxnId="{D1FF1CDA-0359-4459-AF78-F4FD3BE67810}">
      <dgm:prSet/>
      <dgm:spPr/>
      <dgm:t>
        <a:bodyPr/>
        <a:lstStyle/>
        <a:p>
          <a:endParaRPr lang="en-GB"/>
        </a:p>
      </dgm:t>
    </dgm:pt>
    <dgm:pt modelId="{D8C86469-34D9-4012-9E96-E5BF60884E4F}">
      <dgm:prSet phldrT="[Text]"/>
      <dgm:spPr/>
      <dgm:t>
        <a:bodyPr/>
        <a:lstStyle/>
        <a:p>
          <a:r>
            <a:rPr lang="en-GB" dirty="0"/>
            <a:t>Follow up / Recall</a:t>
          </a:r>
        </a:p>
      </dgm:t>
    </dgm:pt>
    <dgm:pt modelId="{C87C4CFD-F845-4712-A124-5A4CE175DED1}" type="parTrans" cxnId="{6898DEC1-DF1E-4C59-AE4C-DD0A3EF069BC}">
      <dgm:prSet/>
      <dgm:spPr/>
      <dgm:t>
        <a:bodyPr/>
        <a:lstStyle/>
        <a:p>
          <a:endParaRPr lang="en-GB"/>
        </a:p>
      </dgm:t>
    </dgm:pt>
    <dgm:pt modelId="{BD97E8A5-350F-4FBE-8CE8-6F1B37CF463E}" type="sibTrans" cxnId="{6898DEC1-DF1E-4C59-AE4C-DD0A3EF069BC}">
      <dgm:prSet/>
      <dgm:spPr/>
      <dgm:t>
        <a:bodyPr/>
        <a:lstStyle/>
        <a:p>
          <a:endParaRPr lang="en-GB"/>
        </a:p>
      </dgm:t>
    </dgm:pt>
    <dgm:pt modelId="{4CED02A2-EF1F-46AB-BB79-4395C74A6FFC}" type="pres">
      <dgm:prSet presAssocID="{E838AF1D-3C85-47EB-91D3-2EFF066C6C32}" presName="compositeShape" presStyleCnt="0">
        <dgm:presLayoutVars>
          <dgm:chMax val="7"/>
          <dgm:dir/>
          <dgm:resizeHandles val="exact"/>
        </dgm:presLayoutVars>
      </dgm:prSet>
      <dgm:spPr/>
    </dgm:pt>
    <dgm:pt modelId="{4828B202-7182-4D9C-94A6-277D13E3A205}" type="pres">
      <dgm:prSet presAssocID="{E838AF1D-3C85-47EB-91D3-2EFF066C6C32}" presName="wedge1" presStyleLbl="node1" presStyleIdx="0" presStyleCnt="3"/>
      <dgm:spPr/>
    </dgm:pt>
    <dgm:pt modelId="{092F5D16-AA0C-4008-B586-D5435852FE4E}" type="pres">
      <dgm:prSet presAssocID="{E838AF1D-3C85-47EB-91D3-2EFF066C6C32}" presName="dummy1a" presStyleCnt="0"/>
      <dgm:spPr/>
    </dgm:pt>
    <dgm:pt modelId="{58D677EC-0F95-4A09-B4C6-4EB2CDE2F8DF}" type="pres">
      <dgm:prSet presAssocID="{E838AF1D-3C85-47EB-91D3-2EFF066C6C32}" presName="dummy1b" presStyleCnt="0"/>
      <dgm:spPr/>
    </dgm:pt>
    <dgm:pt modelId="{0A965ED3-0551-4A5E-B9EB-4968E9C9431D}" type="pres">
      <dgm:prSet presAssocID="{E838AF1D-3C85-47EB-91D3-2EFF066C6C32}" presName="wedge1Tx" presStyleLbl="node1" presStyleIdx="0" presStyleCnt="3">
        <dgm:presLayoutVars>
          <dgm:chMax val="0"/>
          <dgm:chPref val="0"/>
          <dgm:bulletEnabled val="1"/>
        </dgm:presLayoutVars>
      </dgm:prSet>
      <dgm:spPr/>
    </dgm:pt>
    <dgm:pt modelId="{E2D32939-ACC3-476F-A7DB-A3D929B9BEA5}" type="pres">
      <dgm:prSet presAssocID="{E838AF1D-3C85-47EB-91D3-2EFF066C6C32}" presName="wedge2" presStyleLbl="node1" presStyleIdx="1" presStyleCnt="3"/>
      <dgm:spPr/>
    </dgm:pt>
    <dgm:pt modelId="{3E97ED0E-699C-4E76-9E76-7EA2AB3EE781}" type="pres">
      <dgm:prSet presAssocID="{E838AF1D-3C85-47EB-91D3-2EFF066C6C32}" presName="dummy2a" presStyleCnt="0"/>
      <dgm:spPr/>
    </dgm:pt>
    <dgm:pt modelId="{A7CA6FE3-1E75-4867-A821-2DDD0490166A}" type="pres">
      <dgm:prSet presAssocID="{E838AF1D-3C85-47EB-91D3-2EFF066C6C32}" presName="dummy2b" presStyleCnt="0"/>
      <dgm:spPr/>
    </dgm:pt>
    <dgm:pt modelId="{DCB0F416-7176-4E9E-94DA-45D6586DCC5D}" type="pres">
      <dgm:prSet presAssocID="{E838AF1D-3C85-47EB-91D3-2EFF066C6C32}" presName="wedge2Tx" presStyleLbl="node1" presStyleIdx="1" presStyleCnt="3">
        <dgm:presLayoutVars>
          <dgm:chMax val="0"/>
          <dgm:chPref val="0"/>
          <dgm:bulletEnabled val="1"/>
        </dgm:presLayoutVars>
      </dgm:prSet>
      <dgm:spPr/>
    </dgm:pt>
    <dgm:pt modelId="{97D7CC06-645F-46A4-829D-304D333DD8B4}" type="pres">
      <dgm:prSet presAssocID="{E838AF1D-3C85-47EB-91D3-2EFF066C6C32}" presName="wedge3" presStyleLbl="node1" presStyleIdx="2" presStyleCnt="3"/>
      <dgm:spPr/>
    </dgm:pt>
    <dgm:pt modelId="{84A33C61-6AE8-4383-A4C4-F2318F622EFB}" type="pres">
      <dgm:prSet presAssocID="{E838AF1D-3C85-47EB-91D3-2EFF066C6C32}" presName="dummy3a" presStyleCnt="0"/>
      <dgm:spPr/>
    </dgm:pt>
    <dgm:pt modelId="{DAC95D70-9906-4451-A249-942669DAA2FC}" type="pres">
      <dgm:prSet presAssocID="{E838AF1D-3C85-47EB-91D3-2EFF066C6C32}" presName="dummy3b" presStyleCnt="0"/>
      <dgm:spPr/>
    </dgm:pt>
    <dgm:pt modelId="{CA9DDC33-90F2-4C80-AE4E-139D858078BF}" type="pres">
      <dgm:prSet presAssocID="{E838AF1D-3C85-47EB-91D3-2EFF066C6C32}" presName="wedge3Tx" presStyleLbl="node1" presStyleIdx="2" presStyleCnt="3">
        <dgm:presLayoutVars>
          <dgm:chMax val="0"/>
          <dgm:chPref val="0"/>
          <dgm:bulletEnabled val="1"/>
        </dgm:presLayoutVars>
      </dgm:prSet>
      <dgm:spPr/>
    </dgm:pt>
    <dgm:pt modelId="{96FD738F-5208-4C84-91D9-9DB8E86863FB}" type="pres">
      <dgm:prSet presAssocID="{9AE3A8CB-3552-4737-8A56-17D58AC5A0B3}" presName="arrowWedge1" presStyleLbl="fgSibTrans2D1" presStyleIdx="0" presStyleCnt="3"/>
      <dgm:spPr/>
    </dgm:pt>
    <dgm:pt modelId="{6CA88316-78B7-45FF-9594-FB171C920C44}" type="pres">
      <dgm:prSet presAssocID="{146A318D-AE36-48CF-A4C8-A91FC3297756}" presName="arrowWedge2" presStyleLbl="fgSibTrans2D1" presStyleIdx="1" presStyleCnt="3"/>
      <dgm:spPr/>
    </dgm:pt>
    <dgm:pt modelId="{F183D4D2-3E18-41CD-BAE1-955356914006}" type="pres">
      <dgm:prSet presAssocID="{BD97E8A5-350F-4FBE-8CE8-6F1B37CF463E}" presName="arrowWedge3" presStyleLbl="fgSibTrans2D1" presStyleIdx="2" presStyleCnt="3"/>
      <dgm:spPr/>
    </dgm:pt>
  </dgm:ptLst>
  <dgm:cxnLst>
    <dgm:cxn modelId="{AD3A2D12-48EA-41D5-9EA7-2E89288E25E0}" type="presOf" srcId="{D8C86469-34D9-4012-9E96-E5BF60884E4F}" destId="{97D7CC06-645F-46A4-829D-304D333DD8B4}" srcOrd="0" destOrd="0" presId="urn:microsoft.com/office/officeart/2005/8/layout/cycle8"/>
    <dgm:cxn modelId="{1B26B25E-97A8-48FF-AE23-DD6E79596847}" type="presOf" srcId="{76D26755-7463-4290-BC2B-BFFD47AB70FA}" destId="{4828B202-7182-4D9C-94A6-277D13E3A205}" srcOrd="0" destOrd="0" presId="urn:microsoft.com/office/officeart/2005/8/layout/cycle8"/>
    <dgm:cxn modelId="{20D6667B-10FE-467C-99EC-E285AC230BC8}" type="presOf" srcId="{0C1E3BA1-0ADB-4496-B14A-9FB25C22F395}" destId="{DCB0F416-7176-4E9E-94DA-45D6586DCC5D}" srcOrd="1" destOrd="0" presId="urn:microsoft.com/office/officeart/2005/8/layout/cycle8"/>
    <dgm:cxn modelId="{07162DA9-9BE6-47F2-B5B9-45F04FAE0BD2}" srcId="{E838AF1D-3C85-47EB-91D3-2EFF066C6C32}" destId="{76D26755-7463-4290-BC2B-BFFD47AB70FA}" srcOrd="0" destOrd="0" parTransId="{2B01A27D-9F05-4C46-A883-D2A92DBBBA62}" sibTransId="{9AE3A8CB-3552-4737-8A56-17D58AC5A0B3}"/>
    <dgm:cxn modelId="{6898DEC1-DF1E-4C59-AE4C-DD0A3EF069BC}" srcId="{E838AF1D-3C85-47EB-91D3-2EFF066C6C32}" destId="{D8C86469-34D9-4012-9E96-E5BF60884E4F}" srcOrd="2" destOrd="0" parTransId="{C87C4CFD-F845-4712-A124-5A4CE175DED1}" sibTransId="{BD97E8A5-350F-4FBE-8CE8-6F1B37CF463E}"/>
    <dgm:cxn modelId="{4380D2C4-6FF5-4200-A738-4341C88256F6}" type="presOf" srcId="{0C1E3BA1-0ADB-4496-B14A-9FB25C22F395}" destId="{E2D32939-ACC3-476F-A7DB-A3D929B9BEA5}" srcOrd="0" destOrd="0" presId="urn:microsoft.com/office/officeart/2005/8/layout/cycle8"/>
    <dgm:cxn modelId="{5FF835CB-B16B-44C3-84F8-5CD2F7B5A2E2}" type="presOf" srcId="{76D26755-7463-4290-BC2B-BFFD47AB70FA}" destId="{0A965ED3-0551-4A5E-B9EB-4968E9C9431D}" srcOrd="1" destOrd="0" presId="urn:microsoft.com/office/officeart/2005/8/layout/cycle8"/>
    <dgm:cxn modelId="{D1FF1CDA-0359-4459-AF78-F4FD3BE67810}" srcId="{E838AF1D-3C85-47EB-91D3-2EFF066C6C32}" destId="{0C1E3BA1-0ADB-4496-B14A-9FB25C22F395}" srcOrd="1" destOrd="0" parTransId="{1585ECF2-77B3-448E-9E84-43223EFB6A14}" sibTransId="{146A318D-AE36-48CF-A4C8-A91FC3297756}"/>
    <dgm:cxn modelId="{D81FE3DD-B977-4F17-8A8B-C657C0F22E6D}" type="presOf" srcId="{D8C86469-34D9-4012-9E96-E5BF60884E4F}" destId="{CA9DDC33-90F2-4C80-AE4E-139D858078BF}" srcOrd="1" destOrd="0" presId="urn:microsoft.com/office/officeart/2005/8/layout/cycle8"/>
    <dgm:cxn modelId="{604DABE2-9115-484C-BACD-037E9B2349F6}" type="presOf" srcId="{E838AF1D-3C85-47EB-91D3-2EFF066C6C32}" destId="{4CED02A2-EF1F-46AB-BB79-4395C74A6FFC}" srcOrd="0" destOrd="0" presId="urn:microsoft.com/office/officeart/2005/8/layout/cycle8"/>
    <dgm:cxn modelId="{35A874D6-3B8C-44E5-A7CF-FEA2589054F2}" type="presParOf" srcId="{4CED02A2-EF1F-46AB-BB79-4395C74A6FFC}" destId="{4828B202-7182-4D9C-94A6-277D13E3A205}" srcOrd="0" destOrd="0" presId="urn:microsoft.com/office/officeart/2005/8/layout/cycle8"/>
    <dgm:cxn modelId="{AF775734-A23F-4C5A-9BF8-44A0C35A5E30}" type="presParOf" srcId="{4CED02A2-EF1F-46AB-BB79-4395C74A6FFC}" destId="{092F5D16-AA0C-4008-B586-D5435852FE4E}" srcOrd="1" destOrd="0" presId="urn:microsoft.com/office/officeart/2005/8/layout/cycle8"/>
    <dgm:cxn modelId="{32ED19F5-79DD-4F97-9238-242C0651135D}" type="presParOf" srcId="{4CED02A2-EF1F-46AB-BB79-4395C74A6FFC}" destId="{58D677EC-0F95-4A09-B4C6-4EB2CDE2F8DF}" srcOrd="2" destOrd="0" presId="urn:microsoft.com/office/officeart/2005/8/layout/cycle8"/>
    <dgm:cxn modelId="{7656B768-7BD2-405D-A76D-FD086D11CD3E}" type="presParOf" srcId="{4CED02A2-EF1F-46AB-BB79-4395C74A6FFC}" destId="{0A965ED3-0551-4A5E-B9EB-4968E9C9431D}" srcOrd="3" destOrd="0" presId="urn:microsoft.com/office/officeart/2005/8/layout/cycle8"/>
    <dgm:cxn modelId="{0ED4959C-F55A-4C31-B370-4D80C6F5EAF7}" type="presParOf" srcId="{4CED02A2-EF1F-46AB-BB79-4395C74A6FFC}" destId="{E2D32939-ACC3-476F-A7DB-A3D929B9BEA5}" srcOrd="4" destOrd="0" presId="urn:microsoft.com/office/officeart/2005/8/layout/cycle8"/>
    <dgm:cxn modelId="{0E311BDF-507C-41B9-8428-73AA4327165C}" type="presParOf" srcId="{4CED02A2-EF1F-46AB-BB79-4395C74A6FFC}" destId="{3E97ED0E-699C-4E76-9E76-7EA2AB3EE781}" srcOrd="5" destOrd="0" presId="urn:microsoft.com/office/officeart/2005/8/layout/cycle8"/>
    <dgm:cxn modelId="{B2673603-6DF7-41EF-B3E5-C47A7CF90A13}" type="presParOf" srcId="{4CED02A2-EF1F-46AB-BB79-4395C74A6FFC}" destId="{A7CA6FE3-1E75-4867-A821-2DDD0490166A}" srcOrd="6" destOrd="0" presId="urn:microsoft.com/office/officeart/2005/8/layout/cycle8"/>
    <dgm:cxn modelId="{4F1E7019-095E-4B3A-83C0-1297EA698F9D}" type="presParOf" srcId="{4CED02A2-EF1F-46AB-BB79-4395C74A6FFC}" destId="{DCB0F416-7176-4E9E-94DA-45D6586DCC5D}" srcOrd="7" destOrd="0" presId="urn:microsoft.com/office/officeart/2005/8/layout/cycle8"/>
    <dgm:cxn modelId="{BD8794AB-301F-46C7-8BC5-40FB4C9FCA38}" type="presParOf" srcId="{4CED02A2-EF1F-46AB-BB79-4395C74A6FFC}" destId="{97D7CC06-645F-46A4-829D-304D333DD8B4}" srcOrd="8" destOrd="0" presId="urn:microsoft.com/office/officeart/2005/8/layout/cycle8"/>
    <dgm:cxn modelId="{C853523C-90E9-4692-9519-D8C14A5157CF}" type="presParOf" srcId="{4CED02A2-EF1F-46AB-BB79-4395C74A6FFC}" destId="{84A33C61-6AE8-4383-A4C4-F2318F622EFB}" srcOrd="9" destOrd="0" presId="urn:microsoft.com/office/officeart/2005/8/layout/cycle8"/>
    <dgm:cxn modelId="{9888E70E-B4D1-4FB6-8E82-BAD0F8E817E1}" type="presParOf" srcId="{4CED02A2-EF1F-46AB-BB79-4395C74A6FFC}" destId="{DAC95D70-9906-4451-A249-942669DAA2FC}" srcOrd="10" destOrd="0" presId="urn:microsoft.com/office/officeart/2005/8/layout/cycle8"/>
    <dgm:cxn modelId="{28924A98-BC21-4BCB-BC9A-00398BE0B5B2}" type="presParOf" srcId="{4CED02A2-EF1F-46AB-BB79-4395C74A6FFC}" destId="{CA9DDC33-90F2-4C80-AE4E-139D858078BF}" srcOrd="11" destOrd="0" presId="urn:microsoft.com/office/officeart/2005/8/layout/cycle8"/>
    <dgm:cxn modelId="{6EE0B929-9D83-4537-B9EF-F18BD5478B1B}" type="presParOf" srcId="{4CED02A2-EF1F-46AB-BB79-4395C74A6FFC}" destId="{96FD738F-5208-4C84-91D9-9DB8E86863FB}" srcOrd="12" destOrd="0" presId="urn:microsoft.com/office/officeart/2005/8/layout/cycle8"/>
    <dgm:cxn modelId="{2516C9A2-DAAA-4A46-9C89-CEFE216C8CD2}" type="presParOf" srcId="{4CED02A2-EF1F-46AB-BB79-4395C74A6FFC}" destId="{6CA88316-78B7-45FF-9594-FB171C920C44}" srcOrd="13" destOrd="0" presId="urn:microsoft.com/office/officeart/2005/8/layout/cycle8"/>
    <dgm:cxn modelId="{E525B650-1660-4367-96EF-69E221C58E94}" type="presParOf" srcId="{4CED02A2-EF1F-46AB-BB79-4395C74A6FFC}" destId="{F183D4D2-3E18-41CD-BAE1-95535691400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4F56A1-3852-41CA-B1D4-C786E40D4A66}"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EB56ADAC-0E12-4AAB-9FE4-15233FC0B35B}">
      <dgm:prSet/>
      <dgm:spPr/>
      <dgm:t>
        <a:bodyPr/>
        <a:lstStyle/>
        <a:p>
          <a:r>
            <a:rPr lang="en-GB" b="0" i="0" baseline="0"/>
            <a:t>Accept that there are no excuses for the wide variation in care</a:t>
          </a:r>
          <a:endParaRPr lang="en-US"/>
        </a:p>
      </dgm:t>
    </dgm:pt>
    <dgm:pt modelId="{459A40B4-AAA9-4833-8771-6A826D0B29D8}" type="parTrans" cxnId="{2F1439F6-34D4-4AE5-9733-5D30D4FAC185}">
      <dgm:prSet/>
      <dgm:spPr/>
      <dgm:t>
        <a:bodyPr/>
        <a:lstStyle/>
        <a:p>
          <a:endParaRPr lang="en-US"/>
        </a:p>
      </dgm:t>
    </dgm:pt>
    <dgm:pt modelId="{2672C296-B320-452D-997D-DC2E19F28237}" type="sibTrans" cxnId="{2F1439F6-34D4-4AE5-9733-5D30D4FAC185}">
      <dgm:prSet phldrT="1" phldr="0"/>
      <dgm:spPr/>
      <dgm:t>
        <a:bodyPr/>
        <a:lstStyle/>
        <a:p>
          <a:r>
            <a:rPr lang="en-US"/>
            <a:t>1</a:t>
          </a:r>
        </a:p>
      </dgm:t>
    </dgm:pt>
    <dgm:pt modelId="{B151A3C7-CC18-4A23-83B3-39C9217BB2A8}">
      <dgm:prSet/>
      <dgm:spPr/>
      <dgm:t>
        <a:bodyPr/>
        <a:lstStyle/>
        <a:p>
          <a:r>
            <a:rPr lang="en-GB" b="0" i="0" baseline="0"/>
            <a:t>Let’s collectively rise to the challenge of delivering high quality population health</a:t>
          </a:r>
          <a:endParaRPr lang="en-US"/>
        </a:p>
      </dgm:t>
    </dgm:pt>
    <dgm:pt modelId="{CA22CCFE-A682-4B9A-94F6-01243D550761}" type="parTrans" cxnId="{DA2A3A0D-1ECA-49CE-84A8-B68A3D8DDEF0}">
      <dgm:prSet/>
      <dgm:spPr/>
      <dgm:t>
        <a:bodyPr/>
        <a:lstStyle/>
        <a:p>
          <a:endParaRPr lang="en-US"/>
        </a:p>
      </dgm:t>
    </dgm:pt>
    <dgm:pt modelId="{C7491032-9945-4580-9BA0-36031F864FA3}" type="sibTrans" cxnId="{DA2A3A0D-1ECA-49CE-84A8-B68A3D8DDEF0}">
      <dgm:prSet phldrT="2" phldr="0"/>
      <dgm:spPr/>
      <dgm:t>
        <a:bodyPr/>
        <a:lstStyle/>
        <a:p>
          <a:r>
            <a:rPr lang="en-US"/>
            <a:t>2</a:t>
          </a:r>
        </a:p>
      </dgm:t>
    </dgm:pt>
    <dgm:pt modelId="{BDA725EE-A96A-4AF5-8EFF-A3A7BBA863FB}">
      <dgm:prSet/>
      <dgm:spPr/>
      <dgm:t>
        <a:bodyPr/>
        <a:lstStyle/>
        <a:p>
          <a:r>
            <a:rPr lang="en-GB" b="0" i="0" baseline="0"/>
            <a:t>Let’s maximise our QOF income</a:t>
          </a:r>
          <a:endParaRPr lang="en-US"/>
        </a:p>
      </dgm:t>
    </dgm:pt>
    <dgm:pt modelId="{0BB5C4B4-1314-48D5-B600-67FB16E0FE66}" type="parTrans" cxnId="{FB55A6AF-FEBE-49EB-8BF1-CE1327CCDB47}">
      <dgm:prSet/>
      <dgm:spPr/>
      <dgm:t>
        <a:bodyPr/>
        <a:lstStyle/>
        <a:p>
          <a:endParaRPr lang="en-US"/>
        </a:p>
      </dgm:t>
    </dgm:pt>
    <dgm:pt modelId="{67EF86FB-EE85-4AF2-85CD-A4E8F104FCBA}" type="sibTrans" cxnId="{FB55A6AF-FEBE-49EB-8BF1-CE1327CCDB47}">
      <dgm:prSet phldrT="3" phldr="0"/>
      <dgm:spPr/>
      <dgm:t>
        <a:bodyPr/>
        <a:lstStyle/>
        <a:p>
          <a:r>
            <a:rPr lang="en-US"/>
            <a:t>3</a:t>
          </a:r>
        </a:p>
      </dgm:t>
    </dgm:pt>
    <dgm:pt modelId="{7BBA7363-EB17-4FFD-9F26-E997131DC5DB}">
      <dgm:prSet/>
      <dgm:spPr/>
      <dgm:t>
        <a:bodyPr/>
        <a:lstStyle/>
        <a:p>
          <a:r>
            <a:rPr lang="en-GB" b="0" i="0" baseline="0"/>
            <a:t>Let’s be life saving heroes</a:t>
          </a:r>
          <a:endParaRPr lang="en-US"/>
        </a:p>
      </dgm:t>
    </dgm:pt>
    <dgm:pt modelId="{5B1CF004-391A-44E4-AE0A-BDC883B6F25C}" type="parTrans" cxnId="{9AC30E2E-D762-4F15-AAB1-89FE3774624F}">
      <dgm:prSet/>
      <dgm:spPr/>
      <dgm:t>
        <a:bodyPr/>
        <a:lstStyle/>
        <a:p>
          <a:endParaRPr lang="en-US"/>
        </a:p>
      </dgm:t>
    </dgm:pt>
    <dgm:pt modelId="{F9D0623F-6D44-493F-A8C3-3CD2E5026F8A}" type="sibTrans" cxnId="{9AC30E2E-D762-4F15-AAB1-89FE3774624F}">
      <dgm:prSet phldrT="4" phldr="0"/>
      <dgm:spPr/>
      <dgm:t>
        <a:bodyPr/>
        <a:lstStyle/>
        <a:p>
          <a:r>
            <a:rPr lang="en-US"/>
            <a:t>4</a:t>
          </a:r>
        </a:p>
      </dgm:t>
    </dgm:pt>
    <dgm:pt modelId="{96A67F79-52B4-46F0-B723-AA96C87DFDDB}" type="pres">
      <dgm:prSet presAssocID="{CD4F56A1-3852-41CA-B1D4-C786E40D4A66}" presName="Name0" presStyleCnt="0">
        <dgm:presLayoutVars>
          <dgm:animLvl val="lvl"/>
          <dgm:resizeHandles val="exact"/>
        </dgm:presLayoutVars>
      </dgm:prSet>
      <dgm:spPr/>
    </dgm:pt>
    <dgm:pt modelId="{5538D3EB-A97E-48D1-A9A1-0965D022D184}" type="pres">
      <dgm:prSet presAssocID="{EB56ADAC-0E12-4AAB-9FE4-15233FC0B35B}" presName="compositeNode" presStyleCnt="0">
        <dgm:presLayoutVars>
          <dgm:bulletEnabled val="1"/>
        </dgm:presLayoutVars>
      </dgm:prSet>
      <dgm:spPr/>
    </dgm:pt>
    <dgm:pt modelId="{61686DF3-611E-400D-8305-76B4BC5C36B1}" type="pres">
      <dgm:prSet presAssocID="{EB56ADAC-0E12-4AAB-9FE4-15233FC0B35B}" presName="bgRect" presStyleLbl="bgAccFollowNode1" presStyleIdx="0" presStyleCnt="4"/>
      <dgm:spPr/>
    </dgm:pt>
    <dgm:pt modelId="{FB7BCCBD-DBBC-45A7-9010-0390C7E896CF}" type="pres">
      <dgm:prSet presAssocID="{2672C296-B320-452D-997D-DC2E19F28237}" presName="sibTransNodeCircle" presStyleLbl="alignNode1" presStyleIdx="0" presStyleCnt="8">
        <dgm:presLayoutVars>
          <dgm:chMax val="0"/>
          <dgm:bulletEnabled/>
        </dgm:presLayoutVars>
      </dgm:prSet>
      <dgm:spPr/>
    </dgm:pt>
    <dgm:pt modelId="{BDE9DC2F-A993-4B9A-9C78-7E70BDDC3D52}" type="pres">
      <dgm:prSet presAssocID="{EB56ADAC-0E12-4AAB-9FE4-15233FC0B35B}" presName="bottomLine" presStyleLbl="alignNode1" presStyleIdx="1" presStyleCnt="8">
        <dgm:presLayoutVars/>
      </dgm:prSet>
      <dgm:spPr/>
    </dgm:pt>
    <dgm:pt modelId="{2D7DA2EF-51A1-4F4A-BB68-5502FB3350D5}" type="pres">
      <dgm:prSet presAssocID="{EB56ADAC-0E12-4AAB-9FE4-15233FC0B35B}" presName="nodeText" presStyleLbl="bgAccFollowNode1" presStyleIdx="0" presStyleCnt="4">
        <dgm:presLayoutVars>
          <dgm:bulletEnabled val="1"/>
        </dgm:presLayoutVars>
      </dgm:prSet>
      <dgm:spPr/>
    </dgm:pt>
    <dgm:pt modelId="{2BB22B2C-EC5F-4B33-9F83-F527129C41C8}" type="pres">
      <dgm:prSet presAssocID="{2672C296-B320-452D-997D-DC2E19F28237}" presName="sibTrans" presStyleCnt="0"/>
      <dgm:spPr/>
    </dgm:pt>
    <dgm:pt modelId="{ABD64D14-D7AE-4439-9FF1-C80E35A15ACE}" type="pres">
      <dgm:prSet presAssocID="{B151A3C7-CC18-4A23-83B3-39C9217BB2A8}" presName="compositeNode" presStyleCnt="0">
        <dgm:presLayoutVars>
          <dgm:bulletEnabled val="1"/>
        </dgm:presLayoutVars>
      </dgm:prSet>
      <dgm:spPr/>
    </dgm:pt>
    <dgm:pt modelId="{159EEC76-109B-4B9A-9BB2-CE8F73A7153C}" type="pres">
      <dgm:prSet presAssocID="{B151A3C7-CC18-4A23-83B3-39C9217BB2A8}" presName="bgRect" presStyleLbl="bgAccFollowNode1" presStyleIdx="1" presStyleCnt="4"/>
      <dgm:spPr/>
    </dgm:pt>
    <dgm:pt modelId="{3934BC27-FDB2-40B7-8117-3C776FA0A40F}" type="pres">
      <dgm:prSet presAssocID="{C7491032-9945-4580-9BA0-36031F864FA3}" presName="sibTransNodeCircle" presStyleLbl="alignNode1" presStyleIdx="2" presStyleCnt="8">
        <dgm:presLayoutVars>
          <dgm:chMax val="0"/>
          <dgm:bulletEnabled/>
        </dgm:presLayoutVars>
      </dgm:prSet>
      <dgm:spPr/>
    </dgm:pt>
    <dgm:pt modelId="{D295E977-3D48-4763-B521-1F7895F2BDA7}" type="pres">
      <dgm:prSet presAssocID="{B151A3C7-CC18-4A23-83B3-39C9217BB2A8}" presName="bottomLine" presStyleLbl="alignNode1" presStyleIdx="3" presStyleCnt="8">
        <dgm:presLayoutVars/>
      </dgm:prSet>
      <dgm:spPr/>
    </dgm:pt>
    <dgm:pt modelId="{C18FCCF1-01D6-4261-AFF4-E4B7117A69DE}" type="pres">
      <dgm:prSet presAssocID="{B151A3C7-CC18-4A23-83B3-39C9217BB2A8}" presName="nodeText" presStyleLbl="bgAccFollowNode1" presStyleIdx="1" presStyleCnt="4">
        <dgm:presLayoutVars>
          <dgm:bulletEnabled val="1"/>
        </dgm:presLayoutVars>
      </dgm:prSet>
      <dgm:spPr/>
    </dgm:pt>
    <dgm:pt modelId="{623C9B4D-7ABB-40BE-8A9B-90DEAB572C9A}" type="pres">
      <dgm:prSet presAssocID="{C7491032-9945-4580-9BA0-36031F864FA3}" presName="sibTrans" presStyleCnt="0"/>
      <dgm:spPr/>
    </dgm:pt>
    <dgm:pt modelId="{EB1FAF1F-2FDD-4A10-BF3F-478FE1651C5C}" type="pres">
      <dgm:prSet presAssocID="{BDA725EE-A96A-4AF5-8EFF-A3A7BBA863FB}" presName="compositeNode" presStyleCnt="0">
        <dgm:presLayoutVars>
          <dgm:bulletEnabled val="1"/>
        </dgm:presLayoutVars>
      </dgm:prSet>
      <dgm:spPr/>
    </dgm:pt>
    <dgm:pt modelId="{CBA701AD-85EC-48AE-97FA-02EF2098B22D}" type="pres">
      <dgm:prSet presAssocID="{BDA725EE-A96A-4AF5-8EFF-A3A7BBA863FB}" presName="bgRect" presStyleLbl="bgAccFollowNode1" presStyleIdx="2" presStyleCnt="4"/>
      <dgm:spPr/>
    </dgm:pt>
    <dgm:pt modelId="{0DC38B75-E61A-46EE-9D8E-106FFBB5E489}" type="pres">
      <dgm:prSet presAssocID="{67EF86FB-EE85-4AF2-85CD-A4E8F104FCBA}" presName="sibTransNodeCircle" presStyleLbl="alignNode1" presStyleIdx="4" presStyleCnt="8">
        <dgm:presLayoutVars>
          <dgm:chMax val="0"/>
          <dgm:bulletEnabled/>
        </dgm:presLayoutVars>
      </dgm:prSet>
      <dgm:spPr/>
    </dgm:pt>
    <dgm:pt modelId="{7B061869-1B0F-408B-BFBB-D385885F6F95}" type="pres">
      <dgm:prSet presAssocID="{BDA725EE-A96A-4AF5-8EFF-A3A7BBA863FB}" presName="bottomLine" presStyleLbl="alignNode1" presStyleIdx="5" presStyleCnt="8">
        <dgm:presLayoutVars/>
      </dgm:prSet>
      <dgm:spPr/>
    </dgm:pt>
    <dgm:pt modelId="{E1913D22-A4CF-445B-A16B-D4B8DC928EC5}" type="pres">
      <dgm:prSet presAssocID="{BDA725EE-A96A-4AF5-8EFF-A3A7BBA863FB}" presName="nodeText" presStyleLbl="bgAccFollowNode1" presStyleIdx="2" presStyleCnt="4">
        <dgm:presLayoutVars>
          <dgm:bulletEnabled val="1"/>
        </dgm:presLayoutVars>
      </dgm:prSet>
      <dgm:spPr/>
    </dgm:pt>
    <dgm:pt modelId="{FD2A1C8D-05F2-43BE-AAF9-FDCB3FE09F0E}" type="pres">
      <dgm:prSet presAssocID="{67EF86FB-EE85-4AF2-85CD-A4E8F104FCBA}" presName="sibTrans" presStyleCnt="0"/>
      <dgm:spPr/>
    </dgm:pt>
    <dgm:pt modelId="{5AEFA79F-F995-47D5-8843-385F463C6DAF}" type="pres">
      <dgm:prSet presAssocID="{7BBA7363-EB17-4FFD-9F26-E997131DC5DB}" presName="compositeNode" presStyleCnt="0">
        <dgm:presLayoutVars>
          <dgm:bulletEnabled val="1"/>
        </dgm:presLayoutVars>
      </dgm:prSet>
      <dgm:spPr/>
    </dgm:pt>
    <dgm:pt modelId="{8E981ABB-530B-4B55-BA07-AD16FF0195EF}" type="pres">
      <dgm:prSet presAssocID="{7BBA7363-EB17-4FFD-9F26-E997131DC5DB}" presName="bgRect" presStyleLbl="bgAccFollowNode1" presStyleIdx="3" presStyleCnt="4"/>
      <dgm:spPr/>
    </dgm:pt>
    <dgm:pt modelId="{9BFB435F-4126-4874-8FA1-CC18997C352B}" type="pres">
      <dgm:prSet presAssocID="{F9D0623F-6D44-493F-A8C3-3CD2E5026F8A}" presName="sibTransNodeCircle" presStyleLbl="alignNode1" presStyleIdx="6" presStyleCnt="8">
        <dgm:presLayoutVars>
          <dgm:chMax val="0"/>
          <dgm:bulletEnabled/>
        </dgm:presLayoutVars>
      </dgm:prSet>
      <dgm:spPr/>
    </dgm:pt>
    <dgm:pt modelId="{87630BBB-8171-4D29-BC30-A8554D9365DE}" type="pres">
      <dgm:prSet presAssocID="{7BBA7363-EB17-4FFD-9F26-E997131DC5DB}" presName="bottomLine" presStyleLbl="alignNode1" presStyleIdx="7" presStyleCnt="8">
        <dgm:presLayoutVars/>
      </dgm:prSet>
      <dgm:spPr/>
    </dgm:pt>
    <dgm:pt modelId="{4FAC7C4A-005B-4DC7-94F0-61E3584F67CC}" type="pres">
      <dgm:prSet presAssocID="{7BBA7363-EB17-4FFD-9F26-E997131DC5DB}" presName="nodeText" presStyleLbl="bgAccFollowNode1" presStyleIdx="3" presStyleCnt="4">
        <dgm:presLayoutVars>
          <dgm:bulletEnabled val="1"/>
        </dgm:presLayoutVars>
      </dgm:prSet>
      <dgm:spPr/>
    </dgm:pt>
  </dgm:ptLst>
  <dgm:cxnLst>
    <dgm:cxn modelId="{1FA10E07-8205-402A-981F-69D50E1B1F82}" type="presOf" srcId="{2672C296-B320-452D-997D-DC2E19F28237}" destId="{FB7BCCBD-DBBC-45A7-9010-0390C7E896CF}" srcOrd="0" destOrd="0" presId="urn:microsoft.com/office/officeart/2016/7/layout/BasicLinearProcessNumbered"/>
    <dgm:cxn modelId="{DA2A3A0D-1ECA-49CE-84A8-B68A3D8DDEF0}" srcId="{CD4F56A1-3852-41CA-B1D4-C786E40D4A66}" destId="{B151A3C7-CC18-4A23-83B3-39C9217BB2A8}" srcOrd="1" destOrd="0" parTransId="{CA22CCFE-A682-4B9A-94F6-01243D550761}" sibTransId="{C7491032-9945-4580-9BA0-36031F864FA3}"/>
    <dgm:cxn modelId="{9945641C-DF34-4C12-8719-32B906660DE6}" type="presOf" srcId="{C7491032-9945-4580-9BA0-36031F864FA3}" destId="{3934BC27-FDB2-40B7-8117-3C776FA0A40F}" srcOrd="0" destOrd="0" presId="urn:microsoft.com/office/officeart/2016/7/layout/BasicLinearProcessNumbered"/>
    <dgm:cxn modelId="{C84C6F1C-2F13-4A93-A4AB-87A635817345}" type="presOf" srcId="{BDA725EE-A96A-4AF5-8EFF-A3A7BBA863FB}" destId="{CBA701AD-85EC-48AE-97FA-02EF2098B22D}" srcOrd="0" destOrd="0" presId="urn:microsoft.com/office/officeart/2016/7/layout/BasicLinearProcessNumbered"/>
    <dgm:cxn modelId="{C6B6E81D-1FF7-4619-8ADC-F4A82233CD36}" type="presOf" srcId="{7BBA7363-EB17-4FFD-9F26-E997131DC5DB}" destId="{8E981ABB-530B-4B55-BA07-AD16FF0195EF}" srcOrd="0" destOrd="0" presId="urn:microsoft.com/office/officeart/2016/7/layout/BasicLinearProcessNumbered"/>
    <dgm:cxn modelId="{8A07E121-6FFD-44E5-9DAB-537B78F005D1}" type="presOf" srcId="{B151A3C7-CC18-4A23-83B3-39C9217BB2A8}" destId="{C18FCCF1-01D6-4261-AFF4-E4B7117A69DE}" srcOrd="1" destOrd="0" presId="urn:microsoft.com/office/officeart/2016/7/layout/BasicLinearProcessNumbered"/>
    <dgm:cxn modelId="{748B272B-CDC0-4CF3-BBB0-F66357B981C4}" type="presOf" srcId="{67EF86FB-EE85-4AF2-85CD-A4E8F104FCBA}" destId="{0DC38B75-E61A-46EE-9D8E-106FFBB5E489}" srcOrd="0" destOrd="0" presId="urn:microsoft.com/office/officeart/2016/7/layout/BasicLinearProcessNumbered"/>
    <dgm:cxn modelId="{9AC30E2E-D762-4F15-AAB1-89FE3774624F}" srcId="{CD4F56A1-3852-41CA-B1D4-C786E40D4A66}" destId="{7BBA7363-EB17-4FFD-9F26-E997131DC5DB}" srcOrd="3" destOrd="0" parTransId="{5B1CF004-391A-44E4-AE0A-BDC883B6F25C}" sibTransId="{F9D0623F-6D44-493F-A8C3-3CD2E5026F8A}"/>
    <dgm:cxn modelId="{8284975C-09B2-4007-86C9-85C2CDE7C6BA}" type="presOf" srcId="{7BBA7363-EB17-4FFD-9F26-E997131DC5DB}" destId="{4FAC7C4A-005B-4DC7-94F0-61E3584F67CC}" srcOrd="1" destOrd="0" presId="urn:microsoft.com/office/officeart/2016/7/layout/BasicLinearProcessNumbered"/>
    <dgm:cxn modelId="{11C05844-FBA9-4CDE-A2F5-6102D1021D4D}" type="presOf" srcId="{CD4F56A1-3852-41CA-B1D4-C786E40D4A66}" destId="{96A67F79-52B4-46F0-B723-AA96C87DFDDB}" srcOrd="0" destOrd="0" presId="urn:microsoft.com/office/officeart/2016/7/layout/BasicLinearProcessNumbered"/>
    <dgm:cxn modelId="{81491B4A-7747-44BD-AD9D-1BBB915770D1}" type="presOf" srcId="{EB56ADAC-0E12-4AAB-9FE4-15233FC0B35B}" destId="{61686DF3-611E-400D-8305-76B4BC5C36B1}" srcOrd="0" destOrd="0" presId="urn:microsoft.com/office/officeart/2016/7/layout/BasicLinearProcessNumbered"/>
    <dgm:cxn modelId="{297266AA-5BD0-4B99-8F6E-26B17659C17E}" type="presOf" srcId="{F9D0623F-6D44-493F-A8C3-3CD2E5026F8A}" destId="{9BFB435F-4126-4874-8FA1-CC18997C352B}" srcOrd="0" destOrd="0" presId="urn:microsoft.com/office/officeart/2016/7/layout/BasicLinearProcessNumbered"/>
    <dgm:cxn modelId="{FB55A6AF-FEBE-49EB-8BF1-CE1327CCDB47}" srcId="{CD4F56A1-3852-41CA-B1D4-C786E40D4A66}" destId="{BDA725EE-A96A-4AF5-8EFF-A3A7BBA863FB}" srcOrd="2" destOrd="0" parTransId="{0BB5C4B4-1314-48D5-B600-67FB16E0FE66}" sibTransId="{67EF86FB-EE85-4AF2-85CD-A4E8F104FCBA}"/>
    <dgm:cxn modelId="{A0ADC2C3-EA23-4A06-AA21-3433DC490329}" type="presOf" srcId="{EB56ADAC-0E12-4AAB-9FE4-15233FC0B35B}" destId="{2D7DA2EF-51A1-4F4A-BB68-5502FB3350D5}" srcOrd="1" destOrd="0" presId="urn:microsoft.com/office/officeart/2016/7/layout/BasicLinearProcessNumbered"/>
    <dgm:cxn modelId="{DC9FB5DA-5768-44AA-80E7-81718A768D45}" type="presOf" srcId="{B151A3C7-CC18-4A23-83B3-39C9217BB2A8}" destId="{159EEC76-109B-4B9A-9BB2-CE8F73A7153C}" srcOrd="0" destOrd="0" presId="urn:microsoft.com/office/officeart/2016/7/layout/BasicLinearProcessNumbered"/>
    <dgm:cxn modelId="{2F1439F6-34D4-4AE5-9733-5D30D4FAC185}" srcId="{CD4F56A1-3852-41CA-B1D4-C786E40D4A66}" destId="{EB56ADAC-0E12-4AAB-9FE4-15233FC0B35B}" srcOrd="0" destOrd="0" parTransId="{459A40B4-AAA9-4833-8771-6A826D0B29D8}" sibTransId="{2672C296-B320-452D-997D-DC2E19F28237}"/>
    <dgm:cxn modelId="{4F6746F8-1757-4F8B-8B69-7CE236CE4C71}" type="presOf" srcId="{BDA725EE-A96A-4AF5-8EFF-A3A7BBA863FB}" destId="{E1913D22-A4CF-445B-A16B-D4B8DC928EC5}" srcOrd="1" destOrd="0" presId="urn:microsoft.com/office/officeart/2016/7/layout/BasicLinearProcessNumbered"/>
    <dgm:cxn modelId="{BA8FAA1E-0CF0-4664-A7D1-878F2DCFE94A}" type="presParOf" srcId="{96A67F79-52B4-46F0-B723-AA96C87DFDDB}" destId="{5538D3EB-A97E-48D1-A9A1-0965D022D184}" srcOrd="0" destOrd="0" presId="urn:microsoft.com/office/officeart/2016/7/layout/BasicLinearProcessNumbered"/>
    <dgm:cxn modelId="{1C2929B0-5DF7-4B4A-BCA5-25196D86262F}" type="presParOf" srcId="{5538D3EB-A97E-48D1-A9A1-0965D022D184}" destId="{61686DF3-611E-400D-8305-76B4BC5C36B1}" srcOrd="0" destOrd="0" presId="urn:microsoft.com/office/officeart/2016/7/layout/BasicLinearProcessNumbered"/>
    <dgm:cxn modelId="{F175B736-95D9-42EE-818E-1444D95610B4}" type="presParOf" srcId="{5538D3EB-A97E-48D1-A9A1-0965D022D184}" destId="{FB7BCCBD-DBBC-45A7-9010-0390C7E896CF}" srcOrd="1" destOrd="0" presId="urn:microsoft.com/office/officeart/2016/7/layout/BasicLinearProcessNumbered"/>
    <dgm:cxn modelId="{EC464779-12A6-4534-83DB-75DF999D7A66}" type="presParOf" srcId="{5538D3EB-A97E-48D1-A9A1-0965D022D184}" destId="{BDE9DC2F-A993-4B9A-9C78-7E70BDDC3D52}" srcOrd="2" destOrd="0" presId="urn:microsoft.com/office/officeart/2016/7/layout/BasicLinearProcessNumbered"/>
    <dgm:cxn modelId="{2F0F60EE-995C-4963-893C-AB93368C90BE}" type="presParOf" srcId="{5538D3EB-A97E-48D1-A9A1-0965D022D184}" destId="{2D7DA2EF-51A1-4F4A-BB68-5502FB3350D5}" srcOrd="3" destOrd="0" presId="urn:microsoft.com/office/officeart/2016/7/layout/BasicLinearProcessNumbered"/>
    <dgm:cxn modelId="{2D6A5920-2E5D-4181-BAD9-CAD22ED9B97E}" type="presParOf" srcId="{96A67F79-52B4-46F0-B723-AA96C87DFDDB}" destId="{2BB22B2C-EC5F-4B33-9F83-F527129C41C8}" srcOrd="1" destOrd="0" presId="urn:microsoft.com/office/officeart/2016/7/layout/BasicLinearProcessNumbered"/>
    <dgm:cxn modelId="{F7BC21F6-B35B-48E2-B83E-F5D47310D8DF}" type="presParOf" srcId="{96A67F79-52B4-46F0-B723-AA96C87DFDDB}" destId="{ABD64D14-D7AE-4439-9FF1-C80E35A15ACE}" srcOrd="2" destOrd="0" presId="urn:microsoft.com/office/officeart/2016/7/layout/BasicLinearProcessNumbered"/>
    <dgm:cxn modelId="{94AAF197-7423-4AB3-A626-CC92AC323684}" type="presParOf" srcId="{ABD64D14-D7AE-4439-9FF1-C80E35A15ACE}" destId="{159EEC76-109B-4B9A-9BB2-CE8F73A7153C}" srcOrd="0" destOrd="0" presId="urn:microsoft.com/office/officeart/2016/7/layout/BasicLinearProcessNumbered"/>
    <dgm:cxn modelId="{FFEB54E2-A4BE-48B3-97D8-C1539E074D53}" type="presParOf" srcId="{ABD64D14-D7AE-4439-9FF1-C80E35A15ACE}" destId="{3934BC27-FDB2-40B7-8117-3C776FA0A40F}" srcOrd="1" destOrd="0" presId="urn:microsoft.com/office/officeart/2016/7/layout/BasicLinearProcessNumbered"/>
    <dgm:cxn modelId="{3962146C-E30B-4C14-B962-C578757654B0}" type="presParOf" srcId="{ABD64D14-D7AE-4439-9FF1-C80E35A15ACE}" destId="{D295E977-3D48-4763-B521-1F7895F2BDA7}" srcOrd="2" destOrd="0" presId="urn:microsoft.com/office/officeart/2016/7/layout/BasicLinearProcessNumbered"/>
    <dgm:cxn modelId="{122D1EC3-A978-4113-9FB0-D9E83F32B235}" type="presParOf" srcId="{ABD64D14-D7AE-4439-9FF1-C80E35A15ACE}" destId="{C18FCCF1-01D6-4261-AFF4-E4B7117A69DE}" srcOrd="3" destOrd="0" presId="urn:microsoft.com/office/officeart/2016/7/layout/BasicLinearProcessNumbered"/>
    <dgm:cxn modelId="{24B44F36-732E-424A-85C7-B38DEB0B4FFE}" type="presParOf" srcId="{96A67F79-52B4-46F0-B723-AA96C87DFDDB}" destId="{623C9B4D-7ABB-40BE-8A9B-90DEAB572C9A}" srcOrd="3" destOrd="0" presId="urn:microsoft.com/office/officeart/2016/7/layout/BasicLinearProcessNumbered"/>
    <dgm:cxn modelId="{081D9F1A-8791-4F0C-9D44-CDA24B835A99}" type="presParOf" srcId="{96A67F79-52B4-46F0-B723-AA96C87DFDDB}" destId="{EB1FAF1F-2FDD-4A10-BF3F-478FE1651C5C}" srcOrd="4" destOrd="0" presId="urn:microsoft.com/office/officeart/2016/7/layout/BasicLinearProcessNumbered"/>
    <dgm:cxn modelId="{4BE569CE-861E-4900-9B95-852FCEBDE0A7}" type="presParOf" srcId="{EB1FAF1F-2FDD-4A10-BF3F-478FE1651C5C}" destId="{CBA701AD-85EC-48AE-97FA-02EF2098B22D}" srcOrd="0" destOrd="0" presId="urn:microsoft.com/office/officeart/2016/7/layout/BasicLinearProcessNumbered"/>
    <dgm:cxn modelId="{2DCC0FEC-FEB2-44E8-B8C8-70D4E71129EF}" type="presParOf" srcId="{EB1FAF1F-2FDD-4A10-BF3F-478FE1651C5C}" destId="{0DC38B75-E61A-46EE-9D8E-106FFBB5E489}" srcOrd="1" destOrd="0" presId="urn:microsoft.com/office/officeart/2016/7/layout/BasicLinearProcessNumbered"/>
    <dgm:cxn modelId="{ABC49EE9-9D3C-41AE-9FD7-479D038C8AE1}" type="presParOf" srcId="{EB1FAF1F-2FDD-4A10-BF3F-478FE1651C5C}" destId="{7B061869-1B0F-408B-BFBB-D385885F6F95}" srcOrd="2" destOrd="0" presId="urn:microsoft.com/office/officeart/2016/7/layout/BasicLinearProcessNumbered"/>
    <dgm:cxn modelId="{62FD3313-3C93-495F-9E2D-F05B3BC7D8E6}" type="presParOf" srcId="{EB1FAF1F-2FDD-4A10-BF3F-478FE1651C5C}" destId="{E1913D22-A4CF-445B-A16B-D4B8DC928EC5}" srcOrd="3" destOrd="0" presId="urn:microsoft.com/office/officeart/2016/7/layout/BasicLinearProcessNumbered"/>
    <dgm:cxn modelId="{B30B808E-7888-47BF-8EF1-B8DC013713F3}" type="presParOf" srcId="{96A67F79-52B4-46F0-B723-AA96C87DFDDB}" destId="{FD2A1C8D-05F2-43BE-AAF9-FDCB3FE09F0E}" srcOrd="5" destOrd="0" presId="urn:microsoft.com/office/officeart/2016/7/layout/BasicLinearProcessNumbered"/>
    <dgm:cxn modelId="{840E98D2-7027-4366-A45D-60ADEF0DDEF1}" type="presParOf" srcId="{96A67F79-52B4-46F0-B723-AA96C87DFDDB}" destId="{5AEFA79F-F995-47D5-8843-385F463C6DAF}" srcOrd="6" destOrd="0" presId="urn:microsoft.com/office/officeart/2016/7/layout/BasicLinearProcessNumbered"/>
    <dgm:cxn modelId="{92B26A75-96D0-4A35-9F52-9135F6A11620}" type="presParOf" srcId="{5AEFA79F-F995-47D5-8843-385F463C6DAF}" destId="{8E981ABB-530B-4B55-BA07-AD16FF0195EF}" srcOrd="0" destOrd="0" presId="urn:microsoft.com/office/officeart/2016/7/layout/BasicLinearProcessNumbered"/>
    <dgm:cxn modelId="{6C4C7C7A-27ED-44C0-9761-8AFA9D0527A0}" type="presParOf" srcId="{5AEFA79F-F995-47D5-8843-385F463C6DAF}" destId="{9BFB435F-4126-4874-8FA1-CC18997C352B}" srcOrd="1" destOrd="0" presId="urn:microsoft.com/office/officeart/2016/7/layout/BasicLinearProcessNumbered"/>
    <dgm:cxn modelId="{4BBDC551-5089-4D99-A97D-C9FB59A5295E}" type="presParOf" srcId="{5AEFA79F-F995-47D5-8843-385F463C6DAF}" destId="{87630BBB-8171-4D29-BC30-A8554D9365DE}" srcOrd="2" destOrd="0" presId="urn:microsoft.com/office/officeart/2016/7/layout/BasicLinearProcessNumbered"/>
    <dgm:cxn modelId="{FB065E74-4981-477A-87AA-C402858F7310}" type="presParOf" srcId="{5AEFA79F-F995-47D5-8843-385F463C6DAF}" destId="{4FAC7C4A-005B-4DC7-94F0-61E3584F67C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4A623-CCB6-46F7-B3EC-B26726E327A0}">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9D714-9E8A-4912-841D-F29AE3B53556}">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baseline="0"/>
            <a:t>We fail to recall people aggressively</a:t>
          </a:r>
          <a:endParaRPr lang="en-US" sz="3000" kern="1200"/>
        </a:p>
      </dsp:txBody>
      <dsp:txXfrm>
        <a:off x="398656" y="1088253"/>
        <a:ext cx="2959127" cy="1837317"/>
      </dsp:txXfrm>
    </dsp:sp>
    <dsp:sp modelId="{7BE5F0AA-566A-44A8-98A9-AB8CD2542956}">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7C4916-7E98-4C48-8B35-0AC562E0DF6B}">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0" i="0" kern="1200" baseline="0"/>
            <a:t>We fail to act on abnormal results</a:t>
          </a:r>
          <a:endParaRPr lang="en-US" sz="3000" kern="1200"/>
        </a:p>
      </dsp:txBody>
      <dsp:txXfrm>
        <a:off x="4155097" y="1088253"/>
        <a:ext cx="2959127" cy="1837317"/>
      </dsp:txXfrm>
    </dsp:sp>
    <dsp:sp modelId="{F5311B9C-ED61-42BC-B96A-C9E847DE6A5D}">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309B6-AA1E-40BE-A07F-63946E17FD2A}">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baseline="0"/>
            <a:t>We fail to follow up abnormal results</a:t>
          </a:r>
          <a:endParaRPr lang="en-US" sz="3000" kern="1200"/>
        </a:p>
      </dsp:txBody>
      <dsp:txXfrm>
        <a:off x="7911539" y="1088253"/>
        <a:ext cx="2959127" cy="18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8B202-7182-4D9C-94A6-277D13E3A205}">
      <dsp:nvSpPr>
        <dsp:cNvPr id="0" name=""/>
        <dsp:cNvSpPr/>
      </dsp:nvSpPr>
      <dsp:spPr>
        <a:xfrm>
          <a:off x="1881902" y="352213"/>
          <a:ext cx="4551680" cy="4551680"/>
        </a:xfrm>
        <a:prstGeom prst="pie">
          <a:avLst>
            <a:gd name="adj1" fmla="val 16200000"/>
            <a:gd name="adj2" fmla="val 180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Recall</a:t>
          </a:r>
        </a:p>
      </dsp:txBody>
      <dsp:txXfrm>
        <a:off x="4280746" y="1316736"/>
        <a:ext cx="1625600" cy="1354666"/>
      </dsp:txXfrm>
    </dsp:sp>
    <dsp:sp modelId="{E2D32939-ACC3-476F-A7DB-A3D929B9BEA5}">
      <dsp:nvSpPr>
        <dsp:cNvPr id="0" name=""/>
        <dsp:cNvSpPr/>
      </dsp:nvSpPr>
      <dsp:spPr>
        <a:xfrm>
          <a:off x="1788159" y="514773"/>
          <a:ext cx="4551680" cy="4551680"/>
        </a:xfrm>
        <a:prstGeom prst="pie">
          <a:avLst>
            <a:gd name="adj1" fmla="val 1800000"/>
            <a:gd name="adj2" fmla="val 9000000"/>
          </a:avLst>
        </a:prstGeom>
        <a:solidFill>
          <a:schemeClr val="accent4">
            <a:hueOff val="3299968"/>
            <a:satOff val="-14601"/>
            <a:lumOff val="-24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br>
            <a:rPr lang="en-GB" sz="3200" kern="1200" dirty="0"/>
          </a:br>
          <a:r>
            <a:rPr lang="en-GB" sz="3200" kern="1200" dirty="0"/>
            <a:t>Act on result</a:t>
          </a:r>
        </a:p>
      </dsp:txBody>
      <dsp:txXfrm>
        <a:off x="2871893" y="3467946"/>
        <a:ext cx="2438400" cy="1192106"/>
      </dsp:txXfrm>
    </dsp:sp>
    <dsp:sp modelId="{97D7CC06-645F-46A4-829D-304D333DD8B4}">
      <dsp:nvSpPr>
        <dsp:cNvPr id="0" name=""/>
        <dsp:cNvSpPr/>
      </dsp:nvSpPr>
      <dsp:spPr>
        <a:xfrm>
          <a:off x="1694416" y="352213"/>
          <a:ext cx="4551680" cy="4551680"/>
        </a:xfrm>
        <a:prstGeom prst="pie">
          <a:avLst>
            <a:gd name="adj1" fmla="val 9000000"/>
            <a:gd name="adj2" fmla="val 16200000"/>
          </a:avLst>
        </a:prstGeom>
        <a:solidFill>
          <a:schemeClr val="accent4">
            <a:hueOff val="6599937"/>
            <a:satOff val="-29202"/>
            <a:lumOff val="-490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Follow up / Recall</a:t>
          </a:r>
        </a:p>
      </dsp:txBody>
      <dsp:txXfrm>
        <a:off x="2221653" y="1316736"/>
        <a:ext cx="1625600" cy="1354666"/>
      </dsp:txXfrm>
    </dsp:sp>
    <dsp:sp modelId="{96FD738F-5208-4C84-91D9-9DB8E86863FB}">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CA88316-78B7-45FF-9594-FB171C920C44}">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chemeClr val="accent4">
            <a:hueOff val="3299968"/>
            <a:satOff val="-14601"/>
            <a:lumOff val="-2452"/>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183D4D2-3E18-41CD-BAE1-955356914006}">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chemeClr val="accent4">
            <a:hueOff val="6599937"/>
            <a:satOff val="-29202"/>
            <a:lumOff val="-4903"/>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6DF3-611E-400D-8305-76B4BC5C36B1}">
      <dsp:nvSpPr>
        <dsp:cNvPr id="0" name=""/>
        <dsp:cNvSpPr/>
      </dsp:nvSpPr>
      <dsp:spPr>
        <a:xfrm>
          <a:off x="3201" y="66795"/>
          <a:ext cx="2539866" cy="355581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00100">
            <a:lnSpc>
              <a:spcPct val="90000"/>
            </a:lnSpc>
            <a:spcBef>
              <a:spcPct val="0"/>
            </a:spcBef>
            <a:spcAft>
              <a:spcPct val="35000"/>
            </a:spcAft>
            <a:buNone/>
          </a:pPr>
          <a:r>
            <a:rPr lang="en-GB" sz="1800" b="0" i="0" kern="1200" baseline="0"/>
            <a:t>Accept that there are no excuses for the wide variation in care</a:t>
          </a:r>
          <a:endParaRPr lang="en-US" sz="1800" kern="1200"/>
        </a:p>
      </dsp:txBody>
      <dsp:txXfrm>
        <a:off x="3201" y="1418004"/>
        <a:ext cx="2539866" cy="2133487"/>
      </dsp:txXfrm>
    </dsp:sp>
    <dsp:sp modelId="{FB7BCCBD-DBBC-45A7-9010-0390C7E896CF}">
      <dsp:nvSpPr>
        <dsp:cNvPr id="0" name=""/>
        <dsp:cNvSpPr/>
      </dsp:nvSpPr>
      <dsp:spPr>
        <a:xfrm>
          <a:off x="739762" y="422377"/>
          <a:ext cx="1066743" cy="1066743"/>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5983" y="578598"/>
        <a:ext cx="754301" cy="754301"/>
      </dsp:txXfrm>
    </dsp:sp>
    <dsp:sp modelId="{BDE9DC2F-A993-4B9A-9C78-7E70BDDC3D52}">
      <dsp:nvSpPr>
        <dsp:cNvPr id="0" name=""/>
        <dsp:cNvSpPr/>
      </dsp:nvSpPr>
      <dsp:spPr>
        <a:xfrm>
          <a:off x="3201" y="3622537"/>
          <a:ext cx="2539866" cy="72"/>
        </a:xfrm>
        <a:prstGeom prst="rect">
          <a:avLst/>
        </a:prstGeom>
        <a:solidFill>
          <a:schemeClr val="accent2">
            <a:hueOff val="920516"/>
            <a:satOff val="-2642"/>
            <a:lumOff val="-4230"/>
            <a:alphaOff val="0"/>
          </a:schemeClr>
        </a:solidFill>
        <a:ln w="25400" cap="flat" cmpd="sng" algn="ctr">
          <a:solidFill>
            <a:schemeClr val="accent2">
              <a:hueOff val="920516"/>
              <a:satOff val="-2642"/>
              <a:lumOff val="-42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EEC76-109B-4B9A-9BB2-CE8F73A7153C}">
      <dsp:nvSpPr>
        <dsp:cNvPr id="0" name=""/>
        <dsp:cNvSpPr/>
      </dsp:nvSpPr>
      <dsp:spPr>
        <a:xfrm>
          <a:off x="2797054" y="66795"/>
          <a:ext cx="2539866" cy="3555813"/>
        </a:xfrm>
        <a:prstGeom prst="rect">
          <a:avLst/>
        </a:prstGeom>
        <a:solidFill>
          <a:schemeClr val="accent2">
            <a:tint val="40000"/>
            <a:alpha val="90000"/>
            <a:hueOff val="2244906"/>
            <a:satOff val="-20744"/>
            <a:lumOff val="-2338"/>
            <a:alphaOff val="0"/>
          </a:schemeClr>
        </a:solidFill>
        <a:ln w="25400" cap="flat" cmpd="sng" algn="ctr">
          <a:solidFill>
            <a:schemeClr val="accent2">
              <a:tint val="40000"/>
              <a:alpha val="90000"/>
              <a:hueOff val="2244906"/>
              <a:satOff val="-20744"/>
              <a:lumOff val="-23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00100">
            <a:lnSpc>
              <a:spcPct val="90000"/>
            </a:lnSpc>
            <a:spcBef>
              <a:spcPct val="0"/>
            </a:spcBef>
            <a:spcAft>
              <a:spcPct val="35000"/>
            </a:spcAft>
            <a:buNone/>
          </a:pPr>
          <a:r>
            <a:rPr lang="en-GB" sz="1800" b="0" i="0" kern="1200" baseline="0"/>
            <a:t>Let’s collectively rise to the challenge of delivering high quality population health</a:t>
          </a:r>
          <a:endParaRPr lang="en-US" sz="1800" kern="1200"/>
        </a:p>
      </dsp:txBody>
      <dsp:txXfrm>
        <a:off x="2797054" y="1418004"/>
        <a:ext cx="2539866" cy="2133487"/>
      </dsp:txXfrm>
    </dsp:sp>
    <dsp:sp modelId="{3934BC27-FDB2-40B7-8117-3C776FA0A40F}">
      <dsp:nvSpPr>
        <dsp:cNvPr id="0" name=""/>
        <dsp:cNvSpPr/>
      </dsp:nvSpPr>
      <dsp:spPr>
        <a:xfrm>
          <a:off x="3533615" y="422377"/>
          <a:ext cx="1066743" cy="1066743"/>
        </a:xfrm>
        <a:prstGeom prst="ellipse">
          <a:avLst/>
        </a:prstGeom>
        <a:solidFill>
          <a:schemeClr val="accent2">
            <a:hueOff val="1841033"/>
            <a:satOff val="-5284"/>
            <a:lumOff val="-8460"/>
            <a:alphaOff val="0"/>
          </a:schemeClr>
        </a:solidFill>
        <a:ln w="25400" cap="flat" cmpd="sng" algn="ctr">
          <a:solidFill>
            <a:schemeClr val="accent2">
              <a:hueOff val="1841033"/>
              <a:satOff val="-5284"/>
              <a:lumOff val="-84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89836" y="578598"/>
        <a:ext cx="754301" cy="754301"/>
      </dsp:txXfrm>
    </dsp:sp>
    <dsp:sp modelId="{D295E977-3D48-4763-B521-1F7895F2BDA7}">
      <dsp:nvSpPr>
        <dsp:cNvPr id="0" name=""/>
        <dsp:cNvSpPr/>
      </dsp:nvSpPr>
      <dsp:spPr>
        <a:xfrm>
          <a:off x="2797054" y="3622537"/>
          <a:ext cx="2539866" cy="72"/>
        </a:xfrm>
        <a:prstGeom prst="rect">
          <a:avLst/>
        </a:prstGeom>
        <a:solidFill>
          <a:schemeClr val="accent2">
            <a:hueOff val="2761549"/>
            <a:satOff val="-7926"/>
            <a:lumOff val="-12690"/>
            <a:alphaOff val="0"/>
          </a:schemeClr>
        </a:solidFill>
        <a:ln w="25400" cap="flat" cmpd="sng" algn="ctr">
          <a:solidFill>
            <a:schemeClr val="accent2">
              <a:hueOff val="2761549"/>
              <a:satOff val="-7926"/>
              <a:lumOff val="-126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A701AD-85EC-48AE-97FA-02EF2098B22D}">
      <dsp:nvSpPr>
        <dsp:cNvPr id="0" name=""/>
        <dsp:cNvSpPr/>
      </dsp:nvSpPr>
      <dsp:spPr>
        <a:xfrm>
          <a:off x="5590907" y="66795"/>
          <a:ext cx="2539866" cy="3555813"/>
        </a:xfrm>
        <a:prstGeom prst="rect">
          <a:avLst/>
        </a:prstGeom>
        <a:solidFill>
          <a:schemeClr val="accent2">
            <a:tint val="40000"/>
            <a:alpha val="90000"/>
            <a:hueOff val="4489812"/>
            <a:satOff val="-41488"/>
            <a:lumOff val="-4677"/>
            <a:alphaOff val="0"/>
          </a:schemeClr>
        </a:solidFill>
        <a:ln w="25400" cap="flat" cmpd="sng" algn="ctr">
          <a:solidFill>
            <a:schemeClr val="accent2">
              <a:tint val="40000"/>
              <a:alpha val="90000"/>
              <a:hueOff val="4489812"/>
              <a:satOff val="-41488"/>
              <a:lumOff val="-46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00100">
            <a:lnSpc>
              <a:spcPct val="90000"/>
            </a:lnSpc>
            <a:spcBef>
              <a:spcPct val="0"/>
            </a:spcBef>
            <a:spcAft>
              <a:spcPct val="35000"/>
            </a:spcAft>
            <a:buNone/>
          </a:pPr>
          <a:r>
            <a:rPr lang="en-GB" sz="1800" b="0" i="0" kern="1200" baseline="0"/>
            <a:t>Let’s maximise our QOF income</a:t>
          </a:r>
          <a:endParaRPr lang="en-US" sz="1800" kern="1200"/>
        </a:p>
      </dsp:txBody>
      <dsp:txXfrm>
        <a:off x="5590907" y="1418004"/>
        <a:ext cx="2539866" cy="2133487"/>
      </dsp:txXfrm>
    </dsp:sp>
    <dsp:sp modelId="{0DC38B75-E61A-46EE-9D8E-106FFBB5E489}">
      <dsp:nvSpPr>
        <dsp:cNvPr id="0" name=""/>
        <dsp:cNvSpPr/>
      </dsp:nvSpPr>
      <dsp:spPr>
        <a:xfrm>
          <a:off x="6327469" y="422377"/>
          <a:ext cx="1066743" cy="1066743"/>
        </a:xfrm>
        <a:prstGeom prst="ellipse">
          <a:avLst/>
        </a:prstGeom>
        <a:solidFill>
          <a:schemeClr val="accent2">
            <a:hueOff val="3682065"/>
            <a:satOff val="-10567"/>
            <a:lumOff val="-16919"/>
            <a:alphaOff val="0"/>
          </a:schemeClr>
        </a:solidFill>
        <a:ln w="25400" cap="flat" cmpd="sng" algn="ctr">
          <a:solidFill>
            <a:schemeClr val="accent2">
              <a:hueOff val="3682065"/>
              <a:satOff val="-10567"/>
              <a:lumOff val="-169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83690" y="578598"/>
        <a:ext cx="754301" cy="754301"/>
      </dsp:txXfrm>
    </dsp:sp>
    <dsp:sp modelId="{7B061869-1B0F-408B-BFBB-D385885F6F95}">
      <dsp:nvSpPr>
        <dsp:cNvPr id="0" name=""/>
        <dsp:cNvSpPr/>
      </dsp:nvSpPr>
      <dsp:spPr>
        <a:xfrm>
          <a:off x="5590907" y="3622537"/>
          <a:ext cx="2539866" cy="72"/>
        </a:xfrm>
        <a:prstGeom prst="rect">
          <a:avLst/>
        </a:prstGeom>
        <a:solidFill>
          <a:schemeClr val="accent2">
            <a:hueOff val="4602581"/>
            <a:satOff val="-13209"/>
            <a:lumOff val="-21149"/>
            <a:alphaOff val="0"/>
          </a:schemeClr>
        </a:solidFill>
        <a:ln w="25400" cap="flat" cmpd="sng" algn="ctr">
          <a:solidFill>
            <a:schemeClr val="accent2">
              <a:hueOff val="4602581"/>
              <a:satOff val="-13209"/>
              <a:lumOff val="-211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81ABB-530B-4B55-BA07-AD16FF0195EF}">
      <dsp:nvSpPr>
        <dsp:cNvPr id="0" name=""/>
        <dsp:cNvSpPr/>
      </dsp:nvSpPr>
      <dsp:spPr>
        <a:xfrm>
          <a:off x="8384760" y="66795"/>
          <a:ext cx="2539866" cy="3555813"/>
        </a:xfrm>
        <a:prstGeom prst="rect">
          <a:avLst/>
        </a:prstGeom>
        <a:solidFill>
          <a:schemeClr val="accent2">
            <a:tint val="40000"/>
            <a:alpha val="90000"/>
            <a:hueOff val="6734718"/>
            <a:satOff val="-62232"/>
            <a:lumOff val="-7015"/>
            <a:alphaOff val="0"/>
          </a:schemeClr>
        </a:solidFill>
        <a:ln w="25400" cap="flat" cmpd="sng" algn="ctr">
          <a:solidFill>
            <a:schemeClr val="accent2">
              <a:tint val="40000"/>
              <a:alpha val="90000"/>
              <a:hueOff val="6734718"/>
              <a:satOff val="-62232"/>
              <a:lumOff val="-70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00100">
            <a:lnSpc>
              <a:spcPct val="90000"/>
            </a:lnSpc>
            <a:spcBef>
              <a:spcPct val="0"/>
            </a:spcBef>
            <a:spcAft>
              <a:spcPct val="35000"/>
            </a:spcAft>
            <a:buNone/>
          </a:pPr>
          <a:r>
            <a:rPr lang="en-GB" sz="1800" b="0" i="0" kern="1200" baseline="0"/>
            <a:t>Let’s be life saving heroes</a:t>
          </a:r>
          <a:endParaRPr lang="en-US" sz="1800" kern="1200"/>
        </a:p>
      </dsp:txBody>
      <dsp:txXfrm>
        <a:off x="8384760" y="1418004"/>
        <a:ext cx="2539866" cy="2133487"/>
      </dsp:txXfrm>
    </dsp:sp>
    <dsp:sp modelId="{9BFB435F-4126-4874-8FA1-CC18997C352B}">
      <dsp:nvSpPr>
        <dsp:cNvPr id="0" name=""/>
        <dsp:cNvSpPr/>
      </dsp:nvSpPr>
      <dsp:spPr>
        <a:xfrm>
          <a:off x="9121322" y="422377"/>
          <a:ext cx="1066743" cy="1066743"/>
        </a:xfrm>
        <a:prstGeom prst="ellipse">
          <a:avLst/>
        </a:prstGeom>
        <a:solidFill>
          <a:schemeClr val="accent2">
            <a:hueOff val="5523098"/>
            <a:satOff val="-15851"/>
            <a:lumOff val="-25379"/>
            <a:alphaOff val="0"/>
          </a:schemeClr>
        </a:solidFill>
        <a:ln w="25400" cap="flat" cmpd="sng" algn="ctr">
          <a:solidFill>
            <a:schemeClr val="accent2">
              <a:hueOff val="5523098"/>
              <a:satOff val="-15851"/>
              <a:lumOff val="-253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77543" y="578598"/>
        <a:ext cx="754301" cy="754301"/>
      </dsp:txXfrm>
    </dsp:sp>
    <dsp:sp modelId="{87630BBB-8171-4D29-BC30-A8554D9365DE}">
      <dsp:nvSpPr>
        <dsp:cNvPr id="0" name=""/>
        <dsp:cNvSpPr/>
      </dsp:nvSpPr>
      <dsp:spPr>
        <a:xfrm>
          <a:off x="8384760" y="3622537"/>
          <a:ext cx="2539866" cy="72"/>
        </a:xfrm>
        <a:prstGeom prst="rect">
          <a:avLst/>
        </a:prstGeom>
        <a:solidFill>
          <a:schemeClr val="accent2">
            <a:hueOff val="6443614"/>
            <a:satOff val="-18493"/>
            <a:lumOff val="-29609"/>
            <a:alphaOff val="0"/>
          </a:schemeClr>
        </a:solidFill>
        <a:ln w="25400" cap="flat" cmpd="sng" algn="ctr">
          <a:solidFill>
            <a:schemeClr val="accent2">
              <a:hueOff val="6443614"/>
              <a:satOff val="-18493"/>
              <a:lumOff val="-296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primary purpose of this presentation is to light a fire in you all</a:t>
            </a:r>
          </a:p>
          <a:p>
            <a:endParaRPr lang="en-GB" dirty="0"/>
          </a:p>
          <a:p>
            <a:r>
              <a:rPr lang="en-GB" dirty="0"/>
              <a:t>I’m going to highlight the issues facing our patients and health system </a:t>
            </a:r>
          </a:p>
          <a:p>
            <a:endParaRPr lang="en-GB" dirty="0"/>
          </a:p>
          <a:p>
            <a:r>
              <a:rPr lang="en-GB" dirty="0"/>
              <a:t>I want to inspire you that we can ALL do better</a:t>
            </a:r>
          </a:p>
          <a:p>
            <a:endParaRPr lang="en-GB" dirty="0"/>
          </a:p>
          <a:p>
            <a:r>
              <a:rPr lang="en-GB" dirty="0"/>
              <a:t>When you leave this conference I want you, ready to transform processes and put digital tools in to practice that are going to save lives.  </a:t>
            </a:r>
          </a:p>
          <a:p>
            <a:endParaRPr lang="en-GB" dirty="0"/>
          </a:p>
          <a:p>
            <a:r>
              <a:rPr lang="en-GB" dirty="0"/>
              <a:t>I know that most of you here are non-clinical, and one of my key messages is that its not just surgeons, doctors and nurses who save lives: Managers and administrators do to.</a:t>
            </a:r>
          </a:p>
          <a:p>
            <a:endParaRPr lang="en-GB" dirty="0"/>
          </a:p>
          <a:p>
            <a:r>
              <a:rPr lang="en-GB" dirty="0"/>
              <a:t>You won’t see the lives YOU save, nor the people who YOU have prevented from getting disabling strokes and heart attacks but YOU will indeed have the power to save lives and transform care</a:t>
            </a:r>
          </a:p>
          <a:p>
            <a:endParaRPr lang="en-GB" dirty="0"/>
          </a:p>
          <a:p>
            <a:r>
              <a:rPr lang="en-GB" dirty="0"/>
              <a:t>So where do we start?</a:t>
            </a:r>
          </a:p>
        </p:txBody>
      </p:sp>
    </p:spTree>
    <p:extLst>
      <p:ext uri="{BB962C8B-B14F-4D97-AF65-F5344CB8AC3E}">
        <p14:creationId xmlns:p14="http://schemas.microsoft.com/office/powerpoint/2010/main" val="47594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hape 705"/>
          <p:cNvSpPr>
            <a:spLocks noGrp="1" noRot="1" noChangeAspect="1"/>
          </p:cNvSpPr>
          <p:nvPr>
            <p:ph type="sldImg"/>
          </p:nvPr>
        </p:nvSpPr>
        <p:spPr>
          <a:xfrm>
            <a:off x="381000" y="685800"/>
            <a:ext cx="6096000" cy="3429000"/>
          </a:xfrm>
          <a:prstGeom prst="rect">
            <a:avLst/>
          </a:prstGeom>
        </p:spPr>
        <p:txBody>
          <a:bodyPr/>
          <a:lstStyle/>
          <a:p>
            <a:endParaRPr/>
          </a:p>
        </p:txBody>
      </p:sp>
      <p:sp>
        <p:nvSpPr>
          <p:cNvPr id="706" name="Shape 706"/>
          <p:cNvSpPr>
            <a:spLocks noGrp="1"/>
          </p:cNvSpPr>
          <p:nvPr>
            <p:ph type="body" sz="quarter" idx="1"/>
          </p:nvPr>
        </p:nvSpPr>
        <p:spPr>
          <a:prstGeom prst="rect">
            <a:avLst/>
          </a:prstGeom>
        </p:spPr>
        <p:txBody>
          <a:bodyPr/>
          <a:lstStyle/>
          <a:p>
            <a:r>
              <a:rPr dirty="0"/>
              <a:t>So lets go back to our overall performance charts… </a:t>
            </a:r>
            <a:r>
              <a:rPr lang="en-GB" dirty="0"/>
              <a:t>if its not deprivation, </a:t>
            </a:r>
            <a:r>
              <a:rPr dirty="0"/>
              <a:t>could it be practice size that is a factor?</a:t>
            </a:r>
          </a:p>
          <a:p>
            <a:endParaRPr dirty="0"/>
          </a:p>
          <a:p>
            <a:r>
              <a:rPr dirty="0"/>
              <a:t>[click]</a:t>
            </a:r>
          </a:p>
          <a:p>
            <a:endParaRPr dirty="0"/>
          </a:p>
          <a:p>
            <a:r>
              <a:rPr dirty="0"/>
              <a:t>There is a very slight correlation between practice size and performance with smaller practices doing slightly better than bigger practices but again this </a:t>
            </a:r>
            <a:r>
              <a:rPr lang="en-GB" dirty="0"/>
              <a:t>effect is modest and </a:t>
            </a:r>
            <a:r>
              <a:rPr dirty="0"/>
              <a:t>cannot account for the </a:t>
            </a:r>
            <a:r>
              <a:rPr lang="en-GB" dirty="0"/>
              <a:t>wide</a:t>
            </a:r>
            <a:r>
              <a:rPr dirty="0"/>
              <a:t> variation in performance.</a:t>
            </a:r>
          </a:p>
          <a:p>
            <a:endParaRPr dirty="0"/>
          </a:p>
          <a:p>
            <a:r>
              <a:rPr dirty="0"/>
              <a:t>So now let’s consider a interesting example of variation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Shape 711"/>
          <p:cNvSpPr>
            <a:spLocks noGrp="1" noRot="1" noChangeAspect="1"/>
          </p:cNvSpPr>
          <p:nvPr>
            <p:ph type="sldImg"/>
          </p:nvPr>
        </p:nvSpPr>
        <p:spPr>
          <a:xfrm>
            <a:off x="381000" y="685800"/>
            <a:ext cx="6096000" cy="3429000"/>
          </a:xfrm>
          <a:prstGeom prst="rect">
            <a:avLst/>
          </a:prstGeom>
        </p:spPr>
        <p:txBody>
          <a:bodyPr/>
          <a:lstStyle/>
          <a:p>
            <a:endParaRPr/>
          </a:p>
        </p:txBody>
      </p:sp>
      <p:sp>
        <p:nvSpPr>
          <p:cNvPr id="712" name="Shape 712"/>
          <p:cNvSpPr>
            <a:spLocks noGrp="1"/>
          </p:cNvSpPr>
          <p:nvPr>
            <p:ph type="body" sz="quarter" idx="1"/>
          </p:nvPr>
        </p:nvSpPr>
        <p:spPr>
          <a:prstGeom prst="rect">
            <a:avLst/>
          </a:prstGeom>
        </p:spPr>
        <p:txBody>
          <a:bodyPr/>
          <a:lstStyle/>
          <a:p>
            <a:r>
              <a:t>This chart shows the performance for this practice (red line)</a:t>
            </a:r>
          </a:p>
          <a:p>
            <a:r>
              <a:t>plotted against the national average performance (heavy blue line) with each performance decile shown by the other blue lines</a:t>
            </a:r>
          </a:p>
          <a:p>
            <a:endParaRPr/>
          </a:p>
          <a:p>
            <a:r>
              <a:t>This surgery has performed in the worst 10% nationally between 2019 and 2022 although performance has improved to the 80th decile in 2023</a:t>
            </a:r>
          </a:p>
          <a:p>
            <a:endParaRPr/>
          </a:p>
          <a:p>
            <a:r>
              <a:t>The reason this practice is interesting is the variation internally within this practice….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Shape 716"/>
          <p:cNvSpPr>
            <a:spLocks noGrp="1" noRot="1" noChangeAspect="1"/>
          </p:cNvSpPr>
          <p:nvPr>
            <p:ph type="sldImg"/>
          </p:nvPr>
        </p:nvSpPr>
        <p:spPr>
          <a:xfrm>
            <a:off x="381000" y="685800"/>
            <a:ext cx="6096000" cy="3429000"/>
          </a:xfrm>
          <a:prstGeom prst="rect">
            <a:avLst/>
          </a:prstGeom>
        </p:spPr>
        <p:txBody>
          <a:bodyPr/>
          <a:lstStyle/>
          <a:p>
            <a:endParaRPr/>
          </a:p>
        </p:txBody>
      </p:sp>
      <p:sp>
        <p:nvSpPr>
          <p:cNvPr id="717" name="Shape 717"/>
          <p:cNvSpPr>
            <a:spLocks noGrp="1"/>
          </p:cNvSpPr>
          <p:nvPr>
            <p:ph type="body" sz="quarter" idx="1"/>
          </p:nvPr>
        </p:nvSpPr>
        <p:spPr>
          <a:prstGeom prst="rect">
            <a:avLst/>
          </a:prstGeom>
        </p:spPr>
        <p:txBody>
          <a:bodyPr/>
          <a:lstStyle/>
          <a:p>
            <a:r>
              <a:rPr dirty="0"/>
              <a:t>Their HbA1C control is truly spectacular</a:t>
            </a:r>
          </a:p>
          <a:p>
            <a:r>
              <a:rPr dirty="0"/>
              <a:t>Way above the 10th decile - 13% more patients achieve HbA1C targets at this practice than the national average</a:t>
            </a:r>
          </a:p>
          <a:p>
            <a:r>
              <a:rPr dirty="0"/>
              <a:t>HbA1C control is also by far the most challenging performance metric to achieve</a:t>
            </a:r>
          </a:p>
          <a:p>
            <a:r>
              <a:rPr dirty="0"/>
              <a:t>This practice must have a superb diabetes nurse or a very motivated clinician</a:t>
            </a:r>
          </a:p>
          <a:p>
            <a:endParaRPr dirty="0"/>
          </a:p>
          <a:p>
            <a:r>
              <a:rPr dirty="0"/>
              <a:t>So</a:t>
            </a:r>
            <a:r>
              <a:rPr lang="en-GB" dirty="0"/>
              <a:t> the next question is -</a:t>
            </a:r>
            <a:r>
              <a:rPr dirty="0"/>
              <a:t> how are they performing so badly in the 3 treatment target metric?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Shape 721"/>
          <p:cNvSpPr>
            <a:spLocks noGrp="1" noRot="1" noChangeAspect="1"/>
          </p:cNvSpPr>
          <p:nvPr>
            <p:ph type="sldImg"/>
          </p:nvPr>
        </p:nvSpPr>
        <p:spPr>
          <a:xfrm>
            <a:off x="381000" y="685800"/>
            <a:ext cx="6096000" cy="3429000"/>
          </a:xfrm>
          <a:prstGeom prst="rect">
            <a:avLst/>
          </a:prstGeom>
        </p:spPr>
        <p:txBody>
          <a:bodyPr/>
          <a:lstStyle/>
          <a:p>
            <a:endParaRPr/>
          </a:p>
        </p:txBody>
      </p:sp>
      <p:sp>
        <p:nvSpPr>
          <p:cNvPr id="722" name="Shape 722"/>
          <p:cNvSpPr>
            <a:spLocks noGrp="1"/>
          </p:cNvSpPr>
          <p:nvPr>
            <p:ph type="body" sz="quarter" idx="1"/>
          </p:nvPr>
        </p:nvSpPr>
        <p:spPr>
          <a:prstGeom prst="rect">
            <a:avLst/>
          </a:prstGeom>
        </p:spPr>
        <p:txBody>
          <a:bodyPr/>
          <a:lstStyle/>
          <a:p>
            <a:r>
              <a:t>Their blood pressure control is really poor</a:t>
            </a:r>
          </a:p>
          <a:p>
            <a:r>
              <a:t>9 % below the national average</a:t>
            </a:r>
          </a:p>
          <a:p>
            <a:endParaRPr/>
          </a:p>
          <a:p>
            <a:r>
              <a:t>And…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Shape 726"/>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p:cNvSpPr>
            <a:spLocks noGrp="1"/>
          </p:cNvSpPr>
          <p:nvPr>
            <p:ph type="body" sz="quarter" idx="1"/>
          </p:nvPr>
        </p:nvSpPr>
        <p:spPr>
          <a:prstGeom prst="rect">
            <a:avLst/>
          </a:prstGeom>
        </p:spPr>
        <p:txBody>
          <a:bodyPr/>
          <a:lstStyle/>
          <a:p>
            <a:r>
              <a:rPr dirty="0"/>
              <a:t>Their performance with regard to statin therapy is even worse, 18% worse than the national average</a:t>
            </a:r>
            <a:r>
              <a:rPr lang="en-GB" dirty="0"/>
              <a:t> in fact</a:t>
            </a:r>
            <a:endParaRPr dirty="0"/>
          </a:p>
          <a:p>
            <a:endParaRPr dirty="0"/>
          </a:p>
          <a:p>
            <a:r>
              <a:rPr dirty="0"/>
              <a:t>So we are left in this bizarre position where this practice does some truly spectacular and complex work in terms of </a:t>
            </a:r>
            <a:r>
              <a:rPr dirty="0" err="1"/>
              <a:t>optimising</a:t>
            </a:r>
            <a:r>
              <a:rPr dirty="0"/>
              <a:t> blood sugar control but are letting their patients down through poor BP control and statin uptake.  </a:t>
            </a:r>
          </a:p>
          <a:p>
            <a:endParaRPr dirty="0"/>
          </a:p>
          <a:p>
            <a:r>
              <a:rPr dirty="0"/>
              <a:t>Not only are their patients not receiving optimal care but the practice is also loosing out on significant sums of QOF income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Shape 733"/>
          <p:cNvSpPr>
            <a:spLocks noGrp="1" noRot="1" noChangeAspect="1"/>
          </p:cNvSpPr>
          <p:nvPr>
            <p:ph type="sldImg"/>
          </p:nvPr>
        </p:nvSpPr>
        <p:spPr>
          <a:xfrm>
            <a:off x="381000" y="685800"/>
            <a:ext cx="6096000" cy="3429000"/>
          </a:xfrm>
          <a:prstGeom prst="rect">
            <a:avLst/>
          </a:prstGeom>
        </p:spPr>
        <p:txBody>
          <a:bodyPr/>
          <a:lstStyle/>
          <a:p>
            <a:endParaRPr/>
          </a:p>
        </p:txBody>
      </p:sp>
      <p:sp>
        <p:nvSpPr>
          <p:cNvPr id="734" name="Shape 734"/>
          <p:cNvSpPr>
            <a:spLocks noGrp="1"/>
          </p:cNvSpPr>
          <p:nvPr>
            <p:ph type="body" sz="quarter" idx="1"/>
          </p:nvPr>
        </p:nvSpPr>
        <p:spPr>
          <a:prstGeom prst="rect">
            <a:avLst/>
          </a:prstGeom>
        </p:spPr>
        <p:txBody>
          <a:bodyPr/>
          <a:lstStyle/>
          <a:p>
            <a:r>
              <a:rPr dirty="0"/>
              <a:t>So we must ask ourselves 3 key questions about this variation</a:t>
            </a:r>
          </a:p>
          <a:p>
            <a:endParaRPr dirty="0"/>
          </a:p>
          <a:p>
            <a:r>
              <a:rPr dirty="0"/>
              <a:t>Firstly - what causes this variation?</a:t>
            </a:r>
          </a:p>
          <a:p>
            <a:r>
              <a:rPr dirty="0"/>
              <a:t>I think the most important thing to acknowledge is that it is us.  </a:t>
            </a:r>
          </a:p>
          <a:p>
            <a:r>
              <a:rPr dirty="0"/>
              <a:t>It is our processes and mechanisms of practicing medicine that result in either good</a:t>
            </a:r>
            <a:r>
              <a:rPr lang="en-GB" dirty="0"/>
              <a:t> or poor</a:t>
            </a:r>
            <a:r>
              <a:rPr dirty="0"/>
              <a:t> care</a:t>
            </a:r>
          </a:p>
          <a:p>
            <a:endParaRPr dirty="0"/>
          </a:p>
          <a:p>
            <a:r>
              <a:rPr dirty="0"/>
              <a:t>[click]</a:t>
            </a:r>
          </a:p>
          <a:p>
            <a:endParaRPr dirty="0"/>
          </a:p>
          <a:p>
            <a:r>
              <a:rPr dirty="0"/>
              <a:t>The next things we must acknowledge is that very little of the variation in performance is justified.</a:t>
            </a:r>
          </a:p>
          <a:p>
            <a:r>
              <a:rPr dirty="0"/>
              <a:t>It is us, our processes and </a:t>
            </a:r>
            <a:r>
              <a:rPr lang="en-GB" dirty="0"/>
              <a:t>our </a:t>
            </a:r>
            <a:r>
              <a:rPr dirty="0"/>
              <a:t>systems that have caused the variation and this level of variation is totally unacceptable.</a:t>
            </a:r>
          </a:p>
          <a:p>
            <a:endParaRPr dirty="0"/>
          </a:p>
          <a:p>
            <a:r>
              <a:rPr dirty="0"/>
              <a:t>[click]</a:t>
            </a:r>
          </a:p>
          <a:p>
            <a:endParaRPr dirty="0"/>
          </a:p>
          <a:p>
            <a:r>
              <a:rPr dirty="0"/>
              <a:t>And finally, the most important question </a:t>
            </a:r>
            <a:r>
              <a:rPr lang="en-GB" dirty="0"/>
              <a:t>of all </a:t>
            </a:r>
            <a:r>
              <a:rPr dirty="0"/>
              <a:t>- can we do anything about it.</a:t>
            </a:r>
          </a:p>
          <a:p>
            <a:endParaRPr dirty="0"/>
          </a:p>
          <a:p>
            <a:r>
              <a:rPr dirty="0"/>
              <a:t>And I’m here to say </a:t>
            </a:r>
            <a:r>
              <a:rPr lang="en-GB" dirty="0"/>
              <a:t>HELL YES</a:t>
            </a:r>
            <a:r>
              <a:rPr dirty="0"/>
              <a:t>! </a:t>
            </a:r>
          </a:p>
          <a:p>
            <a:endParaRPr dirty="0"/>
          </a:p>
          <a:p>
            <a:r>
              <a:rPr dirty="0"/>
              <a:t>We can change our performance</a:t>
            </a:r>
            <a:r>
              <a:rPr lang="en-GB" dirty="0"/>
              <a:t>.  W</a:t>
            </a:r>
            <a:r>
              <a:rPr dirty="0"/>
              <a:t>e don’t just want to be aiming for average </a:t>
            </a:r>
            <a:r>
              <a:rPr lang="en-GB" dirty="0"/>
              <a:t>either </a:t>
            </a:r>
            <a:r>
              <a:rPr dirty="0"/>
              <a:t>- we all need to be targeting performance at the very top of this chart</a:t>
            </a:r>
          </a:p>
          <a:p>
            <a:endParaRPr dirty="0"/>
          </a:p>
          <a:p>
            <a:r>
              <a:rPr dirty="0"/>
              <a:t>So the next question is how….</a:t>
            </a:r>
          </a:p>
          <a:p>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Shape 737"/>
          <p:cNvSpPr>
            <a:spLocks noGrp="1" noRot="1" noChangeAspect="1"/>
          </p:cNvSpPr>
          <p:nvPr>
            <p:ph type="sldImg"/>
          </p:nvPr>
        </p:nvSpPr>
        <p:spPr>
          <a:xfrm>
            <a:off x="381000" y="685800"/>
            <a:ext cx="6096000" cy="3429000"/>
          </a:xfrm>
          <a:prstGeom prst="rect">
            <a:avLst/>
          </a:prstGeom>
        </p:spPr>
        <p:txBody>
          <a:bodyPr/>
          <a:lstStyle/>
          <a:p>
            <a:endParaRPr/>
          </a:p>
        </p:txBody>
      </p:sp>
      <p:sp>
        <p:nvSpPr>
          <p:cNvPr id="738" name="Shape 738"/>
          <p:cNvSpPr>
            <a:spLocks noGrp="1"/>
          </p:cNvSpPr>
          <p:nvPr>
            <p:ph type="body" sz="quarter" idx="1"/>
          </p:nvPr>
        </p:nvSpPr>
        <p:spPr>
          <a:prstGeom prst="rect">
            <a:avLst/>
          </a:prstGeom>
        </p:spPr>
        <p:txBody>
          <a:bodyPr/>
          <a:lstStyle/>
          <a:p>
            <a:r>
              <a:rPr dirty="0"/>
              <a:t>We’re going to cheat!</a:t>
            </a:r>
          </a:p>
          <a:p>
            <a:endParaRPr dirty="0"/>
          </a:p>
          <a:p>
            <a:r>
              <a:rPr dirty="0"/>
              <a:t>We’ll not cheat exactly, but we are going to copy and learn from others - if something is working well somewhere else the chances are it will work well for us too.</a:t>
            </a:r>
          </a:p>
          <a:p>
            <a:endParaRPr dirty="0"/>
          </a:p>
          <a:p>
            <a:r>
              <a:rPr lang="en-GB" dirty="0"/>
              <a:t>Some </a:t>
            </a:r>
            <a:r>
              <a:rPr dirty="0"/>
              <a:t>practices might have one or two amazing clinicians that make the magic happen</a:t>
            </a:r>
            <a:r>
              <a:rPr lang="en-GB" dirty="0"/>
              <a:t>,</a:t>
            </a:r>
            <a:r>
              <a:rPr dirty="0"/>
              <a:t> but in most cases I suspect the key distinction between high and low performing practices is all about </a:t>
            </a:r>
            <a:r>
              <a:rPr dirty="0" err="1"/>
              <a:t>proces</a:t>
            </a:r>
            <a:r>
              <a:rPr lang="en-GB" dirty="0" err="1"/>
              <a:t>ses</a:t>
            </a:r>
            <a:r>
              <a:rPr lang="en-GB" dirty="0"/>
              <a:t> and effectively deployed IT solutions.  </a:t>
            </a:r>
            <a:endParaRPr dirty="0"/>
          </a:p>
          <a:p>
            <a:endParaRPr dirty="0"/>
          </a:p>
          <a:p>
            <a:r>
              <a:rPr dirty="0"/>
              <a:t>And we are here today to learn from each other about what works well and how the best performing practices deliver </a:t>
            </a:r>
            <a:r>
              <a:rPr lang="en-GB" dirty="0"/>
              <a:t>such good results.  We have a host of software suppliers, many of whom have developed solutions to this problem.  Many are presenting on subjects today or are running break out sessions so that you can learn more.  Go and talk to them.</a:t>
            </a:r>
            <a:endParaRPr dirty="0"/>
          </a:p>
          <a:p>
            <a:endParaRPr dirty="0"/>
          </a:p>
          <a:p>
            <a:r>
              <a:rPr lang="en-GB" dirty="0"/>
              <a:t>To help you make the most out of exploring the opportunities available I wanted to summarise  why I think so many of us are currently failing in long term conditions care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First and foremost we fail to recall people aggressively – </a:t>
            </a:r>
          </a:p>
          <a:p>
            <a:endParaRPr lang="en-GB" dirty="0"/>
          </a:p>
          <a:p>
            <a:r>
              <a:rPr lang="en-GB" dirty="0"/>
              <a:t>Many practices adopt a month of birth recall system meaning we send people 2 invites to attend, satisfy QOF by offering appointments and then binning them off for a year when they don’t respond – you might satisfy QOF exclusion criteria but this won’t satisfy CQC (more on this later!)  The month of birth approach also fails to take into account conditions or medicines that need more frequent monitoring – for example diabetes.  When people have additional recalls outside of the annual recall it can then get very messy requiring clinicians to update recalls and all clinicians are rubbish at this!!</a:t>
            </a:r>
          </a:p>
          <a:p>
            <a:endParaRPr lang="en-GB" dirty="0"/>
          </a:p>
          <a:p>
            <a:r>
              <a:rPr lang="en-GB" dirty="0"/>
              <a:t>Our second opportunity for failure occurs when we do the monitoring – we may record abnormal results but fail to act on them appropriately.  </a:t>
            </a:r>
          </a:p>
          <a:p>
            <a:r>
              <a:rPr lang="en-GB" dirty="0"/>
              <a:t>I’ve looked into the notes of our diabetic and hypertensive patients who were not at target and often came across the phrase “patient will try diet and exercise, repeat in 6 months” – and the same thing was said year after year and guess what?  The patient never achieved target.  </a:t>
            </a:r>
          </a:p>
          <a:p>
            <a:endParaRPr lang="en-GB" dirty="0"/>
          </a:p>
          <a:p>
            <a:r>
              <a:rPr lang="en-GB" dirty="0"/>
              <a:t>Another are where we fail to act on results is ones that are only slightly out of range “well your BP of 145/95 is only slightly above target and you don’t want more medication so just try a bit more diet and exercise”  </a:t>
            </a:r>
          </a:p>
          <a:p>
            <a:r>
              <a:rPr lang="en-GB" dirty="0"/>
              <a:t>Argh! This does my nut in!  A normal BP is 120/80! 140/90 is the upper limit of acceptable after which we should generally be thinking about more medication or aggressive diet and exercise regimens with follow up in a few weeks to months.</a:t>
            </a:r>
          </a:p>
        </p:txBody>
      </p:sp>
    </p:spTree>
    <p:extLst>
      <p:ext uri="{BB962C8B-B14F-4D97-AF65-F5344CB8AC3E}">
        <p14:creationId xmlns:p14="http://schemas.microsoft.com/office/powerpoint/2010/main" val="1203799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Shape 742"/>
          <p:cNvSpPr>
            <a:spLocks noGrp="1" noRot="1" noChangeAspect="1"/>
          </p:cNvSpPr>
          <p:nvPr>
            <p:ph type="sldImg"/>
          </p:nvPr>
        </p:nvSpPr>
        <p:spPr>
          <a:xfrm>
            <a:off x="381000" y="685800"/>
            <a:ext cx="6096000" cy="3429000"/>
          </a:xfrm>
          <a:prstGeom prst="rect">
            <a:avLst/>
          </a:prstGeom>
        </p:spPr>
        <p:txBody>
          <a:bodyPr/>
          <a:lstStyle/>
          <a:p>
            <a:endParaRPr/>
          </a:p>
        </p:txBody>
      </p:sp>
      <p:sp>
        <p:nvSpPr>
          <p:cNvPr id="743" name="Shape 743"/>
          <p:cNvSpPr>
            <a:spLocks noGrp="1"/>
          </p:cNvSpPr>
          <p:nvPr>
            <p:ph type="body" sz="quarter" idx="1"/>
          </p:nvPr>
        </p:nvSpPr>
        <p:spPr>
          <a:prstGeom prst="rect">
            <a:avLst/>
          </a:prstGeom>
        </p:spPr>
        <p:txBody>
          <a:bodyPr/>
          <a:lstStyle/>
          <a:p>
            <a:r>
              <a:rPr lang="en-GB" dirty="0"/>
              <a:t>So if you are looking for software and processes to solve your population health challenges you firstly need a robust recall system that responds to the needs and circumstances of your patient – recalling people when recommended by NICE – this may be based on previous test results as well – so for example diabetes patients require 6 monthly HbA1C recall when treated to target and 3 monthly recall when not.</a:t>
            </a:r>
          </a:p>
          <a:p>
            <a:endParaRPr lang="en-GB" dirty="0"/>
          </a:p>
          <a:p>
            <a:r>
              <a:rPr lang="en-GB" dirty="0"/>
              <a:t>You then need your medical teams to act on abnormal results</a:t>
            </a:r>
          </a:p>
          <a:p>
            <a:r>
              <a:rPr lang="en-GB" dirty="0"/>
              <a:t>Some of this can be trained into people, but often they need prompts and reminders to take action – maybe this could be a pop-up prompting them to take action or guidelines embedded within a template to help guide them when interpreting results.</a:t>
            </a:r>
          </a:p>
          <a:p>
            <a:endParaRPr lang="en-GB" dirty="0"/>
          </a:p>
          <a:p>
            <a:r>
              <a:rPr lang="en-GB" dirty="0"/>
              <a:t>Finally you need to follow up on the action taken to ensure the patient has achieved treatment to target after an intervention (this follow up can be integrated into a high functioning recall system)</a:t>
            </a:r>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7675C-D9BB-0AEE-2C83-5B5C4ECF0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967B5-138F-610B-B41D-F53EFF552E0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4421B26-F56F-7507-9EB7-E724BC46E37D}"/>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5623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High blood pressure is not “sexy medicine”</a:t>
            </a:r>
          </a:p>
          <a:p>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It is common and “dull”</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It affects 1 in 3 of us by age 60</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r>
              <a:rPr lang="en-GB" dirty="0"/>
              <a:t>BUT it is the single most important driver of strokes and heart attacks in the UK</a:t>
            </a:r>
          </a:p>
          <a:p>
            <a:endParaRPr lang="en-GB" dirty="0"/>
          </a:p>
          <a:p>
            <a:r>
              <a:rPr lang="en-GB" dirty="0"/>
              <a:t>Because its not sexy it often gets overlooked and we don’t treat it with the respect it deserves</a:t>
            </a:r>
          </a:p>
          <a:p>
            <a:endParaRPr lang="en-GB" dirty="0"/>
          </a:p>
          <a:p>
            <a:r>
              <a:rPr lang="en-GB" dirty="0"/>
              <a:t>There is a national drive to achieve over 80% treatment to target…</a:t>
            </a:r>
          </a:p>
          <a:p>
            <a:endParaRPr lang="en-GB" dirty="0"/>
          </a:p>
          <a:p>
            <a:endParaRPr lang="en-GB" dirty="0"/>
          </a:p>
        </p:txBody>
      </p:sp>
    </p:spTree>
    <p:extLst>
      <p:ext uri="{BB962C8B-B14F-4D97-AF65-F5344CB8AC3E}">
        <p14:creationId xmlns:p14="http://schemas.microsoft.com/office/powerpoint/2010/main" val="63033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15000"/>
              </a:lnSpc>
              <a:spcAft>
                <a:spcPts val="10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And this is why</a:t>
            </a:r>
          </a:p>
          <a:p>
            <a:pPr>
              <a:lnSpc>
                <a:spcPct val="115000"/>
              </a:lnSpc>
              <a:spcAft>
                <a:spcPts val="1000"/>
              </a:spcAft>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Each tomb stone you see appearing on screen represents the death of one person in Devon, that is going to occur over the next 3 years, unless we step up and take action to prevent these deaths.</a:t>
            </a:r>
          </a:p>
          <a:p>
            <a:pPr>
              <a:lnSpc>
                <a:spcPct val="115000"/>
              </a:lnSpc>
              <a:spcAft>
                <a:spcPts val="10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That is 134 deaths that we are going to collectively prevent </a:t>
            </a:r>
          </a:p>
          <a:p>
            <a:pPr>
              <a:lnSpc>
                <a:spcPct val="115000"/>
              </a:lnSpc>
              <a:spcAft>
                <a:spcPts val="1000"/>
              </a:spcAft>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We’re now seeing the strokes that are going to occur unless we step up to save the day.  Each brain icon represents a stroke, some might be mild but many will result in life changing brain injury and disability requiring a prolonged hospital stay and ongoing care needs.</a:t>
            </a:r>
          </a:p>
          <a:p>
            <a:pPr>
              <a:lnSpc>
                <a:spcPct val="115000"/>
              </a:lnSpc>
              <a:spcAft>
                <a:spcPts val="10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slide takes a while to play out, but I think its important that we just watch, and reflect for a moment about the task ahead of us – it’s a huge task but we have a room full of heroes and life savers.  We can prevent 249 strokes in Devon.</a:t>
            </a:r>
          </a:p>
          <a:p>
            <a:pPr>
              <a:lnSpc>
                <a:spcPct val="115000"/>
              </a:lnSpc>
              <a:spcAft>
                <a:spcPts val="1000"/>
              </a:spcAft>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But that is not all – we are also going to prevent multiple heart attacks. 167 in all.  And just think each person affected by a stroke or heart attack has a family and friends who will also be affected – we can stop this burden of disease in its tracks.</a:t>
            </a:r>
          </a:p>
          <a:p>
            <a:pPr>
              <a:lnSpc>
                <a:spcPct val="115000"/>
              </a:lnSpc>
              <a:spcAft>
                <a:spcPts val="10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And its not going to be clinicians who lead this work – its going to be our managers and administrators who use IT and systems effectively to identify and manage hypertension.</a:t>
            </a:r>
          </a:p>
          <a:p>
            <a:endParaRPr lang="en-GB" dirty="0"/>
          </a:p>
        </p:txBody>
      </p:sp>
    </p:spTree>
    <p:extLst>
      <p:ext uri="{BB962C8B-B14F-4D97-AF65-F5344CB8AC3E}">
        <p14:creationId xmlns:p14="http://schemas.microsoft.com/office/powerpoint/2010/main" val="225316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Shape 666"/>
          <p:cNvSpPr>
            <a:spLocks noGrp="1" noRot="1" noChangeAspect="1"/>
          </p:cNvSpPr>
          <p:nvPr>
            <p:ph type="sldImg"/>
          </p:nvPr>
        </p:nvSpPr>
        <p:spPr>
          <a:xfrm>
            <a:off x="381000" y="685800"/>
            <a:ext cx="6096000" cy="3429000"/>
          </a:xfrm>
          <a:prstGeom prst="rect">
            <a:avLst/>
          </a:prstGeom>
        </p:spPr>
        <p:txBody>
          <a:bodyPr/>
          <a:lstStyle/>
          <a:p>
            <a:endParaRPr/>
          </a:p>
        </p:txBody>
      </p:sp>
      <p:sp>
        <p:nvSpPr>
          <p:cNvPr id="667" name="Shape 667"/>
          <p:cNvSpPr>
            <a:spLocks noGrp="1"/>
          </p:cNvSpPr>
          <p:nvPr>
            <p:ph type="body" sz="quarter" idx="1"/>
          </p:nvPr>
        </p:nvSpPr>
        <p:spPr>
          <a:prstGeom prst="rect">
            <a:avLst/>
          </a:prstGeom>
        </p:spPr>
        <p:txBody>
          <a:bodyPr/>
          <a:lstStyle/>
          <a:p>
            <a:r>
              <a:rPr dirty="0"/>
              <a:t>Chart shows huge variation in hypertension performance across Devon </a:t>
            </a:r>
          </a:p>
          <a:p>
            <a:r>
              <a:rPr dirty="0"/>
              <a:t>Kudos goes to Matt Waterman and his team at </a:t>
            </a:r>
            <a:r>
              <a:rPr dirty="0" err="1"/>
              <a:t>Wembury</a:t>
            </a:r>
            <a:r>
              <a:rPr dirty="0"/>
              <a:t> for consistently achieving the top spot with 85% TTT </a:t>
            </a:r>
          </a:p>
          <a:p>
            <a:r>
              <a:rPr dirty="0"/>
              <a:t>At the other end of the spectrum we see 42% TTT for inclusion health but we all know this is a practice </a:t>
            </a:r>
            <a:r>
              <a:rPr lang="en-GB" dirty="0"/>
              <a:t>that </a:t>
            </a:r>
            <a:r>
              <a:rPr dirty="0"/>
              <a:t>serves a very specific</a:t>
            </a:r>
            <a:r>
              <a:rPr lang="en-GB" dirty="0"/>
              <a:t> and highly complex</a:t>
            </a:r>
            <a:r>
              <a:rPr dirty="0"/>
              <a:t> patient cohort so we have to exclude them from our analysis</a:t>
            </a:r>
            <a:r>
              <a:rPr lang="en-GB" dirty="0"/>
              <a:t>. </a:t>
            </a:r>
            <a:r>
              <a:rPr dirty="0"/>
              <a:t> </a:t>
            </a:r>
            <a:r>
              <a:rPr lang="en-GB" dirty="0"/>
              <a:t>W</a:t>
            </a:r>
            <a:r>
              <a:rPr dirty="0"/>
              <a:t>e mention their name only</a:t>
            </a:r>
            <a:r>
              <a:rPr lang="en-GB" dirty="0"/>
              <a:t>,</a:t>
            </a:r>
            <a:r>
              <a:rPr dirty="0"/>
              <a:t> because we know they are truly unique</a:t>
            </a:r>
            <a:r>
              <a:rPr lang="en-GB" dirty="0"/>
              <a:t> and that we must exclude them.</a:t>
            </a:r>
            <a:endParaRPr dirty="0"/>
          </a:p>
          <a:p>
            <a:endParaRPr dirty="0"/>
          </a:p>
          <a:p>
            <a:endParaRPr dirty="0"/>
          </a:p>
          <a:p>
            <a:pPr marL="0" marR="0" lvl="0" indent="0" defTabSz="914400" eaLnBrk="1" fontAlgn="auto" latinLnBrk="0" hangingPunct="1">
              <a:lnSpc>
                <a:spcPct val="100000"/>
              </a:lnSpc>
              <a:spcBef>
                <a:spcPts val="0"/>
              </a:spcBef>
              <a:spcAft>
                <a:spcPts val="0"/>
              </a:spcAft>
              <a:buClrTx/>
              <a:buSzTx/>
              <a:buFontTx/>
              <a:buNone/>
              <a:tabLst/>
              <a:defRPr/>
            </a:pPr>
            <a:r>
              <a:rPr dirty="0"/>
              <a:t>Our next lowest performing practice achieves only 48% TTT -</a:t>
            </a:r>
            <a:r>
              <a:rPr lang="en-GB" dirty="0"/>
              <a:t>Now don’t worry, we’re not going to mention any names of other low performers</a:t>
            </a:r>
          </a:p>
          <a:p>
            <a:r>
              <a:rPr lang="en-GB" dirty="0"/>
              <a:t>But must take a moment to reflect that the lowest performing “normal practice” treats</a:t>
            </a:r>
            <a:endParaRPr dirty="0"/>
          </a:p>
          <a:p>
            <a:r>
              <a:rPr dirty="0"/>
              <a:t>37% less patients to target than those served by Matt.</a:t>
            </a:r>
          </a:p>
          <a:p>
            <a:endParaRPr dirty="0"/>
          </a:p>
          <a:p>
            <a:r>
              <a:rPr lang="en-GB" dirty="0"/>
              <a:t>Now we must acknowledge that t</a:t>
            </a:r>
            <a:r>
              <a:rPr dirty="0"/>
              <a:t>his lowest performing </a:t>
            </a:r>
            <a:r>
              <a:rPr lang="en-GB" dirty="0"/>
              <a:t>normal </a:t>
            </a:r>
            <a:r>
              <a:rPr dirty="0"/>
              <a:t>practice has an average deprivation decile of 2 so it is going to be harder to achieve highly</a:t>
            </a:r>
          </a:p>
          <a:p>
            <a:endParaRPr dirty="0"/>
          </a:p>
          <a:p>
            <a:r>
              <a:rPr dirty="0"/>
              <a:t>But now lets look at the top of the table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Lets look at our league winners</a:t>
            </a:r>
          </a:p>
          <a:p>
            <a:r>
              <a:rPr lang="en-GB" dirty="0"/>
              <a:t>The top 2 spots are taken by practices serving more affluent practices with older patients</a:t>
            </a:r>
          </a:p>
          <a:p>
            <a:r>
              <a:rPr lang="en-GB" dirty="0"/>
              <a:t>But the third spot goes to St Levan</a:t>
            </a:r>
          </a:p>
          <a:p>
            <a:r>
              <a:rPr lang="en-GB" dirty="0"/>
              <a:t>St Levan is an inner city GP practice serving a deprived population with a lot of additional psychosocial needs</a:t>
            </a:r>
          </a:p>
          <a:p>
            <a:endParaRPr lang="en-GB" dirty="0"/>
          </a:p>
          <a:p>
            <a:r>
              <a:rPr lang="en-GB" dirty="0"/>
              <a:t>St Levan serves a more deprived population than the worst performing normal practice on our ski slope chart</a:t>
            </a:r>
          </a:p>
        </p:txBody>
      </p:sp>
    </p:spTree>
    <p:extLst>
      <p:ext uri="{BB962C8B-B14F-4D97-AF65-F5344CB8AC3E}">
        <p14:creationId xmlns:p14="http://schemas.microsoft.com/office/powerpoint/2010/main" val="3045985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Shape 676"/>
          <p:cNvSpPr>
            <a:spLocks noGrp="1" noRot="1" noChangeAspect="1"/>
          </p:cNvSpPr>
          <p:nvPr>
            <p:ph type="sldImg"/>
          </p:nvPr>
        </p:nvSpPr>
        <p:spPr>
          <a:xfrm>
            <a:off x="381000" y="685800"/>
            <a:ext cx="6096000" cy="3429000"/>
          </a:xfrm>
          <a:prstGeom prst="rect">
            <a:avLst/>
          </a:prstGeom>
        </p:spPr>
        <p:txBody>
          <a:bodyPr/>
          <a:lstStyle/>
          <a:p>
            <a:endParaRPr/>
          </a:p>
        </p:txBody>
      </p:sp>
      <p:sp>
        <p:nvSpPr>
          <p:cNvPr id="677" name="Shape 677"/>
          <p:cNvSpPr>
            <a:spLocks noGrp="1"/>
          </p:cNvSpPr>
          <p:nvPr>
            <p:ph type="body" sz="quarter" idx="1"/>
          </p:nvPr>
        </p:nvSpPr>
        <p:spPr>
          <a:prstGeom prst="rect">
            <a:avLst/>
          </a:prstGeom>
        </p:spPr>
        <p:txBody>
          <a:bodyPr/>
          <a:lstStyle/>
          <a:p>
            <a:r>
              <a:rPr dirty="0"/>
              <a:t>So how impactful is deprivation on performance?</a:t>
            </a:r>
          </a:p>
          <a:p>
            <a:r>
              <a:rPr lang="en-GB" dirty="0"/>
              <a:t>This chart maps performance at each deprivation quintile across Devon ICB - It</a:t>
            </a:r>
            <a:r>
              <a:rPr dirty="0"/>
              <a:t> shows that deprivation does have an impact but it is relatively modest</a:t>
            </a:r>
          </a:p>
          <a:p>
            <a:r>
              <a:rPr lang="en-GB" dirty="0"/>
              <a:t>Practices serving deprived populations are achieving </a:t>
            </a:r>
            <a:r>
              <a:rPr dirty="0"/>
              <a:t>64% </a:t>
            </a:r>
            <a:r>
              <a:rPr lang="en-GB" dirty="0"/>
              <a:t>treatment to target </a:t>
            </a:r>
            <a:r>
              <a:rPr dirty="0"/>
              <a:t> </a:t>
            </a:r>
          </a:p>
          <a:p>
            <a:r>
              <a:rPr lang="en-GB" dirty="0"/>
              <a:t>With practices serving the most affluent patients achieving just 4% better at </a:t>
            </a:r>
            <a:r>
              <a:rPr dirty="0"/>
              <a:t>68</a:t>
            </a:r>
            <a:r>
              <a:rPr lang="en-GB" dirty="0"/>
              <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Shape 681"/>
          <p:cNvSpPr>
            <a:spLocks noGrp="1" noRot="1" noChangeAspect="1"/>
          </p:cNvSpPr>
          <p:nvPr>
            <p:ph type="sldImg"/>
          </p:nvPr>
        </p:nvSpPr>
        <p:spPr>
          <a:xfrm>
            <a:off x="381000" y="685800"/>
            <a:ext cx="6096000" cy="3429000"/>
          </a:xfrm>
          <a:prstGeom prst="rect">
            <a:avLst/>
          </a:prstGeom>
        </p:spPr>
        <p:txBody>
          <a:bodyPr/>
          <a:lstStyle/>
          <a:p>
            <a:endParaRPr/>
          </a:p>
        </p:txBody>
      </p:sp>
      <p:sp>
        <p:nvSpPr>
          <p:cNvPr id="682" name="Shape 682"/>
          <p:cNvSpPr>
            <a:spLocks noGrp="1"/>
          </p:cNvSpPr>
          <p:nvPr>
            <p:ph type="body" sz="quarter" idx="1"/>
          </p:nvPr>
        </p:nvSpPr>
        <p:spPr>
          <a:prstGeom prst="rect">
            <a:avLst/>
          </a:prstGeom>
        </p:spPr>
        <p:txBody>
          <a:bodyPr/>
          <a:lstStyle/>
          <a:p>
            <a:r>
              <a:rPr dirty="0"/>
              <a:t>So lets go back to this chart showing </a:t>
            </a:r>
            <a:r>
              <a:rPr lang="en-GB" dirty="0"/>
              <a:t>HUGE</a:t>
            </a:r>
            <a:r>
              <a:rPr dirty="0"/>
              <a:t> variance across Devon</a:t>
            </a:r>
          </a:p>
          <a:p>
            <a:r>
              <a:rPr dirty="0"/>
              <a:t>What causes it?</a:t>
            </a:r>
          </a:p>
          <a:p>
            <a:endParaRPr dirty="0"/>
          </a:p>
          <a:p>
            <a:r>
              <a:rPr dirty="0"/>
              <a:t>Before we search for answers lets look at another </a:t>
            </a:r>
            <a:r>
              <a:rPr lang="en-GB" dirty="0"/>
              <a:t>long term condition:</a:t>
            </a:r>
            <a:r>
              <a:rPr dirty="0"/>
              <a:t> diabetes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Shape 690"/>
          <p:cNvSpPr>
            <a:spLocks noGrp="1" noRot="1" noChangeAspect="1"/>
          </p:cNvSpPr>
          <p:nvPr>
            <p:ph type="sldImg"/>
          </p:nvPr>
        </p:nvSpPr>
        <p:spPr>
          <a:xfrm>
            <a:off x="381000" y="685800"/>
            <a:ext cx="6096000" cy="3429000"/>
          </a:xfrm>
          <a:prstGeom prst="rect">
            <a:avLst/>
          </a:prstGeom>
        </p:spPr>
        <p:txBody>
          <a:bodyPr/>
          <a:lstStyle/>
          <a:p>
            <a:endParaRPr/>
          </a:p>
        </p:txBody>
      </p:sp>
      <p:sp>
        <p:nvSpPr>
          <p:cNvPr id="691" name="Shape 691"/>
          <p:cNvSpPr>
            <a:spLocks noGrp="1"/>
          </p:cNvSpPr>
          <p:nvPr>
            <p:ph type="body" sz="quarter" idx="1"/>
          </p:nvPr>
        </p:nvSpPr>
        <p:spPr>
          <a:prstGeom prst="rect">
            <a:avLst/>
          </a:prstGeom>
        </p:spPr>
        <p:txBody>
          <a:bodyPr/>
          <a:lstStyle/>
          <a:p>
            <a:r>
              <a:rPr dirty="0"/>
              <a:t>Here we are looking at </a:t>
            </a:r>
            <a:r>
              <a:rPr lang="en-GB" dirty="0"/>
              <a:t>National Diabetes Audit data on </a:t>
            </a:r>
            <a:r>
              <a:rPr dirty="0"/>
              <a:t>achievement of all three of the key diabetes targets</a:t>
            </a:r>
            <a:endParaRPr lang="en-GB" dirty="0"/>
          </a:p>
          <a:p>
            <a:endParaRPr dirty="0"/>
          </a:p>
          <a:p>
            <a:r>
              <a:rPr dirty="0"/>
              <a:t>This chart shows practices ranked by performance with the best achieving practices at the top of the chart and the worst at the bottom</a:t>
            </a:r>
          </a:p>
          <a:p>
            <a:r>
              <a:rPr dirty="0"/>
              <a:t>The x axis demonstrates % achievement or performance</a:t>
            </a:r>
          </a:p>
          <a:p>
            <a:endParaRPr lang="en-GB" dirty="0"/>
          </a:p>
          <a:p>
            <a:r>
              <a:rPr dirty="0"/>
              <a:t>We can see variance in achievement of targets with the worst achieving practices sitting at 12.5% and the best at 69.6% </a:t>
            </a:r>
          </a:p>
          <a:p>
            <a:endParaRPr lang="en-GB" dirty="0"/>
          </a:p>
          <a:p>
            <a:r>
              <a:rPr dirty="0"/>
              <a:t>The best performers are treating 57.1% more of their population to target than the worst performers</a:t>
            </a:r>
          </a:p>
          <a:p>
            <a:endParaRPr dirty="0"/>
          </a:p>
          <a:p>
            <a:r>
              <a:rPr dirty="0"/>
              <a:t>So could it be deprivation? [click]</a:t>
            </a:r>
          </a:p>
          <a:p>
            <a:endParaRPr dirty="0"/>
          </a:p>
          <a:p>
            <a:r>
              <a:rPr dirty="0"/>
              <a:t>This chart plots deprivation data for the same practices ranked in the same order</a:t>
            </a:r>
          </a:p>
          <a:p>
            <a:r>
              <a:rPr dirty="0"/>
              <a:t>There is certainly a correlation with deprivation </a:t>
            </a:r>
            <a:r>
              <a:rPr lang="en-GB" dirty="0"/>
              <a:t>-</a:t>
            </a:r>
            <a:r>
              <a:rPr dirty="0"/>
              <a:t> the best performing practices </a:t>
            </a:r>
            <a:r>
              <a:rPr lang="en-GB" dirty="0"/>
              <a:t>are </a:t>
            </a:r>
            <a:r>
              <a:rPr dirty="0"/>
              <a:t>slightly more likely to be serving </a:t>
            </a:r>
            <a:r>
              <a:rPr lang="en-GB" dirty="0"/>
              <a:t>an </a:t>
            </a:r>
            <a:r>
              <a:rPr dirty="0"/>
              <a:t>affluent population but this association is relatively modest and most variation has to be explained by other factors.</a:t>
            </a:r>
          </a:p>
          <a:p>
            <a:endParaRPr dirty="0"/>
          </a:p>
          <a:p>
            <a:r>
              <a:rPr lang="en-GB" dirty="0"/>
              <a:t>Lets look at E12 medical centre – the best performing practice in the UK </a:t>
            </a:r>
            <a:r>
              <a:rPr dirty="0"/>
              <a:t>[click]</a:t>
            </a: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Shape 695"/>
          <p:cNvSpPr>
            <a:spLocks noGrp="1" noRot="1" noChangeAspect="1"/>
          </p:cNvSpPr>
          <p:nvPr>
            <p:ph type="sldImg"/>
          </p:nvPr>
        </p:nvSpPr>
        <p:spPr>
          <a:xfrm>
            <a:off x="381000" y="685800"/>
            <a:ext cx="6096000" cy="3429000"/>
          </a:xfrm>
          <a:prstGeom prst="rect">
            <a:avLst/>
          </a:prstGeom>
        </p:spPr>
        <p:txBody>
          <a:bodyPr/>
          <a:lstStyle/>
          <a:p>
            <a:endParaRPr/>
          </a:p>
        </p:txBody>
      </p:sp>
      <p:sp>
        <p:nvSpPr>
          <p:cNvPr id="696" name="Shape 696"/>
          <p:cNvSpPr>
            <a:spLocks noGrp="1"/>
          </p:cNvSpPr>
          <p:nvPr>
            <p:ph type="body" sz="quarter" idx="1"/>
          </p:nvPr>
        </p:nvSpPr>
        <p:spPr>
          <a:prstGeom prst="rect">
            <a:avLst/>
          </a:prstGeom>
        </p:spPr>
        <p:txBody>
          <a:bodyPr/>
          <a:lstStyle/>
          <a:p>
            <a:r>
              <a:rPr lang="en-GB" dirty="0"/>
              <a:t>E12 </a:t>
            </a:r>
            <a:r>
              <a:rPr dirty="0"/>
              <a:t>serves a moderately deprived to </a:t>
            </a:r>
            <a:r>
              <a:rPr lang="en-GB" dirty="0"/>
              <a:t>average </a:t>
            </a:r>
            <a:r>
              <a:rPr dirty="0"/>
              <a:t>community in London with a very high proportion of </a:t>
            </a:r>
            <a:r>
              <a:rPr dirty="0" err="1"/>
              <a:t>asian</a:t>
            </a:r>
            <a:r>
              <a:rPr dirty="0"/>
              <a:t> patients, an ethnic group traditionally associated with less good diabetes control.</a:t>
            </a:r>
          </a:p>
          <a:p>
            <a:endParaRPr dirty="0"/>
          </a:p>
          <a:p>
            <a:r>
              <a:rPr dirty="0"/>
              <a:t>[click]</a:t>
            </a:r>
          </a:p>
          <a:p>
            <a:endParaRPr dirty="0"/>
          </a:p>
          <a:p>
            <a:r>
              <a:rPr lang="en-GB" dirty="0"/>
              <a:t>However. </a:t>
            </a:r>
            <a:r>
              <a:rPr dirty="0"/>
              <a:t>Their performance across all diabetes related activity is truly spectacular with everyone / almost everyone getting all 8 GP care elements and achieving very highly in terms of treatment to target.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7"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8"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1"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2"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3"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2"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93"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8F8F73-A858-4B8E-984B-7F3B854A808F}"/>
              </a:ext>
            </a:extLst>
          </p:cNvPr>
          <p:cNvSpPr>
            <a:spLocks noGrp="1"/>
          </p:cNvSpPr>
          <p:nvPr>
            <p:ph type="title"/>
          </p:nvPr>
        </p:nvSpPr>
        <p:spPr>
          <a:xfrm>
            <a:off x="1386865" y="818984"/>
            <a:ext cx="6596245" cy="3268520"/>
          </a:xfrm>
        </p:spPr>
        <p:txBody>
          <a:bodyPr>
            <a:normAutofit/>
          </a:bodyPr>
          <a:lstStyle/>
          <a:p>
            <a:pPr algn="r"/>
            <a:r>
              <a:rPr lang="en-GB" sz="4800">
                <a:solidFill>
                  <a:srgbClr val="FFFFFF"/>
                </a:solidFill>
              </a:rPr>
              <a:t>Unexplained(?) </a:t>
            </a:r>
            <a:br>
              <a:rPr lang="en-GB" sz="4800">
                <a:solidFill>
                  <a:srgbClr val="FFFFFF"/>
                </a:solidFill>
              </a:rPr>
            </a:br>
            <a:r>
              <a:rPr lang="en-GB" sz="4800">
                <a:solidFill>
                  <a:srgbClr val="FFFFFF"/>
                </a:solidFill>
              </a:rPr>
              <a:t>Variations in Care</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A325C56-13DA-DCD5-D55C-C38AC6351703}"/>
              </a:ext>
            </a:extLst>
          </p:cNvPr>
          <p:cNvSpPr>
            <a:spLocks noGrp="1"/>
          </p:cNvSpPr>
          <p:nvPr>
            <p:ph type="body" sz="quarter" idx="1"/>
          </p:nvPr>
        </p:nvSpPr>
        <p:spPr>
          <a:xfrm>
            <a:off x="1931874" y="4797188"/>
            <a:ext cx="6051236" cy="1241828"/>
          </a:xfrm>
        </p:spPr>
        <p:txBody>
          <a:bodyPr>
            <a:normAutofit/>
          </a:bodyPr>
          <a:lstStyle/>
          <a:p>
            <a:pPr algn="r"/>
            <a:r>
              <a:rPr lang="en-GB">
                <a:solidFill>
                  <a:srgbClr val="FFFFFF"/>
                </a:solidFill>
              </a:rPr>
              <a:t>Dr James Boorer</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24325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Diabetes 3 treatment targets: HbA1C + BP + Lipids"/>
          <p:cNvSpPr txBox="1">
            <a:spLocks noGrp="1"/>
          </p:cNvSpPr>
          <p:nvPr>
            <p:ph type="title"/>
          </p:nvPr>
        </p:nvSpPr>
        <p:spPr>
          <a:xfrm>
            <a:off x="838200" y="238125"/>
            <a:ext cx="10515600" cy="880445"/>
          </a:xfrm>
          <a:prstGeom prst="rect">
            <a:avLst/>
          </a:prstGeom>
        </p:spPr>
        <p:txBody>
          <a:bodyPr/>
          <a:lstStyle>
            <a:lvl1pPr defTabSz="749808">
              <a:defRPr sz="3607"/>
            </a:lvl1pPr>
          </a:lstStyle>
          <a:p>
            <a:r>
              <a:t>Diabetes 3 treatment targets: HbA1C + BP + Lipids</a:t>
            </a:r>
          </a:p>
        </p:txBody>
      </p:sp>
      <p:pic>
        <p:nvPicPr>
          <p:cNvPr id="685" name="unknown.png" descr="unknown.png"/>
          <p:cNvPicPr>
            <a:picLocks noChangeAspect="1"/>
          </p:cNvPicPr>
          <p:nvPr/>
        </p:nvPicPr>
        <p:blipFill>
          <a:blip r:embed="rId3"/>
          <a:stretch>
            <a:fillRect/>
          </a:stretch>
        </p:blipFill>
        <p:spPr>
          <a:xfrm>
            <a:off x="127233" y="2085381"/>
            <a:ext cx="4043415" cy="3963188"/>
          </a:xfrm>
          <a:prstGeom prst="rect">
            <a:avLst/>
          </a:prstGeom>
          <a:ln w="12700">
            <a:miter lim="400000"/>
          </a:ln>
        </p:spPr>
      </p:pic>
      <p:sp>
        <p:nvSpPr>
          <p:cNvPr id="686" name="Text"/>
          <p:cNvSpPr txBox="1"/>
          <p:nvPr/>
        </p:nvSpPr>
        <p:spPr>
          <a:xfrm>
            <a:off x="281031" y="292100"/>
            <a:ext cx="127001" cy="447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200">
                <a:latin typeface="Times Roman"/>
                <a:ea typeface="Times Roman"/>
                <a:cs typeface="Times Roman"/>
                <a:sym typeface="Times Roman"/>
              </a:defRPr>
            </a:pPr>
            <a:endParaRPr/>
          </a:p>
        </p:txBody>
      </p:sp>
      <p:pic>
        <p:nvPicPr>
          <p:cNvPr id="687" name="unknown.png" descr="unknown.png"/>
          <p:cNvPicPr>
            <a:picLocks noChangeAspect="1"/>
          </p:cNvPicPr>
          <p:nvPr/>
        </p:nvPicPr>
        <p:blipFill>
          <a:blip r:embed="rId4"/>
          <a:stretch>
            <a:fillRect/>
          </a:stretch>
        </p:blipFill>
        <p:spPr>
          <a:xfrm>
            <a:off x="4268992" y="2085378"/>
            <a:ext cx="4043589" cy="3963359"/>
          </a:xfrm>
          <a:prstGeom prst="rect">
            <a:avLst/>
          </a:prstGeom>
          <a:ln w="12700">
            <a:miter lim="400000"/>
          </a:ln>
        </p:spPr>
      </p:pic>
      <p:sp>
        <p:nvSpPr>
          <p:cNvPr id="688" name="Text"/>
          <p:cNvSpPr txBox="1"/>
          <p:nvPr/>
        </p:nvSpPr>
        <p:spPr>
          <a:xfrm>
            <a:off x="2895600" y="292100"/>
            <a:ext cx="127000" cy="447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200">
                <a:latin typeface="Times Roman"/>
                <a:ea typeface="Times Roman"/>
                <a:cs typeface="Times Roman"/>
                <a:sym typeface="Times Roman"/>
              </a:defRPr>
            </a:pPr>
            <a:endParaRPr/>
          </a:p>
        </p:txBody>
      </p:sp>
      <p:sp>
        <p:nvSpPr>
          <p:cNvPr id="689" name="Text"/>
          <p:cNvSpPr txBox="1"/>
          <p:nvPr/>
        </p:nvSpPr>
        <p:spPr>
          <a:xfrm>
            <a:off x="7099882" y="-43460"/>
            <a:ext cx="12700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200">
                <a:latin typeface="Times Roman"/>
                <a:ea typeface="Times Roman"/>
                <a:cs typeface="Times Roman"/>
                <a:sym typeface="Times Roman"/>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687"/>
                                        </p:tgtEl>
                                        <p:attrNameLst>
                                          <p:attrName>style.visibility</p:attrName>
                                        </p:attrNameLst>
                                      </p:cBhvr>
                                      <p:to>
                                        <p:strVal val="visible"/>
                                      </p:to>
                                    </p:set>
                                    <p:anim calcmode="lin" valueType="num">
                                      <p:cBhvr>
                                        <p:cTn id="7" dur="1000" fill="hold"/>
                                        <p:tgtEl>
                                          <p:spTgt spid="687"/>
                                        </p:tgtEl>
                                        <p:attrNameLst>
                                          <p:attrName>ppt_w</p:attrName>
                                        </p:attrNameLst>
                                      </p:cBhvr>
                                      <p:tavLst>
                                        <p:tav tm="0">
                                          <p:val>
                                            <p:strVal val="4*#ppt_w"/>
                                          </p:val>
                                        </p:tav>
                                        <p:tav tm="100000">
                                          <p:val>
                                            <p:strVal val="#ppt_w"/>
                                          </p:val>
                                        </p:tav>
                                      </p:tavLst>
                                    </p:anim>
                                    <p:anim calcmode="lin" valueType="num">
                                      <p:cBhvr>
                                        <p:cTn id="8" dur="1000" fill="hold"/>
                                        <p:tgtEl>
                                          <p:spTgt spid="68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3" name="pasted-movie.png" descr="pasted-movie.png"/>
          <p:cNvPicPr>
            <a:picLocks noChangeAspect="1"/>
          </p:cNvPicPr>
          <p:nvPr/>
        </p:nvPicPr>
        <p:blipFill>
          <a:blip r:embed="rId3"/>
          <a:stretch>
            <a:fillRect/>
          </a:stretch>
        </p:blipFill>
        <p:spPr>
          <a:xfrm>
            <a:off x="309806" y="194381"/>
            <a:ext cx="7366301" cy="5266816"/>
          </a:xfrm>
          <a:prstGeom prst="rect">
            <a:avLst/>
          </a:prstGeom>
          <a:ln w="12700">
            <a:miter lim="400000"/>
          </a:ln>
        </p:spPr>
      </p:pic>
      <p:pic>
        <p:nvPicPr>
          <p:cNvPr id="694" name="pasted-movie.png" descr="pasted-movie.png"/>
          <p:cNvPicPr>
            <a:picLocks noChangeAspect="1"/>
          </p:cNvPicPr>
          <p:nvPr/>
        </p:nvPicPr>
        <p:blipFill>
          <a:blip r:embed="rId4"/>
          <a:stretch>
            <a:fillRect/>
          </a:stretch>
        </p:blipFill>
        <p:spPr>
          <a:xfrm>
            <a:off x="6421418" y="4229221"/>
            <a:ext cx="5535283" cy="2261412"/>
          </a:xfrm>
          <a:prstGeom prst="rect">
            <a:avLst/>
          </a:prstGeom>
          <a:ln w="12700">
            <a:miter lim="400000"/>
          </a:ln>
        </p:spPr>
      </p:pic>
      <p:pic>
        <p:nvPicPr>
          <p:cNvPr id="3" name="Picture 2">
            <a:extLst>
              <a:ext uri="{FF2B5EF4-FFF2-40B4-BE49-F238E27FC236}">
                <a16:creationId xmlns:a16="http://schemas.microsoft.com/office/drawing/2014/main" id="{6056C56C-6BBC-8875-8852-E9291653ED37}"/>
              </a:ext>
            </a:extLst>
          </p:cNvPr>
          <p:cNvPicPr>
            <a:picLocks noChangeAspect="1"/>
          </p:cNvPicPr>
          <p:nvPr/>
        </p:nvPicPr>
        <p:blipFill>
          <a:blip r:embed="rId5"/>
          <a:stretch>
            <a:fillRect/>
          </a:stretch>
        </p:blipFill>
        <p:spPr>
          <a:xfrm>
            <a:off x="7878693" y="763753"/>
            <a:ext cx="3833144" cy="3093726"/>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694"/>
                                        </p:tgtEl>
                                        <p:attrNameLst>
                                          <p:attrName>style.visibility</p:attrName>
                                        </p:attrNameLst>
                                      </p:cBhvr>
                                      <p:to>
                                        <p:strVal val="visible"/>
                                      </p:to>
                                    </p:set>
                                    <p:anim calcmode="lin" valueType="num">
                                      <p:cBhvr>
                                        <p:cTn id="7" dur="1000" fill="hold"/>
                                        <p:tgtEl>
                                          <p:spTgt spid="694"/>
                                        </p:tgtEl>
                                        <p:attrNameLst>
                                          <p:attrName>ppt_w</p:attrName>
                                        </p:attrNameLst>
                                      </p:cBhvr>
                                      <p:tavLst>
                                        <p:tav tm="0">
                                          <p:val>
                                            <p:strVal val="4*#ppt_w"/>
                                          </p:val>
                                        </p:tav>
                                        <p:tav tm="100000">
                                          <p:val>
                                            <p:strVal val="#ppt_w"/>
                                          </p:val>
                                        </p:tav>
                                      </p:tavLst>
                                    </p:anim>
                                    <p:anim calcmode="lin" valueType="num">
                                      <p:cBhvr>
                                        <p:cTn id="8" dur="1000" fill="hold"/>
                                        <p:tgtEl>
                                          <p:spTgt spid="69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Diabetes 3 treatment targets: HbA1C + BP + Lipids"/>
          <p:cNvSpPr txBox="1">
            <a:spLocks noGrp="1"/>
          </p:cNvSpPr>
          <p:nvPr>
            <p:ph type="title"/>
          </p:nvPr>
        </p:nvSpPr>
        <p:spPr>
          <a:xfrm>
            <a:off x="838200" y="238125"/>
            <a:ext cx="10515600" cy="880445"/>
          </a:xfrm>
          <a:prstGeom prst="rect">
            <a:avLst/>
          </a:prstGeom>
        </p:spPr>
        <p:txBody>
          <a:bodyPr/>
          <a:lstStyle>
            <a:lvl1pPr defTabSz="749808">
              <a:defRPr sz="3607"/>
            </a:lvl1pPr>
          </a:lstStyle>
          <a:p>
            <a:r>
              <a:t>Diabetes 3 treatment targets: HbA1C + BP + Lipids</a:t>
            </a:r>
          </a:p>
        </p:txBody>
      </p:sp>
      <p:pic>
        <p:nvPicPr>
          <p:cNvPr id="699" name="unknown.png" descr="unknown.png"/>
          <p:cNvPicPr>
            <a:picLocks noChangeAspect="1"/>
          </p:cNvPicPr>
          <p:nvPr/>
        </p:nvPicPr>
        <p:blipFill>
          <a:blip r:embed="rId3"/>
          <a:stretch>
            <a:fillRect/>
          </a:stretch>
        </p:blipFill>
        <p:spPr>
          <a:xfrm>
            <a:off x="127233" y="2085381"/>
            <a:ext cx="4043415" cy="3963188"/>
          </a:xfrm>
          <a:prstGeom prst="rect">
            <a:avLst/>
          </a:prstGeom>
          <a:ln w="12700">
            <a:miter lim="400000"/>
          </a:ln>
        </p:spPr>
      </p:pic>
      <p:sp>
        <p:nvSpPr>
          <p:cNvPr id="700" name="Text"/>
          <p:cNvSpPr txBox="1"/>
          <p:nvPr/>
        </p:nvSpPr>
        <p:spPr>
          <a:xfrm>
            <a:off x="281031" y="292100"/>
            <a:ext cx="127001" cy="447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200">
                <a:latin typeface="Times Roman"/>
                <a:ea typeface="Times Roman"/>
                <a:cs typeface="Times Roman"/>
                <a:sym typeface="Times Roman"/>
              </a:defRPr>
            </a:pPr>
            <a:endParaRPr/>
          </a:p>
        </p:txBody>
      </p:sp>
      <p:pic>
        <p:nvPicPr>
          <p:cNvPr id="701" name="unknown.png" descr="unknown.png"/>
          <p:cNvPicPr>
            <a:picLocks noChangeAspect="1"/>
          </p:cNvPicPr>
          <p:nvPr/>
        </p:nvPicPr>
        <p:blipFill>
          <a:blip r:embed="rId4"/>
          <a:stretch>
            <a:fillRect/>
          </a:stretch>
        </p:blipFill>
        <p:spPr>
          <a:xfrm>
            <a:off x="4268992" y="2085378"/>
            <a:ext cx="4043589" cy="3963359"/>
          </a:xfrm>
          <a:prstGeom prst="rect">
            <a:avLst/>
          </a:prstGeom>
          <a:ln w="12700">
            <a:miter lim="400000"/>
          </a:ln>
        </p:spPr>
      </p:pic>
      <p:sp>
        <p:nvSpPr>
          <p:cNvPr id="702" name="Text"/>
          <p:cNvSpPr txBox="1"/>
          <p:nvPr/>
        </p:nvSpPr>
        <p:spPr>
          <a:xfrm>
            <a:off x="2895600" y="292100"/>
            <a:ext cx="127000" cy="447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200">
                <a:latin typeface="Times Roman"/>
                <a:ea typeface="Times Roman"/>
                <a:cs typeface="Times Roman"/>
                <a:sym typeface="Times Roman"/>
              </a:defRPr>
            </a:pPr>
            <a:endParaRPr/>
          </a:p>
        </p:txBody>
      </p:sp>
      <p:pic>
        <p:nvPicPr>
          <p:cNvPr id="703" name="unknown.png" descr="unknown.png"/>
          <p:cNvPicPr>
            <a:picLocks noChangeAspect="1"/>
          </p:cNvPicPr>
          <p:nvPr/>
        </p:nvPicPr>
        <p:blipFill>
          <a:blip r:embed="rId5"/>
          <a:stretch>
            <a:fillRect/>
          </a:stretch>
        </p:blipFill>
        <p:spPr>
          <a:xfrm>
            <a:off x="8411096" y="2085381"/>
            <a:ext cx="3465784" cy="3963188"/>
          </a:xfrm>
          <a:prstGeom prst="rect">
            <a:avLst/>
          </a:prstGeom>
          <a:ln w="12700">
            <a:miter lim="400000"/>
          </a:ln>
        </p:spPr>
      </p:pic>
      <p:sp>
        <p:nvSpPr>
          <p:cNvPr id="704" name="Text"/>
          <p:cNvSpPr txBox="1"/>
          <p:nvPr/>
        </p:nvSpPr>
        <p:spPr>
          <a:xfrm>
            <a:off x="7099882" y="-43460"/>
            <a:ext cx="12700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200">
                <a:latin typeface="Times Roman"/>
                <a:ea typeface="Times Roman"/>
                <a:cs typeface="Times Roman"/>
                <a:sym typeface="Times Roman"/>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703"/>
                                        </p:tgtEl>
                                        <p:attrNameLst>
                                          <p:attrName>style.visibility</p:attrName>
                                        </p:attrNameLst>
                                      </p:cBhvr>
                                      <p:to>
                                        <p:strVal val="visible"/>
                                      </p:to>
                                    </p:set>
                                    <p:anim calcmode="lin" valueType="num">
                                      <p:cBhvr>
                                        <p:cTn id="7" dur="1000" fill="hold"/>
                                        <p:tgtEl>
                                          <p:spTgt spid="703"/>
                                        </p:tgtEl>
                                        <p:attrNameLst>
                                          <p:attrName>ppt_w</p:attrName>
                                        </p:attrNameLst>
                                      </p:cBhvr>
                                      <p:tavLst>
                                        <p:tav tm="0">
                                          <p:val>
                                            <p:strVal val="4*#ppt_w"/>
                                          </p:val>
                                        </p:tav>
                                        <p:tav tm="100000">
                                          <p:val>
                                            <p:strVal val="#ppt_w"/>
                                          </p:val>
                                        </p:tav>
                                      </p:tavLst>
                                    </p:anim>
                                    <p:anim calcmode="lin" valueType="num">
                                      <p:cBhvr>
                                        <p:cTn id="8" dur="1000" fill="hold"/>
                                        <p:tgtEl>
                                          <p:spTgt spid="70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A local example of variation"/>
          <p:cNvSpPr txBox="1">
            <a:spLocks noGrp="1"/>
          </p:cNvSpPr>
          <p:nvPr>
            <p:ph type="title"/>
          </p:nvPr>
        </p:nvSpPr>
        <p:spPr>
          <a:prstGeom prst="rect">
            <a:avLst/>
          </a:prstGeom>
        </p:spPr>
        <p:txBody>
          <a:bodyPr/>
          <a:lstStyle/>
          <a:p>
            <a:r>
              <a:rPr dirty="0"/>
              <a:t>A</a:t>
            </a:r>
            <a:r>
              <a:rPr lang="en-GB" dirty="0"/>
              <a:t>n </a:t>
            </a:r>
            <a:r>
              <a:rPr dirty="0"/>
              <a:t>example of variation</a:t>
            </a:r>
            <a:r>
              <a:rPr lang="en-GB" dirty="0"/>
              <a:t> within a practice</a:t>
            </a:r>
            <a:endParaRPr dirty="0"/>
          </a:p>
        </p:txBody>
      </p:sp>
      <p:sp>
        <p:nvSpPr>
          <p:cNvPr id="709" name="Each blue line on this chart represents a performance decile…"/>
          <p:cNvSpPr txBox="1">
            <a:spLocks noGrp="1"/>
          </p:cNvSpPr>
          <p:nvPr>
            <p:ph type="body" sz="quarter" idx="1"/>
          </p:nvPr>
        </p:nvSpPr>
        <p:spPr>
          <a:xfrm>
            <a:off x="838200" y="1825625"/>
            <a:ext cx="3181187" cy="4351338"/>
          </a:xfrm>
          <a:prstGeom prst="rect">
            <a:avLst/>
          </a:prstGeom>
        </p:spPr>
        <p:txBody>
          <a:bodyPr/>
          <a:lstStyle/>
          <a:p>
            <a:pPr marL="214884" indent="-214884" defTabSz="859536">
              <a:spcBef>
                <a:spcPts val="900"/>
              </a:spcBef>
              <a:defRPr sz="2632"/>
            </a:pPr>
            <a:r>
              <a:t>Each blue line on this chart represents a performance decile</a:t>
            </a:r>
          </a:p>
          <a:p>
            <a:pPr marL="214884" indent="-214884" defTabSz="859536">
              <a:spcBef>
                <a:spcPts val="900"/>
              </a:spcBef>
              <a:defRPr sz="2632"/>
            </a:pPr>
            <a:r>
              <a:t>Heavy blue line = national median</a:t>
            </a:r>
          </a:p>
          <a:p>
            <a:pPr marL="214884" indent="-214884" defTabSz="859536">
              <a:spcBef>
                <a:spcPts val="900"/>
              </a:spcBef>
              <a:defRPr sz="2632"/>
            </a:pPr>
            <a:r>
              <a:t>Red line = practice performance</a:t>
            </a:r>
          </a:p>
          <a:p>
            <a:pPr marL="214884" indent="-214884" defTabSz="859536">
              <a:spcBef>
                <a:spcPts val="900"/>
              </a:spcBef>
              <a:defRPr sz="2632"/>
            </a:pPr>
            <a:r>
              <a:t>(2018 data is not available)</a:t>
            </a:r>
          </a:p>
        </p:txBody>
      </p:sp>
      <p:pic>
        <p:nvPicPr>
          <p:cNvPr id="710" name="pasted-movie.png" descr="pasted-movie.png"/>
          <p:cNvPicPr>
            <a:picLocks noChangeAspect="1"/>
          </p:cNvPicPr>
          <p:nvPr/>
        </p:nvPicPr>
        <p:blipFill>
          <a:blip r:embed="rId3"/>
          <a:stretch>
            <a:fillRect/>
          </a:stretch>
        </p:blipFill>
        <p:spPr>
          <a:xfrm>
            <a:off x="4240564" y="1548713"/>
            <a:ext cx="7803872" cy="468442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4" name="unknown.png" descr="unknown.png"/>
          <p:cNvPicPr>
            <a:picLocks noChangeAspect="1"/>
          </p:cNvPicPr>
          <p:nvPr/>
        </p:nvPicPr>
        <p:blipFill>
          <a:blip r:embed="rId3"/>
          <a:stretch>
            <a:fillRect/>
          </a:stretch>
        </p:blipFill>
        <p:spPr>
          <a:xfrm>
            <a:off x="1428750" y="692150"/>
            <a:ext cx="9334500" cy="5473700"/>
          </a:xfrm>
          <a:prstGeom prst="rect">
            <a:avLst/>
          </a:prstGeom>
          <a:ln w="12700">
            <a:miter lim="400000"/>
          </a:ln>
        </p:spPr>
      </p:pic>
      <p:sp>
        <p:nvSpPr>
          <p:cNvPr id="715" name="Text"/>
          <p:cNvSpPr txBox="1"/>
          <p:nvPr/>
        </p:nvSpPr>
        <p:spPr>
          <a:xfrm>
            <a:off x="1428750" y="692150"/>
            <a:ext cx="127000" cy="447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200">
                <a:latin typeface="Times Roman"/>
                <a:ea typeface="Times Roman"/>
                <a:cs typeface="Times Roman"/>
                <a:sym typeface="Times Roman"/>
              </a:defRPr>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 name="unknown.png" descr="unknown.png"/>
          <p:cNvPicPr>
            <a:picLocks noChangeAspect="1"/>
          </p:cNvPicPr>
          <p:nvPr/>
        </p:nvPicPr>
        <p:blipFill>
          <a:blip r:embed="rId3"/>
          <a:stretch>
            <a:fillRect/>
          </a:stretch>
        </p:blipFill>
        <p:spPr>
          <a:xfrm>
            <a:off x="1428750" y="679450"/>
            <a:ext cx="9334500" cy="5499100"/>
          </a:xfrm>
          <a:prstGeom prst="rect">
            <a:avLst/>
          </a:prstGeom>
          <a:ln w="12700">
            <a:miter lim="400000"/>
          </a:ln>
        </p:spPr>
      </p:pic>
      <p:sp>
        <p:nvSpPr>
          <p:cNvPr id="720" name="Text"/>
          <p:cNvSpPr txBox="1"/>
          <p:nvPr/>
        </p:nvSpPr>
        <p:spPr>
          <a:xfrm>
            <a:off x="1428750" y="679450"/>
            <a:ext cx="127000" cy="447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200">
                <a:latin typeface="Times Roman"/>
                <a:ea typeface="Times Roman"/>
                <a:cs typeface="Times Roman"/>
                <a:sym typeface="Times Roman"/>
              </a:defRPr>
            </a:pPr>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4" name="unknown.png" descr="unknown.png"/>
          <p:cNvPicPr>
            <a:picLocks noChangeAspect="1"/>
          </p:cNvPicPr>
          <p:nvPr/>
        </p:nvPicPr>
        <p:blipFill>
          <a:blip r:embed="rId3"/>
          <a:stretch>
            <a:fillRect/>
          </a:stretch>
        </p:blipFill>
        <p:spPr>
          <a:xfrm>
            <a:off x="1428750" y="520700"/>
            <a:ext cx="9334500" cy="5816600"/>
          </a:xfrm>
          <a:prstGeom prst="rect">
            <a:avLst/>
          </a:prstGeom>
          <a:ln w="12700">
            <a:miter lim="400000"/>
          </a:ln>
        </p:spPr>
      </p:pic>
      <p:sp>
        <p:nvSpPr>
          <p:cNvPr id="725" name="Text"/>
          <p:cNvSpPr txBox="1"/>
          <p:nvPr/>
        </p:nvSpPr>
        <p:spPr>
          <a:xfrm>
            <a:off x="1428750" y="520700"/>
            <a:ext cx="127000" cy="447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200">
                <a:latin typeface="Times Roman"/>
                <a:ea typeface="Times Roman"/>
                <a:cs typeface="Times Roman"/>
                <a:sym typeface="Times Roman"/>
              </a:defRPr>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9" name="unknown.png" descr="unknown.png"/>
          <p:cNvPicPr>
            <a:picLocks noChangeAspect="1"/>
          </p:cNvPicPr>
          <p:nvPr/>
        </p:nvPicPr>
        <p:blipFill>
          <a:blip r:embed="rId3"/>
          <a:stretch>
            <a:fillRect/>
          </a:stretch>
        </p:blipFill>
        <p:spPr>
          <a:xfrm>
            <a:off x="127233" y="282692"/>
            <a:ext cx="6419998" cy="6292616"/>
          </a:xfrm>
          <a:prstGeom prst="rect">
            <a:avLst/>
          </a:prstGeom>
          <a:ln w="12700">
            <a:miter lim="400000"/>
          </a:ln>
        </p:spPr>
      </p:pic>
      <p:sp>
        <p:nvSpPr>
          <p:cNvPr id="730" name="So what causes this huge variation?"/>
          <p:cNvSpPr/>
          <p:nvPr/>
        </p:nvSpPr>
        <p:spPr>
          <a:xfrm>
            <a:off x="6789693" y="287876"/>
            <a:ext cx="3291661" cy="2462090"/>
          </a:xfrm>
          <a:prstGeom prst="wedgeEllipseCallout">
            <a:avLst>
              <a:gd name="adj1" fmla="val -65202"/>
              <a:gd name="adj2" fmla="val 32363"/>
            </a:avLst>
          </a:prstGeom>
          <a:gradFill>
            <a:gsLst>
              <a:gs pos="0">
                <a:srgbClr val="AC50A0"/>
              </a:gs>
              <a:gs pos="50000">
                <a:srgbClr val="A62598"/>
              </a:gs>
              <a:gs pos="100000">
                <a:srgbClr val="981C8A"/>
              </a:gs>
            </a:gsLst>
            <a:lin ang="5400000"/>
          </a:gradFill>
          <a:ln w="1270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700">
                <a:solidFill>
                  <a:srgbClr val="FFFFFF"/>
                </a:solidFill>
              </a:defRPr>
            </a:lvl1pPr>
          </a:lstStyle>
          <a:p>
            <a:r>
              <a:t>So what causes this huge variation?</a:t>
            </a:r>
          </a:p>
        </p:txBody>
      </p:sp>
      <p:sp>
        <p:nvSpPr>
          <p:cNvPr id="731" name="Can we justify any of this variation?"/>
          <p:cNvSpPr/>
          <p:nvPr/>
        </p:nvSpPr>
        <p:spPr>
          <a:xfrm>
            <a:off x="7035299" y="2567079"/>
            <a:ext cx="3343443" cy="2175818"/>
          </a:xfrm>
          <a:prstGeom prst="wedgeEllipseCallout">
            <a:avLst>
              <a:gd name="adj1" fmla="val -76892"/>
              <a:gd name="adj2" fmla="val -16924"/>
            </a:avLst>
          </a:prstGeom>
          <a:gradFill>
            <a:gsLst>
              <a:gs pos="0">
                <a:schemeClr val="accent4">
                  <a:hueOff val="533263"/>
                  <a:satOff val="-5047"/>
                  <a:lumOff val="33550"/>
                </a:schemeClr>
              </a:gs>
              <a:gs pos="50763">
                <a:srgbClr val="56A4E7"/>
              </a:gs>
              <a:gs pos="100000">
                <a:srgbClr val="4145E9"/>
              </a:gs>
            </a:gsLst>
            <a:lin ang="5400000"/>
          </a:gradFill>
          <a:ln w="12700">
            <a:solidFill>
              <a:schemeClr val="accent4"/>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500">
                <a:solidFill>
                  <a:srgbClr val="FFFFFF"/>
                </a:solidFill>
              </a:defRPr>
            </a:lvl1pPr>
          </a:lstStyle>
          <a:p>
            <a:r>
              <a:t>Can we justify any of this variation?</a:t>
            </a:r>
          </a:p>
        </p:txBody>
      </p:sp>
      <p:sp>
        <p:nvSpPr>
          <p:cNvPr id="732" name="Can we do anything about it?"/>
          <p:cNvSpPr/>
          <p:nvPr/>
        </p:nvSpPr>
        <p:spPr>
          <a:xfrm>
            <a:off x="7266235" y="4651098"/>
            <a:ext cx="3583855" cy="1947335"/>
          </a:xfrm>
          <a:prstGeom prst="wedgeEllipseCallout">
            <a:avLst>
              <a:gd name="adj1" fmla="val -83035"/>
              <a:gd name="adj2" fmla="val -33970"/>
            </a:avLst>
          </a:prstGeom>
          <a:gradFill>
            <a:gsLst>
              <a:gs pos="0">
                <a:srgbClr val="AC50A0"/>
              </a:gs>
              <a:gs pos="50000">
                <a:srgbClr val="A62598"/>
              </a:gs>
              <a:gs pos="100000">
                <a:srgbClr val="981C8A"/>
              </a:gs>
            </a:gsLst>
            <a:lin ang="5400000"/>
          </a:gradFill>
          <a:ln w="1270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700">
                <a:solidFill>
                  <a:srgbClr val="FFFFFF"/>
                </a:solidFill>
              </a:defRPr>
            </a:lvl1pPr>
          </a:lstStyle>
          <a:p>
            <a:r>
              <a:t>Can we do anything about it?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730"/>
                                        </p:tgtEl>
                                        <p:attrNameLst>
                                          <p:attrName>style.visibility</p:attrName>
                                        </p:attrNameLst>
                                      </p:cBhvr>
                                      <p:to>
                                        <p:strVal val="visible"/>
                                      </p:to>
                                    </p:set>
                                    <p:anim calcmode="lin" valueType="num">
                                      <p:cBhvr>
                                        <p:cTn id="7" dur="1000" fill="hold"/>
                                        <p:tgtEl>
                                          <p:spTgt spid="730"/>
                                        </p:tgtEl>
                                        <p:attrNameLst>
                                          <p:attrName>ppt_w</p:attrName>
                                        </p:attrNameLst>
                                      </p:cBhvr>
                                      <p:tavLst>
                                        <p:tav tm="0">
                                          <p:val>
                                            <p:strVal val="4*#ppt_w"/>
                                          </p:val>
                                        </p:tav>
                                        <p:tav tm="100000">
                                          <p:val>
                                            <p:strVal val="#ppt_w"/>
                                          </p:val>
                                        </p:tav>
                                      </p:tavLst>
                                    </p:anim>
                                    <p:anim calcmode="lin" valueType="num">
                                      <p:cBhvr>
                                        <p:cTn id="8" dur="1000" fill="hold"/>
                                        <p:tgtEl>
                                          <p:spTgt spid="73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2" nodeType="clickEffect">
                                  <p:stCondLst>
                                    <p:cond delay="0"/>
                                  </p:stCondLst>
                                  <p:iterate>
                                    <p:tmAbs val="0"/>
                                  </p:iterate>
                                  <p:childTnLst>
                                    <p:set>
                                      <p:cBhvr>
                                        <p:cTn id="12" fill="hold"/>
                                        <p:tgtEl>
                                          <p:spTgt spid="731"/>
                                        </p:tgtEl>
                                        <p:attrNameLst>
                                          <p:attrName>style.visibility</p:attrName>
                                        </p:attrNameLst>
                                      </p:cBhvr>
                                      <p:to>
                                        <p:strVal val="visible"/>
                                      </p:to>
                                    </p:set>
                                    <p:anim calcmode="lin" valueType="num">
                                      <p:cBhvr>
                                        <p:cTn id="13" dur="1000" fill="hold"/>
                                        <p:tgtEl>
                                          <p:spTgt spid="731"/>
                                        </p:tgtEl>
                                        <p:attrNameLst>
                                          <p:attrName>ppt_w</p:attrName>
                                        </p:attrNameLst>
                                      </p:cBhvr>
                                      <p:tavLst>
                                        <p:tav tm="0">
                                          <p:val>
                                            <p:strVal val="4*#ppt_w"/>
                                          </p:val>
                                        </p:tav>
                                        <p:tav tm="100000">
                                          <p:val>
                                            <p:strVal val="#ppt_w"/>
                                          </p:val>
                                        </p:tav>
                                      </p:tavLst>
                                    </p:anim>
                                    <p:anim calcmode="lin" valueType="num">
                                      <p:cBhvr>
                                        <p:cTn id="14" dur="1000" fill="hold"/>
                                        <p:tgtEl>
                                          <p:spTgt spid="731"/>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3" nodeType="clickEffect">
                                  <p:stCondLst>
                                    <p:cond delay="0"/>
                                  </p:stCondLst>
                                  <p:iterate>
                                    <p:tmAbs val="0"/>
                                  </p:iterate>
                                  <p:childTnLst>
                                    <p:set>
                                      <p:cBhvr>
                                        <p:cTn id="18" fill="hold"/>
                                        <p:tgtEl>
                                          <p:spTgt spid="732"/>
                                        </p:tgtEl>
                                        <p:attrNameLst>
                                          <p:attrName>style.visibility</p:attrName>
                                        </p:attrNameLst>
                                      </p:cBhvr>
                                      <p:to>
                                        <p:strVal val="visible"/>
                                      </p:to>
                                    </p:set>
                                    <p:anim calcmode="lin" valueType="num">
                                      <p:cBhvr>
                                        <p:cTn id="19" dur="1000" fill="hold"/>
                                        <p:tgtEl>
                                          <p:spTgt spid="732"/>
                                        </p:tgtEl>
                                        <p:attrNameLst>
                                          <p:attrName>ppt_w</p:attrName>
                                        </p:attrNameLst>
                                      </p:cBhvr>
                                      <p:tavLst>
                                        <p:tav tm="0">
                                          <p:val>
                                            <p:strVal val="4*#ppt_w"/>
                                          </p:val>
                                        </p:tav>
                                        <p:tav tm="100000">
                                          <p:val>
                                            <p:strVal val="#ppt_w"/>
                                          </p:val>
                                        </p:tav>
                                      </p:tavLst>
                                    </p:anim>
                                    <p:anim calcmode="lin" valueType="num">
                                      <p:cBhvr>
                                        <p:cTn id="20" dur="1000" fill="hold"/>
                                        <p:tgtEl>
                                          <p:spTgt spid="73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 grpId="1" animBg="1" advAuto="0"/>
      <p:bldP spid="731" grpId="2" animBg="1" advAuto="0"/>
      <p:bldP spid="732" grpId="3"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 name="pasted-movie.png" descr="pasted-movie.png"/>
          <p:cNvPicPr>
            <a:picLocks noChangeAspect="1"/>
          </p:cNvPicPr>
          <p:nvPr/>
        </p:nvPicPr>
        <p:blipFill>
          <a:blip r:embed="rId3"/>
          <a:stretch>
            <a:fillRect/>
          </a:stretch>
        </p:blipFill>
        <p:spPr>
          <a:xfrm>
            <a:off x="2286000" y="768350"/>
            <a:ext cx="7620000" cy="53213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2" name="Rectangle 75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ectangle 75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Rectangle 75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ectangle 75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5" name="Why we fail"/>
          <p:cNvSpPr txBox="1">
            <a:spLocks noGrp="1"/>
          </p:cNvSpPr>
          <p:nvPr>
            <p:ph type="title"/>
          </p:nvPr>
        </p:nvSpPr>
        <p:spPr>
          <a:xfrm>
            <a:off x="1383564" y="348865"/>
            <a:ext cx="9718111" cy="1576446"/>
          </a:xfrm>
          <a:prstGeom prst="rect">
            <a:avLst/>
          </a:prstGeom>
        </p:spPr>
        <p:txBody>
          <a:bodyPr vert="horz" lIns="91440" tIns="45720" rIns="91440" bIns="45720" rtlCol="0" anchor="ctr">
            <a:normAutofit/>
          </a:bodyPr>
          <a:lstStyle/>
          <a:p>
            <a:pPr>
              <a:spcBef>
                <a:spcPct val="0"/>
              </a:spcBef>
            </a:pPr>
            <a:r>
              <a:rPr lang="en-US" sz="4000" kern="1200">
                <a:solidFill>
                  <a:srgbClr val="FFFFFF"/>
                </a:solidFill>
                <a:latin typeface="+mj-lt"/>
                <a:ea typeface="+mj-ea"/>
                <a:cs typeface="+mj-cs"/>
              </a:rPr>
              <a:t>Why we fail</a:t>
            </a:r>
          </a:p>
        </p:txBody>
      </p:sp>
      <p:graphicFrame>
        <p:nvGraphicFramePr>
          <p:cNvPr id="748" name="We fail to recall people aggressively…">
            <a:extLst>
              <a:ext uri="{FF2B5EF4-FFF2-40B4-BE49-F238E27FC236}">
                <a16:creationId xmlns:a16="http://schemas.microsoft.com/office/drawing/2014/main" id="{B8F30C27-1967-CFF4-236A-7A76452774FA}"/>
              </a:ext>
            </a:extLst>
          </p:cNvPr>
          <p:cNvGraphicFramePr/>
          <p:nvPr>
            <p:extLst>
              <p:ext uri="{D42A27DB-BD31-4B8C-83A1-F6EECF244321}">
                <p14:modId xmlns:p14="http://schemas.microsoft.com/office/powerpoint/2010/main" val="347570142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70F40-D329-A9A3-2478-7DA9A881B5DE}"/>
              </a:ext>
            </a:extLst>
          </p:cNvPr>
          <p:cNvSpPr>
            <a:spLocks noGrp="1"/>
          </p:cNvSpPr>
          <p:nvPr>
            <p:ph type="title"/>
          </p:nvPr>
        </p:nvSpPr>
        <p:spPr>
          <a:xfrm>
            <a:off x="1136397" y="502020"/>
            <a:ext cx="5323715" cy="1642970"/>
          </a:xfrm>
        </p:spPr>
        <p:txBody>
          <a:bodyPr vert="horz" lIns="91440" tIns="45720" rIns="91440" bIns="45720" rtlCol="0" anchor="b">
            <a:normAutofit/>
          </a:bodyPr>
          <a:lstStyle/>
          <a:p>
            <a:pPr>
              <a:spcBef>
                <a:spcPct val="0"/>
              </a:spcBef>
            </a:pPr>
            <a:r>
              <a:rPr lang="en-US" sz="4000" kern="1200">
                <a:solidFill>
                  <a:schemeClr val="tx1"/>
                </a:solidFill>
                <a:latin typeface="+mj-lt"/>
                <a:ea typeface="+mj-ea"/>
                <a:cs typeface="+mj-cs"/>
              </a:rPr>
              <a:t>Who am I?</a:t>
            </a:r>
          </a:p>
        </p:txBody>
      </p:sp>
      <p:sp>
        <p:nvSpPr>
          <p:cNvPr id="3" name="Text Placeholder 2">
            <a:extLst>
              <a:ext uri="{FF2B5EF4-FFF2-40B4-BE49-F238E27FC236}">
                <a16:creationId xmlns:a16="http://schemas.microsoft.com/office/drawing/2014/main" id="{F35B595C-B635-E324-7B21-667584665302}"/>
              </a:ext>
            </a:extLst>
          </p:cNvPr>
          <p:cNvSpPr>
            <a:spLocks noGrp="1"/>
          </p:cNvSpPr>
          <p:nvPr>
            <p:ph type="body" idx="1"/>
          </p:nvPr>
        </p:nvSpPr>
        <p:spPr>
          <a:xfrm>
            <a:off x="1144923" y="2405894"/>
            <a:ext cx="5315189" cy="3535083"/>
          </a:xfrm>
        </p:spPr>
        <p:txBody>
          <a:bodyPr vert="horz" lIns="91440" tIns="45720" rIns="91440" bIns="45720" rtlCol="0" anchor="t">
            <a:normAutofit/>
          </a:bodyPr>
          <a:lstStyle/>
          <a:p>
            <a:pPr>
              <a:buFont typeface="Arial" panose="020B0604020202020204" pitchFamily="34" charset="0"/>
              <a:buChar char="•"/>
            </a:pPr>
            <a:r>
              <a:rPr lang="en-US" sz="1600" kern="1200" dirty="0">
                <a:solidFill>
                  <a:schemeClr val="tx1"/>
                </a:solidFill>
                <a:latin typeface="+mn-lt"/>
                <a:ea typeface="+mn-ea"/>
                <a:cs typeface="+mn-cs"/>
              </a:rPr>
              <a:t>Dr James Boorer</a:t>
            </a:r>
          </a:p>
          <a:p>
            <a:pPr>
              <a:buFont typeface="Arial" panose="020B0604020202020204" pitchFamily="34" charset="0"/>
              <a:buChar char="•"/>
            </a:pPr>
            <a:r>
              <a:rPr lang="en-US" sz="1600" kern="1200" dirty="0">
                <a:solidFill>
                  <a:schemeClr val="tx1"/>
                </a:solidFill>
                <a:latin typeface="+mn-lt"/>
                <a:ea typeface="+mn-ea"/>
                <a:cs typeface="+mn-cs"/>
              </a:rPr>
              <a:t>CD </a:t>
            </a:r>
            <a:r>
              <a:rPr lang="en-US" sz="1600" kern="1200" dirty="0" err="1">
                <a:solidFill>
                  <a:schemeClr val="tx1"/>
                </a:solidFill>
                <a:latin typeface="+mn-lt"/>
                <a:ea typeface="+mn-ea"/>
                <a:cs typeface="+mn-cs"/>
              </a:rPr>
              <a:t>Pathfields</a:t>
            </a:r>
            <a:r>
              <a:rPr lang="en-US" sz="1600" kern="1200" dirty="0">
                <a:solidFill>
                  <a:schemeClr val="tx1"/>
                </a:solidFill>
                <a:latin typeface="+mn-lt"/>
                <a:ea typeface="+mn-ea"/>
                <a:cs typeface="+mn-cs"/>
              </a:rPr>
              <a:t> Medical Group </a:t>
            </a:r>
          </a:p>
          <a:p>
            <a:pPr>
              <a:buFont typeface="Arial" panose="020B0604020202020204" pitchFamily="34" charset="0"/>
              <a:buChar char="•"/>
            </a:pPr>
            <a:r>
              <a:rPr lang="en-US" sz="1600" kern="1200" dirty="0">
                <a:solidFill>
                  <a:schemeClr val="tx1"/>
                </a:solidFill>
                <a:latin typeface="+mn-lt"/>
                <a:ea typeface="+mn-ea"/>
                <a:cs typeface="+mn-cs"/>
              </a:rPr>
              <a:t>CD Sentinel </a:t>
            </a:r>
            <a:r>
              <a:rPr lang="en-US" sz="1600" kern="1200" dirty="0" err="1">
                <a:solidFill>
                  <a:schemeClr val="tx1"/>
                </a:solidFill>
                <a:latin typeface="+mn-lt"/>
                <a:ea typeface="+mn-ea"/>
                <a:cs typeface="+mn-cs"/>
              </a:rPr>
              <a:t>CiC</a:t>
            </a:r>
            <a:endParaRPr lang="en-US" sz="1600" kern="1200" dirty="0">
              <a:solidFill>
                <a:schemeClr val="tx1"/>
              </a:solidFill>
              <a:latin typeface="+mn-lt"/>
              <a:ea typeface="+mn-ea"/>
              <a:cs typeface="+mn-cs"/>
            </a:endParaRPr>
          </a:p>
          <a:p>
            <a:pPr>
              <a:buFont typeface="Arial" panose="020B0604020202020204" pitchFamily="34" charset="0"/>
              <a:buChar char="•"/>
            </a:pPr>
            <a:r>
              <a:rPr lang="en-US" sz="1600" kern="1200" dirty="0">
                <a:solidFill>
                  <a:schemeClr val="tx1"/>
                </a:solidFill>
                <a:latin typeface="+mn-lt"/>
                <a:ea typeface="+mn-ea"/>
                <a:cs typeface="+mn-cs"/>
              </a:rPr>
              <a:t>Part time pain doc</a:t>
            </a:r>
          </a:p>
          <a:p>
            <a:pPr>
              <a:buFont typeface="Arial" panose="020B0604020202020204" pitchFamily="34" charset="0"/>
              <a:buChar char="•"/>
            </a:pPr>
            <a:r>
              <a:rPr lang="en-US" sz="1600" kern="1200" dirty="0">
                <a:solidFill>
                  <a:schemeClr val="tx1"/>
                </a:solidFill>
                <a:latin typeface="+mn-lt"/>
                <a:ea typeface="+mn-ea"/>
                <a:cs typeface="+mn-cs"/>
              </a:rPr>
              <a:t>Part time private skin surgeon</a:t>
            </a:r>
          </a:p>
          <a:p>
            <a:pPr>
              <a:buFont typeface="Arial" panose="020B0604020202020204" pitchFamily="34" charset="0"/>
              <a:buChar char="•"/>
            </a:pPr>
            <a:r>
              <a:rPr lang="en-US" sz="1600" kern="1200" dirty="0">
                <a:solidFill>
                  <a:schemeClr val="tx1"/>
                </a:solidFill>
                <a:latin typeface="+mn-lt"/>
                <a:ea typeface="+mn-ea"/>
                <a:cs typeface="+mn-cs"/>
              </a:rPr>
              <a:t>Amateur </a:t>
            </a:r>
            <a:r>
              <a:rPr lang="en-US" sz="1600" kern="1200" dirty="0" err="1">
                <a:solidFill>
                  <a:schemeClr val="tx1"/>
                </a:solidFill>
                <a:latin typeface="+mn-lt"/>
                <a:ea typeface="+mn-ea"/>
                <a:cs typeface="+mn-cs"/>
              </a:rPr>
              <a:t>vasectomist</a:t>
            </a:r>
            <a:endParaRPr lang="en-US" sz="1600" kern="1200" dirty="0">
              <a:solidFill>
                <a:schemeClr val="tx1"/>
              </a:solidFill>
              <a:latin typeface="+mn-lt"/>
              <a:ea typeface="+mn-ea"/>
              <a:cs typeface="+mn-cs"/>
            </a:endParaRPr>
          </a:p>
          <a:p>
            <a:pPr>
              <a:buFont typeface="Arial" panose="020B0604020202020204" pitchFamily="34" charset="0"/>
              <a:buChar char="•"/>
            </a:pPr>
            <a:r>
              <a:rPr lang="en-US" sz="1600" kern="1200" dirty="0">
                <a:solidFill>
                  <a:schemeClr val="tx1"/>
                </a:solidFill>
                <a:latin typeface="+mn-lt"/>
                <a:ea typeface="+mn-ea"/>
                <a:cs typeface="+mn-cs"/>
              </a:rPr>
              <a:t>Full time geek</a:t>
            </a:r>
          </a:p>
          <a:p>
            <a:pPr>
              <a:buFont typeface="Arial" panose="020B0604020202020204" pitchFamily="34" charset="0"/>
              <a:buChar char="•"/>
            </a:pPr>
            <a:r>
              <a:rPr lang="en-US" sz="1600" kern="1200" dirty="0">
                <a:solidFill>
                  <a:schemeClr val="tx1"/>
                </a:solidFill>
                <a:latin typeface="+mn-lt"/>
                <a:ea typeface="+mn-ea"/>
                <a:cs typeface="+mn-cs"/>
              </a:rPr>
              <a:t>MSc in IT</a:t>
            </a:r>
          </a:p>
          <a:p>
            <a:pPr>
              <a:buFont typeface="Arial" panose="020B0604020202020204" pitchFamily="34" charset="0"/>
              <a:buChar char="•"/>
            </a:pPr>
            <a:r>
              <a:rPr lang="en-US" sz="1600" kern="1200" dirty="0">
                <a:solidFill>
                  <a:schemeClr val="tx1"/>
                </a:solidFill>
                <a:latin typeface="+mn-lt"/>
                <a:ea typeface="+mn-ea"/>
                <a:cs typeface="+mn-cs"/>
              </a:rPr>
              <a:t>Software Company (Target Health Solutions)</a:t>
            </a:r>
          </a:p>
          <a:p>
            <a:pPr>
              <a:buFont typeface="Arial" panose="020B0604020202020204" pitchFamily="34" charset="0"/>
              <a:buChar char="•"/>
            </a:pPr>
            <a:r>
              <a:rPr lang="en-US" sz="1600" kern="1200" dirty="0">
                <a:solidFill>
                  <a:schemeClr val="tx1"/>
                </a:solidFill>
                <a:latin typeface="+mn-lt"/>
                <a:ea typeface="+mn-ea"/>
                <a:cs typeface="+mn-cs"/>
              </a:rPr>
              <a:t>One day I’ll be diabetic &amp; hypertensive</a:t>
            </a:r>
          </a:p>
          <a:p>
            <a:pPr>
              <a:buFont typeface="Arial" panose="020B0604020202020204" pitchFamily="34" charset="0"/>
              <a:buChar char="•"/>
            </a:pPr>
            <a:endParaRPr lang="en-US" sz="1600" kern="1200" dirty="0">
              <a:solidFill>
                <a:schemeClr val="tx1"/>
              </a:solidFill>
              <a:latin typeface="+mn-lt"/>
              <a:ea typeface="+mn-ea"/>
              <a:cs typeface="+mn-cs"/>
            </a:endParaRPr>
          </a:p>
        </p:txBody>
      </p:sp>
      <p:sp>
        <p:nvSpPr>
          <p:cNvPr id="52" name="Rectangle 5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descr="Image">
            <a:extLst>
              <a:ext uri="{FF2B5EF4-FFF2-40B4-BE49-F238E27FC236}">
                <a16:creationId xmlns:a16="http://schemas.microsoft.com/office/drawing/2014/main" id="{DED10D12-C089-E678-8A1D-881D0E79BEF2}"/>
              </a:ext>
            </a:extLst>
          </p:cNvPr>
          <p:cNvPicPr>
            <a:picLocks noChangeAspect="1"/>
          </p:cNvPicPr>
          <p:nvPr/>
        </p:nvPicPr>
        <p:blipFill>
          <a:blip r:embed="rId2"/>
          <a:stretch>
            <a:fillRect/>
          </a:stretch>
        </p:blipFill>
        <p:spPr>
          <a:xfrm>
            <a:off x="7075967" y="1241516"/>
            <a:ext cx="4170530" cy="4406860"/>
          </a:xfrm>
          <a:prstGeom prst="rect">
            <a:avLst/>
          </a:prstGeom>
        </p:spPr>
      </p:pic>
    </p:spTree>
    <p:extLst>
      <p:ext uri="{BB962C8B-B14F-4D97-AF65-F5344CB8AC3E}">
        <p14:creationId xmlns:p14="http://schemas.microsoft.com/office/powerpoint/2010/main" val="27223352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9" presetID="1"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par>
                          <p:cTn id="61" fill="hold">
                            <p:stCondLst>
                              <p:cond delay="1000"/>
                            </p:stCondLst>
                            <p:childTnLst>
                              <p:par>
                                <p:cTn id="62" presetID="42" presetClass="entr" presetSubtype="0" fill="hold" grpId="0" nodeType="after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1000"/>
                                        <p:tgtEl>
                                          <p:spTgt spid="3">
                                            <p:txEl>
                                              <p:pRg st="7" end="7"/>
                                            </p:txEl>
                                          </p:spTgt>
                                        </p:tgtEl>
                                      </p:cBhvr>
                                    </p:animEffect>
                                    <p:anim calcmode="lin" valueType="num">
                                      <p:cBhvr>
                                        <p:cTn id="6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42" presetClass="entr" presetSubtype="0" fill="hold" grpId="0" nodeType="after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So what processes do we need for excellence?"/>
          <p:cNvSpPr txBox="1">
            <a:spLocks noGrp="1"/>
          </p:cNvSpPr>
          <p:nvPr>
            <p:ph type="title"/>
          </p:nvPr>
        </p:nvSpPr>
        <p:spPr>
          <a:xfrm>
            <a:off x="390787" y="672721"/>
            <a:ext cx="3575240" cy="5060522"/>
          </a:xfrm>
          <a:prstGeom prst="rect">
            <a:avLst/>
          </a:prstGeom>
        </p:spPr>
        <p:txBody>
          <a:bodyPr/>
          <a:lstStyle/>
          <a:p>
            <a:r>
              <a:rPr dirty="0"/>
              <a:t>So what processes do we need for excellence?</a:t>
            </a:r>
          </a:p>
        </p:txBody>
      </p:sp>
      <p:graphicFrame>
        <p:nvGraphicFramePr>
          <p:cNvPr id="2" name="Diagram 1">
            <a:extLst>
              <a:ext uri="{FF2B5EF4-FFF2-40B4-BE49-F238E27FC236}">
                <a16:creationId xmlns:a16="http://schemas.microsoft.com/office/drawing/2014/main" id="{4C5F44C7-5407-A422-4687-58C562EE23EF}"/>
              </a:ext>
            </a:extLst>
          </p:cNvPr>
          <p:cNvGraphicFramePr/>
          <p:nvPr>
            <p:extLst>
              <p:ext uri="{D42A27DB-BD31-4B8C-83A1-F6EECF244321}">
                <p14:modId xmlns:p14="http://schemas.microsoft.com/office/powerpoint/2010/main" val="668965576"/>
              </p:ext>
            </p:extLst>
          </p:nvPr>
        </p:nvGraphicFramePr>
        <p:xfrm>
          <a:off x="3522597" y="67272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82B06C-A331-683D-8720-267DBADD55C8}"/>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spcBef>
                <a:spcPct val="0"/>
              </a:spcBef>
            </a:pPr>
            <a:r>
              <a:rPr lang="en-US" sz="4000" kern="1200">
                <a:solidFill>
                  <a:srgbClr val="FFFFFF"/>
                </a:solidFill>
                <a:latin typeface="+mj-lt"/>
                <a:ea typeface="+mj-ea"/>
                <a:cs typeface="+mj-cs"/>
              </a:rPr>
              <a:t>Funding</a:t>
            </a:r>
          </a:p>
        </p:txBody>
      </p:sp>
      <p:sp>
        <p:nvSpPr>
          <p:cNvPr id="3" name="Text Placeholder 2">
            <a:extLst>
              <a:ext uri="{FF2B5EF4-FFF2-40B4-BE49-F238E27FC236}">
                <a16:creationId xmlns:a16="http://schemas.microsoft.com/office/drawing/2014/main" id="{E5567557-077A-273B-6AA9-0F5AE41DBE30}"/>
              </a:ext>
            </a:extLst>
          </p:cNvPr>
          <p:cNvSpPr>
            <a:spLocks noGrp="1"/>
          </p:cNvSpPr>
          <p:nvPr>
            <p:ph type="body" idx="1"/>
          </p:nvPr>
        </p:nvSpPr>
        <p:spPr>
          <a:xfrm>
            <a:off x="1371599" y="2318197"/>
            <a:ext cx="9724031" cy="3683358"/>
          </a:xfrm>
        </p:spPr>
        <p:txBody>
          <a:bodyPr vert="horz" lIns="91440" tIns="45720" rIns="91440" bIns="45720" rtlCol="0" anchor="ctr">
            <a:normAutofit/>
          </a:bodyPr>
          <a:lstStyle/>
          <a:p>
            <a:pPr>
              <a:buFont typeface="Arial" panose="020B0604020202020204" pitchFamily="34" charset="0"/>
              <a:buChar char="•"/>
            </a:pPr>
            <a:r>
              <a:rPr lang="en-US" sz="2000" kern="1200">
                <a:solidFill>
                  <a:schemeClr val="tx1"/>
                </a:solidFill>
                <a:latin typeface="+mn-lt"/>
                <a:ea typeface="+mn-ea"/>
                <a:cs typeface="+mn-cs"/>
              </a:rPr>
              <a:t>QOF does remunerate good care – the funding is not always great on an individual level</a:t>
            </a:r>
          </a:p>
          <a:p>
            <a:pPr>
              <a:buFont typeface="Arial" panose="020B0604020202020204" pitchFamily="34" charset="0"/>
              <a:buChar char="•"/>
            </a:pPr>
            <a:r>
              <a:rPr lang="en-US" sz="2000" kern="1200">
                <a:solidFill>
                  <a:schemeClr val="tx1"/>
                </a:solidFill>
                <a:latin typeface="+mn-lt"/>
                <a:ea typeface="+mn-ea"/>
                <a:cs typeface="+mn-cs"/>
              </a:rPr>
              <a:t>Hypertension: </a:t>
            </a:r>
          </a:p>
          <a:p>
            <a:pPr lvl="1" indent="-228600">
              <a:buFont typeface="Arial" panose="020B0604020202020204" pitchFamily="34" charset="0"/>
              <a:buChar char="•"/>
            </a:pPr>
            <a:r>
              <a:rPr lang="en-US" sz="2000" kern="1200">
                <a:solidFill>
                  <a:schemeClr val="tx1"/>
                </a:solidFill>
                <a:latin typeface="+mn-lt"/>
                <a:ea typeface="+mn-ea"/>
                <a:cs typeface="+mn-cs"/>
              </a:rPr>
              <a:t>£6.97 per patient </a:t>
            </a:r>
          </a:p>
          <a:p>
            <a:pPr lvl="1" indent="-228600">
              <a:buFont typeface="Arial" panose="020B0604020202020204" pitchFamily="34" charset="0"/>
              <a:buChar char="•"/>
            </a:pPr>
            <a:r>
              <a:rPr lang="en-US" sz="2000" kern="1200">
                <a:solidFill>
                  <a:schemeClr val="tx1"/>
                </a:solidFill>
                <a:latin typeface="+mn-lt"/>
                <a:ea typeface="+mn-ea"/>
                <a:cs typeface="+mn-cs"/>
              </a:rPr>
              <a:t>(£15.49 between QOF thresholds)</a:t>
            </a:r>
          </a:p>
          <a:p>
            <a:pPr>
              <a:buFont typeface="Arial" panose="020B0604020202020204" pitchFamily="34" charset="0"/>
              <a:buChar char="•"/>
            </a:pPr>
            <a:r>
              <a:rPr lang="en-US" sz="2000" kern="1200">
                <a:solidFill>
                  <a:schemeClr val="tx1"/>
                </a:solidFill>
                <a:latin typeface="+mn-lt"/>
                <a:ea typeface="+mn-ea"/>
                <a:cs typeface="+mn-cs"/>
              </a:rPr>
              <a:t>But at scale this money is significant</a:t>
            </a:r>
          </a:p>
          <a:p>
            <a:pPr lvl="1" indent="-228600">
              <a:buFont typeface="Arial" panose="020B0604020202020204" pitchFamily="34" charset="0"/>
              <a:buChar char="•"/>
            </a:pPr>
            <a:r>
              <a:rPr lang="en-US" sz="2000" kern="1200">
                <a:solidFill>
                  <a:schemeClr val="tx1"/>
                </a:solidFill>
                <a:latin typeface="+mn-lt"/>
                <a:ea typeface="+mn-ea"/>
                <a:cs typeface="+mn-cs"/>
              </a:rPr>
              <a:t> if all practices in Devon achieved 85% hypertension treatment to target this would equate to an additional £2.8M into primary care every year</a:t>
            </a:r>
          </a:p>
        </p:txBody>
      </p:sp>
    </p:spTree>
    <p:extLst>
      <p:ext uri="{BB962C8B-B14F-4D97-AF65-F5344CB8AC3E}">
        <p14:creationId xmlns:p14="http://schemas.microsoft.com/office/powerpoint/2010/main" val="213142618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5" name="Rectangle 75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ectangle 75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ectangle 75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ectangle 76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8" name="Double-click to edit"/>
          <p:cNvSpPr txBox="1">
            <a:spLocks noGrp="1"/>
          </p:cNvSpPr>
          <p:nvPr>
            <p:ph type="title"/>
          </p:nvPr>
        </p:nvSpPr>
        <p:spPr>
          <a:xfrm>
            <a:off x="1383564" y="348865"/>
            <a:ext cx="9718111" cy="1576446"/>
          </a:xfrm>
          <a:prstGeom prst="rect">
            <a:avLst/>
          </a:prstGeom>
        </p:spPr>
        <p:txBody>
          <a:bodyPr vert="horz" lIns="91440" tIns="45720" rIns="91440" bIns="45720" rtlCol="0" anchor="ctr">
            <a:normAutofit/>
          </a:bodyPr>
          <a:lstStyle/>
          <a:p>
            <a:pPr>
              <a:spcBef>
                <a:spcPct val="0"/>
              </a:spcBef>
            </a:pPr>
            <a:r>
              <a:rPr lang="en-US" sz="4000" kern="1200">
                <a:solidFill>
                  <a:srgbClr val="FFFFFF"/>
                </a:solidFill>
                <a:latin typeface="+mj-lt"/>
                <a:ea typeface="+mj-ea"/>
                <a:cs typeface="+mj-cs"/>
              </a:rPr>
              <a:t>Summary</a:t>
            </a:r>
          </a:p>
        </p:txBody>
      </p:sp>
      <p:graphicFrame>
        <p:nvGraphicFramePr>
          <p:cNvPr id="752" name="Double-click to edit">
            <a:extLst>
              <a:ext uri="{FF2B5EF4-FFF2-40B4-BE49-F238E27FC236}">
                <a16:creationId xmlns:a16="http://schemas.microsoft.com/office/drawing/2014/main" id="{C2AC213C-1FB6-4AAD-EA6D-A0040AC757BB}"/>
              </a:ext>
            </a:extLst>
          </p:cNvPr>
          <p:cNvGraphicFramePr/>
          <p:nvPr>
            <p:extLst>
              <p:ext uri="{D42A27DB-BD31-4B8C-83A1-F6EECF244321}">
                <p14:modId xmlns:p14="http://schemas.microsoft.com/office/powerpoint/2010/main" val="99838321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EA131-0B88-ED39-1166-C1CE5A15E390}"/>
            </a:ext>
          </a:extLst>
        </p:cNvPr>
        <p:cNvGrpSpPr/>
        <p:nvPr/>
      </p:nvGrpSpPr>
      <p:grpSpPr>
        <a:xfrm>
          <a:off x="0" y="0"/>
          <a:ext cx="0" cy="0"/>
          <a:chOff x="0" y="0"/>
          <a:chExt cx="0" cy="0"/>
        </a:xfrm>
      </p:grpSpPr>
      <p:pic>
        <p:nvPicPr>
          <p:cNvPr id="111" name="pasted-movie.png" descr="pasted-movie.png">
            <a:extLst>
              <a:ext uri="{FF2B5EF4-FFF2-40B4-BE49-F238E27FC236}">
                <a16:creationId xmlns:a16="http://schemas.microsoft.com/office/drawing/2014/main" id="{7503F393-5095-5714-C6A6-C4E36730E6F3}"/>
              </a:ext>
            </a:extLst>
          </p:cNvPr>
          <p:cNvPicPr>
            <a:picLocks noChangeAspect="1"/>
          </p:cNvPicPr>
          <p:nvPr/>
        </p:nvPicPr>
        <p:blipFill>
          <a:blip r:embed="rId3"/>
          <a:stretch>
            <a:fillRect/>
          </a:stretch>
        </p:blipFill>
        <p:spPr>
          <a:xfrm>
            <a:off x="-9457" y="2051018"/>
            <a:ext cx="2596952" cy="2479410"/>
          </a:xfrm>
          <a:prstGeom prst="rect">
            <a:avLst/>
          </a:prstGeom>
          <a:ln w="12700">
            <a:miter lim="400000"/>
          </a:ln>
        </p:spPr>
      </p:pic>
      <p:pic>
        <p:nvPicPr>
          <p:cNvPr id="112" name="Picture 127" descr="Picture 127">
            <a:extLst>
              <a:ext uri="{FF2B5EF4-FFF2-40B4-BE49-F238E27FC236}">
                <a16:creationId xmlns:a16="http://schemas.microsoft.com/office/drawing/2014/main" id="{78A48907-4A54-FAFE-7657-C66A4675F2A0}"/>
              </a:ext>
            </a:extLst>
          </p:cNvPr>
          <p:cNvPicPr>
            <a:picLocks noChangeAspect="1"/>
          </p:cNvPicPr>
          <p:nvPr/>
        </p:nvPicPr>
        <p:blipFill>
          <a:blip r:embed="rId4"/>
          <a:stretch>
            <a:fillRect/>
          </a:stretch>
        </p:blipFill>
        <p:spPr>
          <a:xfrm>
            <a:off x="6020120" y="66912"/>
            <a:ext cx="282476" cy="266537"/>
          </a:xfrm>
          <a:prstGeom prst="rect">
            <a:avLst/>
          </a:prstGeom>
          <a:ln w="12700">
            <a:miter lim="400000"/>
          </a:ln>
        </p:spPr>
      </p:pic>
      <p:pic>
        <p:nvPicPr>
          <p:cNvPr id="113" name="Picture 279" descr="Picture 279">
            <a:extLst>
              <a:ext uri="{FF2B5EF4-FFF2-40B4-BE49-F238E27FC236}">
                <a16:creationId xmlns:a16="http://schemas.microsoft.com/office/drawing/2014/main" id="{8DD4C439-F87D-1B34-1CBB-708EED8B6925}"/>
              </a:ext>
            </a:extLst>
          </p:cNvPr>
          <p:cNvPicPr>
            <a:picLocks noChangeAspect="1"/>
          </p:cNvPicPr>
          <p:nvPr/>
        </p:nvPicPr>
        <p:blipFill>
          <a:blip r:embed="rId5"/>
          <a:stretch>
            <a:fillRect/>
          </a:stretch>
        </p:blipFill>
        <p:spPr>
          <a:xfrm>
            <a:off x="9163911" y="70169"/>
            <a:ext cx="282477" cy="266538"/>
          </a:xfrm>
          <a:prstGeom prst="rect">
            <a:avLst/>
          </a:prstGeom>
          <a:ln w="12700">
            <a:miter lim="400000"/>
          </a:ln>
        </p:spPr>
      </p:pic>
      <p:pic>
        <p:nvPicPr>
          <p:cNvPr id="114" name="Picture 2" descr="Picture 2">
            <a:extLst>
              <a:ext uri="{FF2B5EF4-FFF2-40B4-BE49-F238E27FC236}">
                <a16:creationId xmlns:a16="http://schemas.microsoft.com/office/drawing/2014/main" id="{1F64FAAF-74C1-FA78-EDFE-BF215E378E38}"/>
              </a:ext>
            </a:extLst>
          </p:cNvPr>
          <p:cNvPicPr>
            <a:picLocks noChangeAspect="1"/>
          </p:cNvPicPr>
          <p:nvPr/>
        </p:nvPicPr>
        <p:blipFill>
          <a:blip r:embed="rId6"/>
          <a:stretch>
            <a:fillRect/>
          </a:stretch>
        </p:blipFill>
        <p:spPr>
          <a:xfrm>
            <a:off x="2853805" y="66995"/>
            <a:ext cx="282475" cy="266536"/>
          </a:xfrm>
          <a:prstGeom prst="rect">
            <a:avLst/>
          </a:prstGeom>
          <a:ln w="12700">
            <a:miter lim="400000"/>
          </a:ln>
        </p:spPr>
      </p:pic>
      <p:pic>
        <p:nvPicPr>
          <p:cNvPr id="115" name="Picture 2" descr="Picture 2">
            <a:extLst>
              <a:ext uri="{FF2B5EF4-FFF2-40B4-BE49-F238E27FC236}">
                <a16:creationId xmlns:a16="http://schemas.microsoft.com/office/drawing/2014/main" id="{1C6ED2F8-4107-F0F2-65D4-53E68D89911A}"/>
              </a:ext>
            </a:extLst>
          </p:cNvPr>
          <p:cNvPicPr>
            <a:picLocks noChangeAspect="1"/>
          </p:cNvPicPr>
          <p:nvPr/>
        </p:nvPicPr>
        <p:blipFill>
          <a:blip r:embed="rId6"/>
          <a:stretch>
            <a:fillRect/>
          </a:stretch>
        </p:blipFill>
        <p:spPr>
          <a:xfrm>
            <a:off x="3137260" y="66995"/>
            <a:ext cx="282475" cy="266536"/>
          </a:xfrm>
          <a:prstGeom prst="rect">
            <a:avLst/>
          </a:prstGeom>
          <a:ln w="12700">
            <a:miter lim="400000"/>
          </a:ln>
        </p:spPr>
      </p:pic>
      <p:pic>
        <p:nvPicPr>
          <p:cNvPr id="116" name="Picture 2" descr="Picture 2">
            <a:extLst>
              <a:ext uri="{FF2B5EF4-FFF2-40B4-BE49-F238E27FC236}">
                <a16:creationId xmlns:a16="http://schemas.microsoft.com/office/drawing/2014/main" id="{A5163401-2D5C-8CEA-66D9-3BF59D183E7B}"/>
              </a:ext>
            </a:extLst>
          </p:cNvPr>
          <p:cNvPicPr>
            <a:picLocks noChangeAspect="1"/>
          </p:cNvPicPr>
          <p:nvPr/>
        </p:nvPicPr>
        <p:blipFill>
          <a:blip r:embed="rId6"/>
          <a:stretch>
            <a:fillRect/>
          </a:stretch>
        </p:blipFill>
        <p:spPr>
          <a:xfrm>
            <a:off x="3421723" y="66995"/>
            <a:ext cx="282475" cy="266536"/>
          </a:xfrm>
          <a:prstGeom prst="rect">
            <a:avLst/>
          </a:prstGeom>
          <a:ln w="12700">
            <a:miter lim="400000"/>
          </a:ln>
        </p:spPr>
      </p:pic>
      <p:pic>
        <p:nvPicPr>
          <p:cNvPr id="117" name="Picture 2" descr="Picture 2">
            <a:extLst>
              <a:ext uri="{FF2B5EF4-FFF2-40B4-BE49-F238E27FC236}">
                <a16:creationId xmlns:a16="http://schemas.microsoft.com/office/drawing/2014/main" id="{FA4FAAE5-AC21-AB4C-2ACD-49668A6E0F07}"/>
              </a:ext>
            </a:extLst>
          </p:cNvPr>
          <p:cNvPicPr>
            <a:picLocks noChangeAspect="1"/>
          </p:cNvPicPr>
          <p:nvPr/>
        </p:nvPicPr>
        <p:blipFill>
          <a:blip r:embed="rId6"/>
          <a:stretch>
            <a:fillRect/>
          </a:stretch>
        </p:blipFill>
        <p:spPr>
          <a:xfrm>
            <a:off x="3707196" y="66995"/>
            <a:ext cx="282475" cy="266536"/>
          </a:xfrm>
          <a:prstGeom prst="rect">
            <a:avLst/>
          </a:prstGeom>
          <a:ln w="12700">
            <a:miter lim="400000"/>
          </a:ln>
        </p:spPr>
      </p:pic>
      <p:pic>
        <p:nvPicPr>
          <p:cNvPr id="118" name="Picture 2" descr="Picture 2">
            <a:extLst>
              <a:ext uri="{FF2B5EF4-FFF2-40B4-BE49-F238E27FC236}">
                <a16:creationId xmlns:a16="http://schemas.microsoft.com/office/drawing/2014/main" id="{938CB71A-FC52-5BD2-1925-CBCF5D4B99B1}"/>
              </a:ext>
            </a:extLst>
          </p:cNvPr>
          <p:cNvPicPr>
            <a:picLocks noChangeAspect="1"/>
          </p:cNvPicPr>
          <p:nvPr/>
        </p:nvPicPr>
        <p:blipFill>
          <a:blip r:embed="rId6"/>
          <a:stretch>
            <a:fillRect/>
          </a:stretch>
        </p:blipFill>
        <p:spPr>
          <a:xfrm>
            <a:off x="3989641" y="66912"/>
            <a:ext cx="282475" cy="266536"/>
          </a:xfrm>
          <a:prstGeom prst="rect">
            <a:avLst/>
          </a:prstGeom>
          <a:ln w="12700">
            <a:miter lim="400000"/>
          </a:ln>
        </p:spPr>
      </p:pic>
      <p:pic>
        <p:nvPicPr>
          <p:cNvPr id="119" name="Picture 2" descr="Picture 2">
            <a:extLst>
              <a:ext uri="{FF2B5EF4-FFF2-40B4-BE49-F238E27FC236}">
                <a16:creationId xmlns:a16="http://schemas.microsoft.com/office/drawing/2014/main" id="{A861CF5B-5083-CD53-225E-1D04BE82342C}"/>
              </a:ext>
            </a:extLst>
          </p:cNvPr>
          <p:cNvPicPr>
            <a:picLocks noChangeAspect="1"/>
          </p:cNvPicPr>
          <p:nvPr/>
        </p:nvPicPr>
        <p:blipFill>
          <a:blip r:embed="rId6"/>
          <a:stretch>
            <a:fillRect/>
          </a:stretch>
        </p:blipFill>
        <p:spPr>
          <a:xfrm>
            <a:off x="4277233" y="66995"/>
            <a:ext cx="282475" cy="266536"/>
          </a:xfrm>
          <a:prstGeom prst="rect">
            <a:avLst/>
          </a:prstGeom>
          <a:ln w="12700">
            <a:miter lim="400000"/>
          </a:ln>
        </p:spPr>
      </p:pic>
      <p:pic>
        <p:nvPicPr>
          <p:cNvPr id="120" name="Picture 2" descr="Picture 2">
            <a:extLst>
              <a:ext uri="{FF2B5EF4-FFF2-40B4-BE49-F238E27FC236}">
                <a16:creationId xmlns:a16="http://schemas.microsoft.com/office/drawing/2014/main" id="{09DAE39E-84CA-3F21-382A-FF2D6E0A875D}"/>
              </a:ext>
            </a:extLst>
          </p:cNvPr>
          <p:cNvPicPr>
            <a:picLocks noChangeAspect="1"/>
          </p:cNvPicPr>
          <p:nvPr/>
        </p:nvPicPr>
        <p:blipFill>
          <a:blip r:embed="rId6"/>
          <a:stretch>
            <a:fillRect/>
          </a:stretch>
        </p:blipFill>
        <p:spPr>
          <a:xfrm>
            <a:off x="4557661" y="66912"/>
            <a:ext cx="282475" cy="266536"/>
          </a:xfrm>
          <a:prstGeom prst="rect">
            <a:avLst/>
          </a:prstGeom>
          <a:ln w="12700">
            <a:miter lim="400000"/>
          </a:ln>
        </p:spPr>
      </p:pic>
      <p:pic>
        <p:nvPicPr>
          <p:cNvPr id="121" name="Picture 2" descr="Picture 2">
            <a:extLst>
              <a:ext uri="{FF2B5EF4-FFF2-40B4-BE49-F238E27FC236}">
                <a16:creationId xmlns:a16="http://schemas.microsoft.com/office/drawing/2014/main" id="{DD903C12-736D-F750-F7BD-38B41E3998E2}"/>
              </a:ext>
            </a:extLst>
          </p:cNvPr>
          <p:cNvPicPr>
            <a:picLocks noChangeAspect="1"/>
          </p:cNvPicPr>
          <p:nvPr/>
        </p:nvPicPr>
        <p:blipFill>
          <a:blip r:embed="rId6"/>
          <a:stretch>
            <a:fillRect/>
          </a:stretch>
        </p:blipFill>
        <p:spPr>
          <a:xfrm>
            <a:off x="4840106" y="66912"/>
            <a:ext cx="282475" cy="266536"/>
          </a:xfrm>
          <a:prstGeom prst="rect">
            <a:avLst/>
          </a:prstGeom>
          <a:ln w="12700">
            <a:miter lim="400000"/>
          </a:ln>
        </p:spPr>
      </p:pic>
      <p:pic>
        <p:nvPicPr>
          <p:cNvPr id="122" name="Picture 2" descr="Picture 2">
            <a:extLst>
              <a:ext uri="{FF2B5EF4-FFF2-40B4-BE49-F238E27FC236}">
                <a16:creationId xmlns:a16="http://schemas.microsoft.com/office/drawing/2014/main" id="{B920117B-586D-3ECD-A65B-88278D4B7B04}"/>
              </a:ext>
            </a:extLst>
          </p:cNvPr>
          <p:cNvPicPr>
            <a:picLocks noChangeAspect="1"/>
          </p:cNvPicPr>
          <p:nvPr/>
        </p:nvPicPr>
        <p:blipFill>
          <a:blip r:embed="rId6"/>
          <a:stretch>
            <a:fillRect/>
          </a:stretch>
        </p:blipFill>
        <p:spPr>
          <a:xfrm>
            <a:off x="5125680" y="66912"/>
            <a:ext cx="282475" cy="266536"/>
          </a:xfrm>
          <a:prstGeom prst="rect">
            <a:avLst/>
          </a:prstGeom>
          <a:ln w="12700">
            <a:miter lim="400000"/>
          </a:ln>
        </p:spPr>
      </p:pic>
      <p:pic>
        <p:nvPicPr>
          <p:cNvPr id="123" name="Picture 2" descr="Picture 2">
            <a:extLst>
              <a:ext uri="{FF2B5EF4-FFF2-40B4-BE49-F238E27FC236}">
                <a16:creationId xmlns:a16="http://schemas.microsoft.com/office/drawing/2014/main" id="{6D127B3D-1940-4CEE-7D1F-07DB0F693E2F}"/>
              </a:ext>
            </a:extLst>
          </p:cNvPr>
          <p:cNvPicPr>
            <a:picLocks noChangeAspect="1"/>
          </p:cNvPicPr>
          <p:nvPr/>
        </p:nvPicPr>
        <p:blipFill>
          <a:blip r:embed="rId6"/>
          <a:stretch>
            <a:fillRect/>
          </a:stretch>
        </p:blipFill>
        <p:spPr>
          <a:xfrm>
            <a:off x="5408125" y="66995"/>
            <a:ext cx="282475" cy="266536"/>
          </a:xfrm>
          <a:prstGeom prst="rect">
            <a:avLst/>
          </a:prstGeom>
          <a:ln w="12700">
            <a:miter lim="400000"/>
          </a:ln>
        </p:spPr>
      </p:pic>
      <p:pic>
        <p:nvPicPr>
          <p:cNvPr id="124" name="Picture 2" descr="Picture 2">
            <a:extLst>
              <a:ext uri="{FF2B5EF4-FFF2-40B4-BE49-F238E27FC236}">
                <a16:creationId xmlns:a16="http://schemas.microsoft.com/office/drawing/2014/main" id="{D6703D0D-85B0-04AE-5740-8F481F6D7663}"/>
              </a:ext>
            </a:extLst>
          </p:cNvPr>
          <p:cNvPicPr>
            <a:picLocks noChangeAspect="1"/>
          </p:cNvPicPr>
          <p:nvPr/>
        </p:nvPicPr>
        <p:blipFill>
          <a:blip r:embed="rId6"/>
          <a:stretch>
            <a:fillRect/>
          </a:stretch>
        </p:blipFill>
        <p:spPr>
          <a:xfrm>
            <a:off x="2852956" y="334216"/>
            <a:ext cx="282475" cy="266536"/>
          </a:xfrm>
          <a:prstGeom prst="rect">
            <a:avLst/>
          </a:prstGeom>
          <a:ln w="12700">
            <a:miter lim="400000"/>
          </a:ln>
        </p:spPr>
      </p:pic>
      <p:pic>
        <p:nvPicPr>
          <p:cNvPr id="125" name="Picture 2" descr="Picture 2">
            <a:extLst>
              <a:ext uri="{FF2B5EF4-FFF2-40B4-BE49-F238E27FC236}">
                <a16:creationId xmlns:a16="http://schemas.microsoft.com/office/drawing/2014/main" id="{268EE25F-38C9-A5E9-5BB3-724B875D0185}"/>
              </a:ext>
            </a:extLst>
          </p:cNvPr>
          <p:cNvPicPr>
            <a:picLocks noChangeAspect="1"/>
          </p:cNvPicPr>
          <p:nvPr/>
        </p:nvPicPr>
        <p:blipFill>
          <a:blip r:embed="rId6"/>
          <a:stretch>
            <a:fillRect/>
          </a:stretch>
        </p:blipFill>
        <p:spPr>
          <a:xfrm>
            <a:off x="3136411" y="334216"/>
            <a:ext cx="282475" cy="266536"/>
          </a:xfrm>
          <a:prstGeom prst="rect">
            <a:avLst/>
          </a:prstGeom>
          <a:ln w="12700">
            <a:miter lim="400000"/>
          </a:ln>
        </p:spPr>
      </p:pic>
      <p:pic>
        <p:nvPicPr>
          <p:cNvPr id="126" name="Picture 2" descr="Picture 2">
            <a:extLst>
              <a:ext uri="{FF2B5EF4-FFF2-40B4-BE49-F238E27FC236}">
                <a16:creationId xmlns:a16="http://schemas.microsoft.com/office/drawing/2014/main" id="{F503286E-B55E-359D-E2D7-72BAA9C1852A}"/>
              </a:ext>
            </a:extLst>
          </p:cNvPr>
          <p:cNvPicPr>
            <a:picLocks noChangeAspect="1"/>
          </p:cNvPicPr>
          <p:nvPr/>
        </p:nvPicPr>
        <p:blipFill>
          <a:blip r:embed="rId6"/>
          <a:stretch>
            <a:fillRect/>
          </a:stretch>
        </p:blipFill>
        <p:spPr>
          <a:xfrm>
            <a:off x="3420874" y="334216"/>
            <a:ext cx="282475" cy="266536"/>
          </a:xfrm>
          <a:prstGeom prst="rect">
            <a:avLst/>
          </a:prstGeom>
          <a:ln w="12700">
            <a:miter lim="400000"/>
          </a:ln>
        </p:spPr>
      </p:pic>
      <p:pic>
        <p:nvPicPr>
          <p:cNvPr id="127" name="Picture 2" descr="Picture 2">
            <a:extLst>
              <a:ext uri="{FF2B5EF4-FFF2-40B4-BE49-F238E27FC236}">
                <a16:creationId xmlns:a16="http://schemas.microsoft.com/office/drawing/2014/main" id="{90A3623D-21AF-DF76-A117-5FB9AD9A3E49}"/>
              </a:ext>
            </a:extLst>
          </p:cNvPr>
          <p:cNvPicPr>
            <a:picLocks noChangeAspect="1"/>
          </p:cNvPicPr>
          <p:nvPr/>
        </p:nvPicPr>
        <p:blipFill>
          <a:blip r:embed="rId6"/>
          <a:stretch>
            <a:fillRect/>
          </a:stretch>
        </p:blipFill>
        <p:spPr>
          <a:xfrm>
            <a:off x="3706347" y="334216"/>
            <a:ext cx="282475" cy="266536"/>
          </a:xfrm>
          <a:prstGeom prst="rect">
            <a:avLst/>
          </a:prstGeom>
          <a:ln w="12700">
            <a:miter lim="400000"/>
          </a:ln>
        </p:spPr>
      </p:pic>
      <p:pic>
        <p:nvPicPr>
          <p:cNvPr id="128" name="Picture 2" descr="Picture 2">
            <a:extLst>
              <a:ext uri="{FF2B5EF4-FFF2-40B4-BE49-F238E27FC236}">
                <a16:creationId xmlns:a16="http://schemas.microsoft.com/office/drawing/2014/main" id="{147E1A67-0E82-786D-E6CA-5C175C86500A}"/>
              </a:ext>
            </a:extLst>
          </p:cNvPr>
          <p:cNvPicPr>
            <a:picLocks noChangeAspect="1"/>
          </p:cNvPicPr>
          <p:nvPr/>
        </p:nvPicPr>
        <p:blipFill>
          <a:blip r:embed="rId6"/>
          <a:stretch>
            <a:fillRect/>
          </a:stretch>
        </p:blipFill>
        <p:spPr>
          <a:xfrm>
            <a:off x="3988792" y="334134"/>
            <a:ext cx="282475" cy="266536"/>
          </a:xfrm>
          <a:prstGeom prst="rect">
            <a:avLst/>
          </a:prstGeom>
          <a:ln w="12700">
            <a:miter lim="400000"/>
          </a:ln>
        </p:spPr>
      </p:pic>
      <p:pic>
        <p:nvPicPr>
          <p:cNvPr id="129" name="Picture 2" descr="Picture 2">
            <a:extLst>
              <a:ext uri="{FF2B5EF4-FFF2-40B4-BE49-F238E27FC236}">
                <a16:creationId xmlns:a16="http://schemas.microsoft.com/office/drawing/2014/main" id="{8490884B-8184-6196-75E3-269DBCE7B801}"/>
              </a:ext>
            </a:extLst>
          </p:cNvPr>
          <p:cNvPicPr>
            <a:picLocks noChangeAspect="1"/>
          </p:cNvPicPr>
          <p:nvPr/>
        </p:nvPicPr>
        <p:blipFill>
          <a:blip r:embed="rId6"/>
          <a:stretch>
            <a:fillRect/>
          </a:stretch>
        </p:blipFill>
        <p:spPr>
          <a:xfrm>
            <a:off x="4276385" y="334216"/>
            <a:ext cx="282475" cy="266536"/>
          </a:xfrm>
          <a:prstGeom prst="rect">
            <a:avLst/>
          </a:prstGeom>
          <a:ln w="12700">
            <a:miter lim="400000"/>
          </a:ln>
        </p:spPr>
      </p:pic>
      <p:pic>
        <p:nvPicPr>
          <p:cNvPr id="130" name="Picture 2" descr="Picture 2">
            <a:extLst>
              <a:ext uri="{FF2B5EF4-FFF2-40B4-BE49-F238E27FC236}">
                <a16:creationId xmlns:a16="http://schemas.microsoft.com/office/drawing/2014/main" id="{CA106837-E6C5-ACA4-D689-4A0D67617E8A}"/>
              </a:ext>
            </a:extLst>
          </p:cNvPr>
          <p:cNvPicPr>
            <a:picLocks noChangeAspect="1"/>
          </p:cNvPicPr>
          <p:nvPr/>
        </p:nvPicPr>
        <p:blipFill>
          <a:blip r:embed="rId6"/>
          <a:stretch>
            <a:fillRect/>
          </a:stretch>
        </p:blipFill>
        <p:spPr>
          <a:xfrm>
            <a:off x="4556812" y="334134"/>
            <a:ext cx="282475" cy="266536"/>
          </a:xfrm>
          <a:prstGeom prst="rect">
            <a:avLst/>
          </a:prstGeom>
          <a:ln w="12700">
            <a:miter lim="400000"/>
          </a:ln>
        </p:spPr>
      </p:pic>
      <p:pic>
        <p:nvPicPr>
          <p:cNvPr id="131" name="Picture 2" descr="Picture 2">
            <a:extLst>
              <a:ext uri="{FF2B5EF4-FFF2-40B4-BE49-F238E27FC236}">
                <a16:creationId xmlns:a16="http://schemas.microsoft.com/office/drawing/2014/main" id="{CA879F1B-F996-74C0-E458-8281C9C19B26}"/>
              </a:ext>
            </a:extLst>
          </p:cNvPr>
          <p:cNvPicPr>
            <a:picLocks noChangeAspect="1"/>
          </p:cNvPicPr>
          <p:nvPr/>
        </p:nvPicPr>
        <p:blipFill>
          <a:blip r:embed="rId6"/>
          <a:stretch>
            <a:fillRect/>
          </a:stretch>
        </p:blipFill>
        <p:spPr>
          <a:xfrm>
            <a:off x="4839257" y="334134"/>
            <a:ext cx="282475" cy="266536"/>
          </a:xfrm>
          <a:prstGeom prst="rect">
            <a:avLst/>
          </a:prstGeom>
          <a:ln w="12700">
            <a:miter lim="400000"/>
          </a:ln>
        </p:spPr>
      </p:pic>
      <p:pic>
        <p:nvPicPr>
          <p:cNvPr id="132" name="Picture 2" descr="Picture 2">
            <a:extLst>
              <a:ext uri="{FF2B5EF4-FFF2-40B4-BE49-F238E27FC236}">
                <a16:creationId xmlns:a16="http://schemas.microsoft.com/office/drawing/2014/main" id="{91E98F71-2FC0-9B7D-2D35-0293BB687868}"/>
              </a:ext>
            </a:extLst>
          </p:cNvPr>
          <p:cNvPicPr>
            <a:picLocks noChangeAspect="1"/>
          </p:cNvPicPr>
          <p:nvPr/>
        </p:nvPicPr>
        <p:blipFill>
          <a:blip r:embed="rId6"/>
          <a:stretch>
            <a:fillRect/>
          </a:stretch>
        </p:blipFill>
        <p:spPr>
          <a:xfrm>
            <a:off x="5124831" y="334134"/>
            <a:ext cx="282475" cy="266536"/>
          </a:xfrm>
          <a:prstGeom prst="rect">
            <a:avLst/>
          </a:prstGeom>
          <a:ln w="12700">
            <a:miter lim="400000"/>
          </a:ln>
        </p:spPr>
      </p:pic>
      <p:pic>
        <p:nvPicPr>
          <p:cNvPr id="133" name="Picture 2" descr="Picture 2">
            <a:extLst>
              <a:ext uri="{FF2B5EF4-FFF2-40B4-BE49-F238E27FC236}">
                <a16:creationId xmlns:a16="http://schemas.microsoft.com/office/drawing/2014/main" id="{47A31458-A449-D84B-F18C-0F456770781C}"/>
              </a:ext>
            </a:extLst>
          </p:cNvPr>
          <p:cNvPicPr>
            <a:picLocks noChangeAspect="1"/>
          </p:cNvPicPr>
          <p:nvPr/>
        </p:nvPicPr>
        <p:blipFill>
          <a:blip r:embed="rId6"/>
          <a:stretch>
            <a:fillRect/>
          </a:stretch>
        </p:blipFill>
        <p:spPr>
          <a:xfrm>
            <a:off x="5407276" y="334216"/>
            <a:ext cx="282475" cy="266536"/>
          </a:xfrm>
          <a:prstGeom prst="rect">
            <a:avLst/>
          </a:prstGeom>
          <a:ln w="12700">
            <a:miter lim="400000"/>
          </a:ln>
        </p:spPr>
      </p:pic>
      <p:pic>
        <p:nvPicPr>
          <p:cNvPr id="134" name="Picture 2" descr="Picture 2">
            <a:extLst>
              <a:ext uri="{FF2B5EF4-FFF2-40B4-BE49-F238E27FC236}">
                <a16:creationId xmlns:a16="http://schemas.microsoft.com/office/drawing/2014/main" id="{256E1C25-78B2-7691-48A1-EA5D0174B06D}"/>
              </a:ext>
            </a:extLst>
          </p:cNvPr>
          <p:cNvPicPr>
            <a:picLocks noChangeAspect="1"/>
          </p:cNvPicPr>
          <p:nvPr/>
        </p:nvPicPr>
        <p:blipFill>
          <a:blip r:embed="rId6"/>
          <a:stretch>
            <a:fillRect/>
          </a:stretch>
        </p:blipFill>
        <p:spPr>
          <a:xfrm>
            <a:off x="2852956" y="602286"/>
            <a:ext cx="282475" cy="266536"/>
          </a:xfrm>
          <a:prstGeom prst="rect">
            <a:avLst/>
          </a:prstGeom>
          <a:ln w="12700">
            <a:miter lim="400000"/>
          </a:ln>
        </p:spPr>
      </p:pic>
      <p:pic>
        <p:nvPicPr>
          <p:cNvPr id="135" name="Picture 2" descr="Picture 2">
            <a:extLst>
              <a:ext uri="{FF2B5EF4-FFF2-40B4-BE49-F238E27FC236}">
                <a16:creationId xmlns:a16="http://schemas.microsoft.com/office/drawing/2014/main" id="{F7DADDB2-1EFD-F33F-1C36-A5FFB75E15AE}"/>
              </a:ext>
            </a:extLst>
          </p:cNvPr>
          <p:cNvPicPr>
            <a:picLocks noChangeAspect="1"/>
          </p:cNvPicPr>
          <p:nvPr/>
        </p:nvPicPr>
        <p:blipFill>
          <a:blip r:embed="rId6"/>
          <a:stretch>
            <a:fillRect/>
          </a:stretch>
        </p:blipFill>
        <p:spPr>
          <a:xfrm>
            <a:off x="3136411" y="602286"/>
            <a:ext cx="282475" cy="266536"/>
          </a:xfrm>
          <a:prstGeom prst="rect">
            <a:avLst/>
          </a:prstGeom>
          <a:ln w="12700">
            <a:miter lim="400000"/>
          </a:ln>
        </p:spPr>
      </p:pic>
      <p:pic>
        <p:nvPicPr>
          <p:cNvPr id="136" name="Picture 2" descr="Picture 2">
            <a:extLst>
              <a:ext uri="{FF2B5EF4-FFF2-40B4-BE49-F238E27FC236}">
                <a16:creationId xmlns:a16="http://schemas.microsoft.com/office/drawing/2014/main" id="{8204DB02-3E98-1714-1EE3-168905500198}"/>
              </a:ext>
            </a:extLst>
          </p:cNvPr>
          <p:cNvPicPr>
            <a:picLocks noChangeAspect="1"/>
          </p:cNvPicPr>
          <p:nvPr/>
        </p:nvPicPr>
        <p:blipFill>
          <a:blip r:embed="rId6"/>
          <a:stretch>
            <a:fillRect/>
          </a:stretch>
        </p:blipFill>
        <p:spPr>
          <a:xfrm>
            <a:off x="3420874" y="602286"/>
            <a:ext cx="282475" cy="266536"/>
          </a:xfrm>
          <a:prstGeom prst="rect">
            <a:avLst/>
          </a:prstGeom>
          <a:ln w="12700">
            <a:miter lim="400000"/>
          </a:ln>
        </p:spPr>
      </p:pic>
      <p:pic>
        <p:nvPicPr>
          <p:cNvPr id="137" name="Picture 2" descr="Picture 2">
            <a:extLst>
              <a:ext uri="{FF2B5EF4-FFF2-40B4-BE49-F238E27FC236}">
                <a16:creationId xmlns:a16="http://schemas.microsoft.com/office/drawing/2014/main" id="{D7AC6CD2-5DCD-EBA9-EDD0-2C48DEFFC474}"/>
              </a:ext>
            </a:extLst>
          </p:cNvPr>
          <p:cNvPicPr>
            <a:picLocks noChangeAspect="1"/>
          </p:cNvPicPr>
          <p:nvPr/>
        </p:nvPicPr>
        <p:blipFill>
          <a:blip r:embed="rId6"/>
          <a:stretch>
            <a:fillRect/>
          </a:stretch>
        </p:blipFill>
        <p:spPr>
          <a:xfrm>
            <a:off x="3706347" y="602286"/>
            <a:ext cx="282475" cy="266536"/>
          </a:xfrm>
          <a:prstGeom prst="rect">
            <a:avLst/>
          </a:prstGeom>
          <a:ln w="12700">
            <a:miter lim="400000"/>
          </a:ln>
        </p:spPr>
      </p:pic>
      <p:pic>
        <p:nvPicPr>
          <p:cNvPr id="138" name="Picture 2" descr="Picture 2">
            <a:extLst>
              <a:ext uri="{FF2B5EF4-FFF2-40B4-BE49-F238E27FC236}">
                <a16:creationId xmlns:a16="http://schemas.microsoft.com/office/drawing/2014/main" id="{0A7EFB19-BFF0-A47A-FD54-706468131A56}"/>
              </a:ext>
            </a:extLst>
          </p:cNvPr>
          <p:cNvPicPr>
            <a:picLocks noChangeAspect="1"/>
          </p:cNvPicPr>
          <p:nvPr/>
        </p:nvPicPr>
        <p:blipFill>
          <a:blip r:embed="rId6"/>
          <a:stretch>
            <a:fillRect/>
          </a:stretch>
        </p:blipFill>
        <p:spPr>
          <a:xfrm>
            <a:off x="3988792" y="602204"/>
            <a:ext cx="282475" cy="266536"/>
          </a:xfrm>
          <a:prstGeom prst="rect">
            <a:avLst/>
          </a:prstGeom>
          <a:ln w="12700">
            <a:miter lim="400000"/>
          </a:ln>
        </p:spPr>
      </p:pic>
      <p:pic>
        <p:nvPicPr>
          <p:cNvPr id="139" name="Picture 2" descr="Picture 2">
            <a:extLst>
              <a:ext uri="{FF2B5EF4-FFF2-40B4-BE49-F238E27FC236}">
                <a16:creationId xmlns:a16="http://schemas.microsoft.com/office/drawing/2014/main" id="{90B5F878-4F9F-5F7A-6ACE-0B31EC2F38DA}"/>
              </a:ext>
            </a:extLst>
          </p:cNvPr>
          <p:cNvPicPr>
            <a:picLocks noChangeAspect="1"/>
          </p:cNvPicPr>
          <p:nvPr/>
        </p:nvPicPr>
        <p:blipFill>
          <a:blip r:embed="rId6"/>
          <a:stretch>
            <a:fillRect/>
          </a:stretch>
        </p:blipFill>
        <p:spPr>
          <a:xfrm>
            <a:off x="4276385" y="602286"/>
            <a:ext cx="282475" cy="266536"/>
          </a:xfrm>
          <a:prstGeom prst="rect">
            <a:avLst/>
          </a:prstGeom>
          <a:ln w="12700">
            <a:miter lim="400000"/>
          </a:ln>
        </p:spPr>
      </p:pic>
      <p:pic>
        <p:nvPicPr>
          <p:cNvPr id="140" name="Picture 2" descr="Picture 2">
            <a:extLst>
              <a:ext uri="{FF2B5EF4-FFF2-40B4-BE49-F238E27FC236}">
                <a16:creationId xmlns:a16="http://schemas.microsoft.com/office/drawing/2014/main" id="{8B6AADD7-7FB7-4EDB-F561-9230580FEED5}"/>
              </a:ext>
            </a:extLst>
          </p:cNvPr>
          <p:cNvPicPr>
            <a:picLocks noChangeAspect="1"/>
          </p:cNvPicPr>
          <p:nvPr/>
        </p:nvPicPr>
        <p:blipFill>
          <a:blip r:embed="rId6"/>
          <a:stretch>
            <a:fillRect/>
          </a:stretch>
        </p:blipFill>
        <p:spPr>
          <a:xfrm>
            <a:off x="4556812" y="602204"/>
            <a:ext cx="282475" cy="266536"/>
          </a:xfrm>
          <a:prstGeom prst="rect">
            <a:avLst/>
          </a:prstGeom>
          <a:ln w="12700">
            <a:miter lim="400000"/>
          </a:ln>
        </p:spPr>
      </p:pic>
      <p:pic>
        <p:nvPicPr>
          <p:cNvPr id="141" name="Picture 2" descr="Picture 2">
            <a:extLst>
              <a:ext uri="{FF2B5EF4-FFF2-40B4-BE49-F238E27FC236}">
                <a16:creationId xmlns:a16="http://schemas.microsoft.com/office/drawing/2014/main" id="{C5E2FC43-EB0B-5439-1696-FFF88D9AC803}"/>
              </a:ext>
            </a:extLst>
          </p:cNvPr>
          <p:cNvPicPr>
            <a:picLocks noChangeAspect="1"/>
          </p:cNvPicPr>
          <p:nvPr/>
        </p:nvPicPr>
        <p:blipFill>
          <a:blip r:embed="rId6"/>
          <a:stretch>
            <a:fillRect/>
          </a:stretch>
        </p:blipFill>
        <p:spPr>
          <a:xfrm>
            <a:off x="4839257" y="602204"/>
            <a:ext cx="282475" cy="266536"/>
          </a:xfrm>
          <a:prstGeom prst="rect">
            <a:avLst/>
          </a:prstGeom>
          <a:ln w="12700">
            <a:miter lim="400000"/>
          </a:ln>
        </p:spPr>
      </p:pic>
      <p:pic>
        <p:nvPicPr>
          <p:cNvPr id="142" name="Picture 2" descr="Picture 2">
            <a:extLst>
              <a:ext uri="{FF2B5EF4-FFF2-40B4-BE49-F238E27FC236}">
                <a16:creationId xmlns:a16="http://schemas.microsoft.com/office/drawing/2014/main" id="{A4127589-5A43-0254-28DD-CAA31F81C70D}"/>
              </a:ext>
            </a:extLst>
          </p:cNvPr>
          <p:cNvPicPr>
            <a:picLocks noChangeAspect="1"/>
          </p:cNvPicPr>
          <p:nvPr/>
        </p:nvPicPr>
        <p:blipFill>
          <a:blip r:embed="rId6"/>
          <a:stretch>
            <a:fillRect/>
          </a:stretch>
        </p:blipFill>
        <p:spPr>
          <a:xfrm>
            <a:off x="5124831" y="602204"/>
            <a:ext cx="282475" cy="266536"/>
          </a:xfrm>
          <a:prstGeom prst="rect">
            <a:avLst/>
          </a:prstGeom>
          <a:ln w="12700">
            <a:miter lim="400000"/>
          </a:ln>
        </p:spPr>
      </p:pic>
      <p:pic>
        <p:nvPicPr>
          <p:cNvPr id="143" name="Picture 2" descr="Picture 2">
            <a:extLst>
              <a:ext uri="{FF2B5EF4-FFF2-40B4-BE49-F238E27FC236}">
                <a16:creationId xmlns:a16="http://schemas.microsoft.com/office/drawing/2014/main" id="{24CC3C6A-CA2C-6592-801E-3A3BAC006889}"/>
              </a:ext>
            </a:extLst>
          </p:cNvPr>
          <p:cNvPicPr>
            <a:picLocks noChangeAspect="1"/>
          </p:cNvPicPr>
          <p:nvPr/>
        </p:nvPicPr>
        <p:blipFill>
          <a:blip r:embed="rId6"/>
          <a:stretch>
            <a:fillRect/>
          </a:stretch>
        </p:blipFill>
        <p:spPr>
          <a:xfrm>
            <a:off x="5407276" y="602286"/>
            <a:ext cx="282475" cy="266536"/>
          </a:xfrm>
          <a:prstGeom prst="rect">
            <a:avLst/>
          </a:prstGeom>
          <a:ln w="12700">
            <a:miter lim="400000"/>
          </a:ln>
        </p:spPr>
      </p:pic>
      <p:pic>
        <p:nvPicPr>
          <p:cNvPr id="144" name="Picture 2" descr="Picture 2">
            <a:extLst>
              <a:ext uri="{FF2B5EF4-FFF2-40B4-BE49-F238E27FC236}">
                <a16:creationId xmlns:a16="http://schemas.microsoft.com/office/drawing/2014/main" id="{8988CA53-51ED-900B-4B52-D74D66C93E8A}"/>
              </a:ext>
            </a:extLst>
          </p:cNvPr>
          <p:cNvPicPr>
            <a:picLocks noChangeAspect="1"/>
          </p:cNvPicPr>
          <p:nvPr/>
        </p:nvPicPr>
        <p:blipFill>
          <a:blip r:embed="rId6"/>
          <a:stretch>
            <a:fillRect/>
          </a:stretch>
        </p:blipFill>
        <p:spPr>
          <a:xfrm>
            <a:off x="2852956" y="870357"/>
            <a:ext cx="282475" cy="266536"/>
          </a:xfrm>
          <a:prstGeom prst="rect">
            <a:avLst/>
          </a:prstGeom>
          <a:ln w="12700">
            <a:miter lim="400000"/>
          </a:ln>
        </p:spPr>
      </p:pic>
      <p:pic>
        <p:nvPicPr>
          <p:cNvPr id="145" name="Picture 2" descr="Picture 2">
            <a:extLst>
              <a:ext uri="{FF2B5EF4-FFF2-40B4-BE49-F238E27FC236}">
                <a16:creationId xmlns:a16="http://schemas.microsoft.com/office/drawing/2014/main" id="{73869276-B0DF-663D-EE4F-98F62FFDC6BF}"/>
              </a:ext>
            </a:extLst>
          </p:cNvPr>
          <p:cNvPicPr>
            <a:picLocks noChangeAspect="1"/>
          </p:cNvPicPr>
          <p:nvPr/>
        </p:nvPicPr>
        <p:blipFill>
          <a:blip r:embed="rId6"/>
          <a:stretch>
            <a:fillRect/>
          </a:stretch>
        </p:blipFill>
        <p:spPr>
          <a:xfrm>
            <a:off x="3136411" y="870357"/>
            <a:ext cx="282475" cy="266536"/>
          </a:xfrm>
          <a:prstGeom prst="rect">
            <a:avLst/>
          </a:prstGeom>
          <a:ln w="12700">
            <a:miter lim="400000"/>
          </a:ln>
        </p:spPr>
      </p:pic>
      <p:pic>
        <p:nvPicPr>
          <p:cNvPr id="146" name="Picture 2" descr="Picture 2">
            <a:extLst>
              <a:ext uri="{FF2B5EF4-FFF2-40B4-BE49-F238E27FC236}">
                <a16:creationId xmlns:a16="http://schemas.microsoft.com/office/drawing/2014/main" id="{56A384E2-37BC-6CE7-FA1D-E271454AB617}"/>
              </a:ext>
            </a:extLst>
          </p:cNvPr>
          <p:cNvPicPr>
            <a:picLocks noChangeAspect="1"/>
          </p:cNvPicPr>
          <p:nvPr/>
        </p:nvPicPr>
        <p:blipFill>
          <a:blip r:embed="rId6"/>
          <a:stretch>
            <a:fillRect/>
          </a:stretch>
        </p:blipFill>
        <p:spPr>
          <a:xfrm>
            <a:off x="3420874" y="870357"/>
            <a:ext cx="282475" cy="266536"/>
          </a:xfrm>
          <a:prstGeom prst="rect">
            <a:avLst/>
          </a:prstGeom>
          <a:ln w="12700">
            <a:miter lim="400000"/>
          </a:ln>
        </p:spPr>
      </p:pic>
      <p:pic>
        <p:nvPicPr>
          <p:cNvPr id="147" name="Picture 2" descr="Picture 2">
            <a:extLst>
              <a:ext uri="{FF2B5EF4-FFF2-40B4-BE49-F238E27FC236}">
                <a16:creationId xmlns:a16="http://schemas.microsoft.com/office/drawing/2014/main" id="{3460245F-FBD9-70F7-7584-94126A1B202D}"/>
              </a:ext>
            </a:extLst>
          </p:cNvPr>
          <p:cNvPicPr>
            <a:picLocks noChangeAspect="1"/>
          </p:cNvPicPr>
          <p:nvPr/>
        </p:nvPicPr>
        <p:blipFill>
          <a:blip r:embed="rId6"/>
          <a:stretch>
            <a:fillRect/>
          </a:stretch>
        </p:blipFill>
        <p:spPr>
          <a:xfrm>
            <a:off x="3706347" y="870357"/>
            <a:ext cx="282475" cy="266536"/>
          </a:xfrm>
          <a:prstGeom prst="rect">
            <a:avLst/>
          </a:prstGeom>
          <a:ln w="12700">
            <a:miter lim="400000"/>
          </a:ln>
        </p:spPr>
      </p:pic>
      <p:pic>
        <p:nvPicPr>
          <p:cNvPr id="148" name="Picture 2" descr="Picture 2">
            <a:extLst>
              <a:ext uri="{FF2B5EF4-FFF2-40B4-BE49-F238E27FC236}">
                <a16:creationId xmlns:a16="http://schemas.microsoft.com/office/drawing/2014/main" id="{A5CA2EC1-22B2-4F99-8DEF-2673F733A337}"/>
              </a:ext>
            </a:extLst>
          </p:cNvPr>
          <p:cNvPicPr>
            <a:picLocks noChangeAspect="1"/>
          </p:cNvPicPr>
          <p:nvPr/>
        </p:nvPicPr>
        <p:blipFill>
          <a:blip r:embed="rId6"/>
          <a:stretch>
            <a:fillRect/>
          </a:stretch>
        </p:blipFill>
        <p:spPr>
          <a:xfrm>
            <a:off x="3988792" y="870274"/>
            <a:ext cx="282475" cy="266536"/>
          </a:xfrm>
          <a:prstGeom prst="rect">
            <a:avLst/>
          </a:prstGeom>
          <a:ln w="12700">
            <a:miter lim="400000"/>
          </a:ln>
        </p:spPr>
      </p:pic>
      <p:pic>
        <p:nvPicPr>
          <p:cNvPr id="149" name="Picture 2" descr="Picture 2">
            <a:extLst>
              <a:ext uri="{FF2B5EF4-FFF2-40B4-BE49-F238E27FC236}">
                <a16:creationId xmlns:a16="http://schemas.microsoft.com/office/drawing/2014/main" id="{C5D7DB7B-C650-53F9-0AD5-44EE70DDC975}"/>
              </a:ext>
            </a:extLst>
          </p:cNvPr>
          <p:cNvPicPr>
            <a:picLocks noChangeAspect="1"/>
          </p:cNvPicPr>
          <p:nvPr/>
        </p:nvPicPr>
        <p:blipFill>
          <a:blip r:embed="rId6"/>
          <a:stretch>
            <a:fillRect/>
          </a:stretch>
        </p:blipFill>
        <p:spPr>
          <a:xfrm>
            <a:off x="4276385" y="870357"/>
            <a:ext cx="282475" cy="266536"/>
          </a:xfrm>
          <a:prstGeom prst="rect">
            <a:avLst/>
          </a:prstGeom>
          <a:ln w="12700">
            <a:miter lim="400000"/>
          </a:ln>
        </p:spPr>
      </p:pic>
      <p:pic>
        <p:nvPicPr>
          <p:cNvPr id="150" name="Picture 2" descr="Picture 2">
            <a:extLst>
              <a:ext uri="{FF2B5EF4-FFF2-40B4-BE49-F238E27FC236}">
                <a16:creationId xmlns:a16="http://schemas.microsoft.com/office/drawing/2014/main" id="{B52989A7-DB21-CDEB-53A9-4FE01EFC6618}"/>
              </a:ext>
            </a:extLst>
          </p:cNvPr>
          <p:cNvPicPr>
            <a:picLocks noChangeAspect="1"/>
          </p:cNvPicPr>
          <p:nvPr/>
        </p:nvPicPr>
        <p:blipFill>
          <a:blip r:embed="rId6"/>
          <a:stretch>
            <a:fillRect/>
          </a:stretch>
        </p:blipFill>
        <p:spPr>
          <a:xfrm>
            <a:off x="4556812" y="870274"/>
            <a:ext cx="282475" cy="266536"/>
          </a:xfrm>
          <a:prstGeom prst="rect">
            <a:avLst/>
          </a:prstGeom>
          <a:ln w="12700">
            <a:miter lim="400000"/>
          </a:ln>
        </p:spPr>
      </p:pic>
      <p:pic>
        <p:nvPicPr>
          <p:cNvPr id="151" name="Picture 2" descr="Picture 2">
            <a:extLst>
              <a:ext uri="{FF2B5EF4-FFF2-40B4-BE49-F238E27FC236}">
                <a16:creationId xmlns:a16="http://schemas.microsoft.com/office/drawing/2014/main" id="{94FAD8BD-E405-EED1-C424-11D1EF86BC6C}"/>
              </a:ext>
            </a:extLst>
          </p:cNvPr>
          <p:cNvPicPr>
            <a:picLocks noChangeAspect="1"/>
          </p:cNvPicPr>
          <p:nvPr/>
        </p:nvPicPr>
        <p:blipFill>
          <a:blip r:embed="rId6"/>
          <a:stretch>
            <a:fillRect/>
          </a:stretch>
        </p:blipFill>
        <p:spPr>
          <a:xfrm>
            <a:off x="4839257" y="870274"/>
            <a:ext cx="282475" cy="266536"/>
          </a:xfrm>
          <a:prstGeom prst="rect">
            <a:avLst/>
          </a:prstGeom>
          <a:ln w="12700">
            <a:miter lim="400000"/>
          </a:ln>
        </p:spPr>
      </p:pic>
      <p:pic>
        <p:nvPicPr>
          <p:cNvPr id="152" name="Picture 2" descr="Picture 2">
            <a:extLst>
              <a:ext uri="{FF2B5EF4-FFF2-40B4-BE49-F238E27FC236}">
                <a16:creationId xmlns:a16="http://schemas.microsoft.com/office/drawing/2014/main" id="{B326808B-3DD0-C5B3-EA5F-3FD85CD1C2C4}"/>
              </a:ext>
            </a:extLst>
          </p:cNvPr>
          <p:cNvPicPr>
            <a:picLocks noChangeAspect="1"/>
          </p:cNvPicPr>
          <p:nvPr/>
        </p:nvPicPr>
        <p:blipFill>
          <a:blip r:embed="rId6"/>
          <a:stretch>
            <a:fillRect/>
          </a:stretch>
        </p:blipFill>
        <p:spPr>
          <a:xfrm>
            <a:off x="5124831" y="870274"/>
            <a:ext cx="282475" cy="266536"/>
          </a:xfrm>
          <a:prstGeom prst="rect">
            <a:avLst/>
          </a:prstGeom>
          <a:ln w="12700">
            <a:miter lim="400000"/>
          </a:ln>
        </p:spPr>
      </p:pic>
      <p:pic>
        <p:nvPicPr>
          <p:cNvPr id="153" name="Picture 2" descr="Picture 2">
            <a:extLst>
              <a:ext uri="{FF2B5EF4-FFF2-40B4-BE49-F238E27FC236}">
                <a16:creationId xmlns:a16="http://schemas.microsoft.com/office/drawing/2014/main" id="{959E286E-1C69-9314-F82E-3901F3733273}"/>
              </a:ext>
            </a:extLst>
          </p:cNvPr>
          <p:cNvPicPr>
            <a:picLocks noChangeAspect="1"/>
          </p:cNvPicPr>
          <p:nvPr/>
        </p:nvPicPr>
        <p:blipFill>
          <a:blip r:embed="rId6"/>
          <a:stretch>
            <a:fillRect/>
          </a:stretch>
        </p:blipFill>
        <p:spPr>
          <a:xfrm>
            <a:off x="5407276" y="870357"/>
            <a:ext cx="282475" cy="266536"/>
          </a:xfrm>
          <a:prstGeom prst="rect">
            <a:avLst/>
          </a:prstGeom>
          <a:ln w="12700">
            <a:miter lim="400000"/>
          </a:ln>
        </p:spPr>
      </p:pic>
      <p:pic>
        <p:nvPicPr>
          <p:cNvPr id="154" name="Picture 2" descr="Picture 2">
            <a:extLst>
              <a:ext uri="{FF2B5EF4-FFF2-40B4-BE49-F238E27FC236}">
                <a16:creationId xmlns:a16="http://schemas.microsoft.com/office/drawing/2014/main" id="{E73ED5F5-E4FA-EE5C-94F8-73E472273524}"/>
              </a:ext>
            </a:extLst>
          </p:cNvPr>
          <p:cNvPicPr>
            <a:picLocks noChangeAspect="1"/>
          </p:cNvPicPr>
          <p:nvPr/>
        </p:nvPicPr>
        <p:blipFill>
          <a:blip r:embed="rId6"/>
          <a:stretch>
            <a:fillRect/>
          </a:stretch>
        </p:blipFill>
        <p:spPr>
          <a:xfrm>
            <a:off x="2852956" y="1137495"/>
            <a:ext cx="282475" cy="266536"/>
          </a:xfrm>
          <a:prstGeom prst="rect">
            <a:avLst/>
          </a:prstGeom>
          <a:ln w="12700">
            <a:miter lim="400000"/>
          </a:ln>
        </p:spPr>
      </p:pic>
      <p:pic>
        <p:nvPicPr>
          <p:cNvPr id="155" name="Picture 2" descr="Picture 2">
            <a:extLst>
              <a:ext uri="{FF2B5EF4-FFF2-40B4-BE49-F238E27FC236}">
                <a16:creationId xmlns:a16="http://schemas.microsoft.com/office/drawing/2014/main" id="{C3B5A2F9-729F-B4F1-8431-76C01FB1E8E0}"/>
              </a:ext>
            </a:extLst>
          </p:cNvPr>
          <p:cNvPicPr>
            <a:picLocks noChangeAspect="1"/>
          </p:cNvPicPr>
          <p:nvPr/>
        </p:nvPicPr>
        <p:blipFill>
          <a:blip r:embed="rId6"/>
          <a:stretch>
            <a:fillRect/>
          </a:stretch>
        </p:blipFill>
        <p:spPr>
          <a:xfrm>
            <a:off x="3136411" y="1137495"/>
            <a:ext cx="282475" cy="266536"/>
          </a:xfrm>
          <a:prstGeom prst="rect">
            <a:avLst/>
          </a:prstGeom>
          <a:ln w="12700">
            <a:miter lim="400000"/>
          </a:ln>
        </p:spPr>
      </p:pic>
      <p:pic>
        <p:nvPicPr>
          <p:cNvPr id="156" name="Picture 2" descr="Picture 2">
            <a:extLst>
              <a:ext uri="{FF2B5EF4-FFF2-40B4-BE49-F238E27FC236}">
                <a16:creationId xmlns:a16="http://schemas.microsoft.com/office/drawing/2014/main" id="{0C396DF8-A361-F54B-36E8-EEB057820FD9}"/>
              </a:ext>
            </a:extLst>
          </p:cNvPr>
          <p:cNvPicPr>
            <a:picLocks noChangeAspect="1"/>
          </p:cNvPicPr>
          <p:nvPr/>
        </p:nvPicPr>
        <p:blipFill>
          <a:blip r:embed="rId6"/>
          <a:stretch>
            <a:fillRect/>
          </a:stretch>
        </p:blipFill>
        <p:spPr>
          <a:xfrm>
            <a:off x="3420874" y="1137495"/>
            <a:ext cx="282475" cy="266536"/>
          </a:xfrm>
          <a:prstGeom prst="rect">
            <a:avLst/>
          </a:prstGeom>
          <a:ln w="12700">
            <a:miter lim="400000"/>
          </a:ln>
        </p:spPr>
      </p:pic>
      <p:pic>
        <p:nvPicPr>
          <p:cNvPr id="157" name="Picture 2" descr="Picture 2">
            <a:extLst>
              <a:ext uri="{FF2B5EF4-FFF2-40B4-BE49-F238E27FC236}">
                <a16:creationId xmlns:a16="http://schemas.microsoft.com/office/drawing/2014/main" id="{DCF6D125-7BAA-500A-D4E2-1196CA408991}"/>
              </a:ext>
            </a:extLst>
          </p:cNvPr>
          <p:cNvPicPr>
            <a:picLocks noChangeAspect="1"/>
          </p:cNvPicPr>
          <p:nvPr/>
        </p:nvPicPr>
        <p:blipFill>
          <a:blip r:embed="rId6"/>
          <a:stretch>
            <a:fillRect/>
          </a:stretch>
        </p:blipFill>
        <p:spPr>
          <a:xfrm>
            <a:off x="3706347" y="1137495"/>
            <a:ext cx="282475" cy="266536"/>
          </a:xfrm>
          <a:prstGeom prst="rect">
            <a:avLst/>
          </a:prstGeom>
          <a:ln w="12700">
            <a:miter lim="400000"/>
          </a:ln>
        </p:spPr>
      </p:pic>
      <p:pic>
        <p:nvPicPr>
          <p:cNvPr id="158" name="Picture 2" descr="Picture 2">
            <a:extLst>
              <a:ext uri="{FF2B5EF4-FFF2-40B4-BE49-F238E27FC236}">
                <a16:creationId xmlns:a16="http://schemas.microsoft.com/office/drawing/2014/main" id="{F0745D7E-4484-B076-D8C4-30AA8F190F7F}"/>
              </a:ext>
            </a:extLst>
          </p:cNvPr>
          <p:cNvPicPr>
            <a:picLocks noChangeAspect="1"/>
          </p:cNvPicPr>
          <p:nvPr/>
        </p:nvPicPr>
        <p:blipFill>
          <a:blip r:embed="rId6"/>
          <a:stretch>
            <a:fillRect/>
          </a:stretch>
        </p:blipFill>
        <p:spPr>
          <a:xfrm>
            <a:off x="3988792" y="1137413"/>
            <a:ext cx="282475" cy="266536"/>
          </a:xfrm>
          <a:prstGeom prst="rect">
            <a:avLst/>
          </a:prstGeom>
          <a:ln w="12700">
            <a:miter lim="400000"/>
          </a:ln>
        </p:spPr>
      </p:pic>
      <p:pic>
        <p:nvPicPr>
          <p:cNvPr id="159" name="Picture 2" descr="Picture 2">
            <a:extLst>
              <a:ext uri="{FF2B5EF4-FFF2-40B4-BE49-F238E27FC236}">
                <a16:creationId xmlns:a16="http://schemas.microsoft.com/office/drawing/2014/main" id="{F567F9CC-FA39-655D-CB8D-DB1279410332}"/>
              </a:ext>
            </a:extLst>
          </p:cNvPr>
          <p:cNvPicPr>
            <a:picLocks noChangeAspect="1"/>
          </p:cNvPicPr>
          <p:nvPr/>
        </p:nvPicPr>
        <p:blipFill>
          <a:blip r:embed="rId6"/>
          <a:stretch>
            <a:fillRect/>
          </a:stretch>
        </p:blipFill>
        <p:spPr>
          <a:xfrm>
            <a:off x="4276385" y="1137495"/>
            <a:ext cx="282475" cy="266536"/>
          </a:xfrm>
          <a:prstGeom prst="rect">
            <a:avLst/>
          </a:prstGeom>
          <a:ln w="12700">
            <a:miter lim="400000"/>
          </a:ln>
        </p:spPr>
      </p:pic>
      <p:pic>
        <p:nvPicPr>
          <p:cNvPr id="160" name="Picture 2" descr="Picture 2">
            <a:extLst>
              <a:ext uri="{FF2B5EF4-FFF2-40B4-BE49-F238E27FC236}">
                <a16:creationId xmlns:a16="http://schemas.microsoft.com/office/drawing/2014/main" id="{813A46DE-B7BC-1BC5-BA9C-E91CC4816FAB}"/>
              </a:ext>
            </a:extLst>
          </p:cNvPr>
          <p:cNvPicPr>
            <a:picLocks noChangeAspect="1"/>
          </p:cNvPicPr>
          <p:nvPr/>
        </p:nvPicPr>
        <p:blipFill>
          <a:blip r:embed="rId6"/>
          <a:stretch>
            <a:fillRect/>
          </a:stretch>
        </p:blipFill>
        <p:spPr>
          <a:xfrm>
            <a:off x="4556812" y="1137413"/>
            <a:ext cx="282475" cy="266536"/>
          </a:xfrm>
          <a:prstGeom prst="rect">
            <a:avLst/>
          </a:prstGeom>
          <a:ln w="12700">
            <a:miter lim="400000"/>
          </a:ln>
        </p:spPr>
      </p:pic>
      <p:pic>
        <p:nvPicPr>
          <p:cNvPr id="161" name="Picture 2" descr="Picture 2">
            <a:extLst>
              <a:ext uri="{FF2B5EF4-FFF2-40B4-BE49-F238E27FC236}">
                <a16:creationId xmlns:a16="http://schemas.microsoft.com/office/drawing/2014/main" id="{2B904E63-B3A1-4A60-D1B9-FFF8C2A9F19C}"/>
              </a:ext>
            </a:extLst>
          </p:cNvPr>
          <p:cNvPicPr>
            <a:picLocks noChangeAspect="1"/>
          </p:cNvPicPr>
          <p:nvPr/>
        </p:nvPicPr>
        <p:blipFill>
          <a:blip r:embed="rId6"/>
          <a:stretch>
            <a:fillRect/>
          </a:stretch>
        </p:blipFill>
        <p:spPr>
          <a:xfrm>
            <a:off x="4839257" y="1137413"/>
            <a:ext cx="282475" cy="266536"/>
          </a:xfrm>
          <a:prstGeom prst="rect">
            <a:avLst/>
          </a:prstGeom>
          <a:ln w="12700">
            <a:miter lim="400000"/>
          </a:ln>
        </p:spPr>
      </p:pic>
      <p:pic>
        <p:nvPicPr>
          <p:cNvPr id="162" name="Picture 2" descr="Picture 2">
            <a:extLst>
              <a:ext uri="{FF2B5EF4-FFF2-40B4-BE49-F238E27FC236}">
                <a16:creationId xmlns:a16="http://schemas.microsoft.com/office/drawing/2014/main" id="{69FB825E-95D9-C1FA-F68C-BE2F12206919}"/>
              </a:ext>
            </a:extLst>
          </p:cNvPr>
          <p:cNvPicPr>
            <a:picLocks noChangeAspect="1"/>
          </p:cNvPicPr>
          <p:nvPr/>
        </p:nvPicPr>
        <p:blipFill>
          <a:blip r:embed="rId6"/>
          <a:stretch>
            <a:fillRect/>
          </a:stretch>
        </p:blipFill>
        <p:spPr>
          <a:xfrm>
            <a:off x="5124831" y="1137413"/>
            <a:ext cx="282475" cy="266536"/>
          </a:xfrm>
          <a:prstGeom prst="rect">
            <a:avLst/>
          </a:prstGeom>
          <a:ln w="12700">
            <a:miter lim="400000"/>
          </a:ln>
        </p:spPr>
      </p:pic>
      <p:pic>
        <p:nvPicPr>
          <p:cNvPr id="163" name="Picture 2" descr="Picture 2">
            <a:extLst>
              <a:ext uri="{FF2B5EF4-FFF2-40B4-BE49-F238E27FC236}">
                <a16:creationId xmlns:a16="http://schemas.microsoft.com/office/drawing/2014/main" id="{8BAB1EEB-1724-A996-3D07-DA462F837216}"/>
              </a:ext>
            </a:extLst>
          </p:cNvPr>
          <p:cNvPicPr>
            <a:picLocks noChangeAspect="1"/>
          </p:cNvPicPr>
          <p:nvPr/>
        </p:nvPicPr>
        <p:blipFill>
          <a:blip r:embed="rId6"/>
          <a:stretch>
            <a:fillRect/>
          </a:stretch>
        </p:blipFill>
        <p:spPr>
          <a:xfrm>
            <a:off x="5407276" y="1137495"/>
            <a:ext cx="282475" cy="266536"/>
          </a:xfrm>
          <a:prstGeom prst="rect">
            <a:avLst/>
          </a:prstGeom>
          <a:ln w="12700">
            <a:miter lim="400000"/>
          </a:ln>
        </p:spPr>
      </p:pic>
      <p:pic>
        <p:nvPicPr>
          <p:cNvPr id="164" name="Picture 2" descr="Picture 2">
            <a:extLst>
              <a:ext uri="{FF2B5EF4-FFF2-40B4-BE49-F238E27FC236}">
                <a16:creationId xmlns:a16="http://schemas.microsoft.com/office/drawing/2014/main" id="{BB9FD112-4569-339C-407D-99CC97915261}"/>
              </a:ext>
            </a:extLst>
          </p:cNvPr>
          <p:cNvPicPr>
            <a:picLocks noChangeAspect="1"/>
          </p:cNvPicPr>
          <p:nvPr/>
        </p:nvPicPr>
        <p:blipFill>
          <a:blip r:embed="rId6"/>
          <a:stretch>
            <a:fillRect/>
          </a:stretch>
        </p:blipFill>
        <p:spPr>
          <a:xfrm>
            <a:off x="2852956" y="1405566"/>
            <a:ext cx="282475" cy="266536"/>
          </a:xfrm>
          <a:prstGeom prst="rect">
            <a:avLst/>
          </a:prstGeom>
          <a:ln w="12700">
            <a:miter lim="400000"/>
          </a:ln>
        </p:spPr>
      </p:pic>
      <p:pic>
        <p:nvPicPr>
          <p:cNvPr id="165" name="Picture 2" descr="Picture 2">
            <a:extLst>
              <a:ext uri="{FF2B5EF4-FFF2-40B4-BE49-F238E27FC236}">
                <a16:creationId xmlns:a16="http://schemas.microsoft.com/office/drawing/2014/main" id="{F4011977-2667-9846-2EA5-DA4D1A90B55B}"/>
              </a:ext>
            </a:extLst>
          </p:cNvPr>
          <p:cNvPicPr>
            <a:picLocks noChangeAspect="1"/>
          </p:cNvPicPr>
          <p:nvPr/>
        </p:nvPicPr>
        <p:blipFill>
          <a:blip r:embed="rId6"/>
          <a:stretch>
            <a:fillRect/>
          </a:stretch>
        </p:blipFill>
        <p:spPr>
          <a:xfrm>
            <a:off x="3136411" y="1405566"/>
            <a:ext cx="282475" cy="266536"/>
          </a:xfrm>
          <a:prstGeom prst="rect">
            <a:avLst/>
          </a:prstGeom>
          <a:ln w="12700">
            <a:miter lim="400000"/>
          </a:ln>
        </p:spPr>
      </p:pic>
      <p:pic>
        <p:nvPicPr>
          <p:cNvPr id="166" name="Picture 2" descr="Picture 2">
            <a:extLst>
              <a:ext uri="{FF2B5EF4-FFF2-40B4-BE49-F238E27FC236}">
                <a16:creationId xmlns:a16="http://schemas.microsoft.com/office/drawing/2014/main" id="{02190169-9D49-B4E7-5218-23A7E1E43980}"/>
              </a:ext>
            </a:extLst>
          </p:cNvPr>
          <p:cNvPicPr>
            <a:picLocks noChangeAspect="1"/>
          </p:cNvPicPr>
          <p:nvPr/>
        </p:nvPicPr>
        <p:blipFill>
          <a:blip r:embed="rId6"/>
          <a:stretch>
            <a:fillRect/>
          </a:stretch>
        </p:blipFill>
        <p:spPr>
          <a:xfrm>
            <a:off x="3420874" y="1405566"/>
            <a:ext cx="282475" cy="266536"/>
          </a:xfrm>
          <a:prstGeom prst="rect">
            <a:avLst/>
          </a:prstGeom>
          <a:ln w="12700">
            <a:miter lim="400000"/>
          </a:ln>
        </p:spPr>
      </p:pic>
      <p:pic>
        <p:nvPicPr>
          <p:cNvPr id="167" name="Picture 2" descr="Picture 2">
            <a:extLst>
              <a:ext uri="{FF2B5EF4-FFF2-40B4-BE49-F238E27FC236}">
                <a16:creationId xmlns:a16="http://schemas.microsoft.com/office/drawing/2014/main" id="{73891315-3D17-BF70-6030-737B6062868C}"/>
              </a:ext>
            </a:extLst>
          </p:cNvPr>
          <p:cNvPicPr>
            <a:picLocks noChangeAspect="1"/>
          </p:cNvPicPr>
          <p:nvPr/>
        </p:nvPicPr>
        <p:blipFill>
          <a:blip r:embed="rId6"/>
          <a:stretch>
            <a:fillRect/>
          </a:stretch>
        </p:blipFill>
        <p:spPr>
          <a:xfrm>
            <a:off x="3706347" y="1405566"/>
            <a:ext cx="282475" cy="266536"/>
          </a:xfrm>
          <a:prstGeom prst="rect">
            <a:avLst/>
          </a:prstGeom>
          <a:ln w="12700">
            <a:miter lim="400000"/>
          </a:ln>
        </p:spPr>
      </p:pic>
      <p:pic>
        <p:nvPicPr>
          <p:cNvPr id="168" name="Picture 2" descr="Picture 2">
            <a:extLst>
              <a:ext uri="{FF2B5EF4-FFF2-40B4-BE49-F238E27FC236}">
                <a16:creationId xmlns:a16="http://schemas.microsoft.com/office/drawing/2014/main" id="{BEA41B94-FAB0-45D1-988B-145B60F79CC2}"/>
              </a:ext>
            </a:extLst>
          </p:cNvPr>
          <p:cNvPicPr>
            <a:picLocks noChangeAspect="1"/>
          </p:cNvPicPr>
          <p:nvPr/>
        </p:nvPicPr>
        <p:blipFill>
          <a:blip r:embed="rId6"/>
          <a:stretch>
            <a:fillRect/>
          </a:stretch>
        </p:blipFill>
        <p:spPr>
          <a:xfrm>
            <a:off x="3988792" y="1405483"/>
            <a:ext cx="282475" cy="266536"/>
          </a:xfrm>
          <a:prstGeom prst="rect">
            <a:avLst/>
          </a:prstGeom>
          <a:ln w="12700">
            <a:miter lim="400000"/>
          </a:ln>
        </p:spPr>
      </p:pic>
      <p:pic>
        <p:nvPicPr>
          <p:cNvPr id="169" name="Picture 2" descr="Picture 2">
            <a:extLst>
              <a:ext uri="{FF2B5EF4-FFF2-40B4-BE49-F238E27FC236}">
                <a16:creationId xmlns:a16="http://schemas.microsoft.com/office/drawing/2014/main" id="{2E92E067-2128-35F9-4E68-9ACCA9B67346}"/>
              </a:ext>
            </a:extLst>
          </p:cNvPr>
          <p:cNvPicPr>
            <a:picLocks noChangeAspect="1"/>
          </p:cNvPicPr>
          <p:nvPr/>
        </p:nvPicPr>
        <p:blipFill>
          <a:blip r:embed="rId6"/>
          <a:stretch>
            <a:fillRect/>
          </a:stretch>
        </p:blipFill>
        <p:spPr>
          <a:xfrm>
            <a:off x="4276385" y="1405566"/>
            <a:ext cx="282475" cy="266536"/>
          </a:xfrm>
          <a:prstGeom prst="rect">
            <a:avLst/>
          </a:prstGeom>
          <a:ln w="12700">
            <a:miter lim="400000"/>
          </a:ln>
        </p:spPr>
      </p:pic>
      <p:pic>
        <p:nvPicPr>
          <p:cNvPr id="170" name="Picture 2" descr="Picture 2">
            <a:extLst>
              <a:ext uri="{FF2B5EF4-FFF2-40B4-BE49-F238E27FC236}">
                <a16:creationId xmlns:a16="http://schemas.microsoft.com/office/drawing/2014/main" id="{95B6FB40-9406-CE8B-FBDA-2D1873216632}"/>
              </a:ext>
            </a:extLst>
          </p:cNvPr>
          <p:cNvPicPr>
            <a:picLocks noChangeAspect="1"/>
          </p:cNvPicPr>
          <p:nvPr/>
        </p:nvPicPr>
        <p:blipFill>
          <a:blip r:embed="rId6"/>
          <a:stretch>
            <a:fillRect/>
          </a:stretch>
        </p:blipFill>
        <p:spPr>
          <a:xfrm>
            <a:off x="4556812" y="1405483"/>
            <a:ext cx="282475" cy="266536"/>
          </a:xfrm>
          <a:prstGeom prst="rect">
            <a:avLst/>
          </a:prstGeom>
          <a:ln w="12700">
            <a:miter lim="400000"/>
          </a:ln>
        </p:spPr>
      </p:pic>
      <p:pic>
        <p:nvPicPr>
          <p:cNvPr id="171" name="Picture 2" descr="Picture 2">
            <a:extLst>
              <a:ext uri="{FF2B5EF4-FFF2-40B4-BE49-F238E27FC236}">
                <a16:creationId xmlns:a16="http://schemas.microsoft.com/office/drawing/2014/main" id="{EFE3F737-F842-8D4F-BDEE-194FBEDDBCA8}"/>
              </a:ext>
            </a:extLst>
          </p:cNvPr>
          <p:cNvPicPr>
            <a:picLocks noChangeAspect="1"/>
          </p:cNvPicPr>
          <p:nvPr/>
        </p:nvPicPr>
        <p:blipFill>
          <a:blip r:embed="rId6"/>
          <a:stretch>
            <a:fillRect/>
          </a:stretch>
        </p:blipFill>
        <p:spPr>
          <a:xfrm>
            <a:off x="4839257" y="1405483"/>
            <a:ext cx="282475" cy="266536"/>
          </a:xfrm>
          <a:prstGeom prst="rect">
            <a:avLst/>
          </a:prstGeom>
          <a:ln w="12700">
            <a:miter lim="400000"/>
          </a:ln>
        </p:spPr>
      </p:pic>
      <p:pic>
        <p:nvPicPr>
          <p:cNvPr id="172" name="Picture 2" descr="Picture 2">
            <a:extLst>
              <a:ext uri="{FF2B5EF4-FFF2-40B4-BE49-F238E27FC236}">
                <a16:creationId xmlns:a16="http://schemas.microsoft.com/office/drawing/2014/main" id="{8EE4D23E-2F83-1D8F-62E3-5869A749812A}"/>
              </a:ext>
            </a:extLst>
          </p:cNvPr>
          <p:cNvPicPr>
            <a:picLocks noChangeAspect="1"/>
          </p:cNvPicPr>
          <p:nvPr/>
        </p:nvPicPr>
        <p:blipFill>
          <a:blip r:embed="rId6"/>
          <a:stretch>
            <a:fillRect/>
          </a:stretch>
        </p:blipFill>
        <p:spPr>
          <a:xfrm>
            <a:off x="5124831" y="1405483"/>
            <a:ext cx="282475" cy="266536"/>
          </a:xfrm>
          <a:prstGeom prst="rect">
            <a:avLst/>
          </a:prstGeom>
          <a:ln w="12700">
            <a:miter lim="400000"/>
          </a:ln>
        </p:spPr>
      </p:pic>
      <p:pic>
        <p:nvPicPr>
          <p:cNvPr id="173" name="Picture 2" descr="Picture 2">
            <a:extLst>
              <a:ext uri="{FF2B5EF4-FFF2-40B4-BE49-F238E27FC236}">
                <a16:creationId xmlns:a16="http://schemas.microsoft.com/office/drawing/2014/main" id="{6DB2664B-A319-5726-537A-B7F22A45D6A3}"/>
              </a:ext>
            </a:extLst>
          </p:cNvPr>
          <p:cNvPicPr>
            <a:picLocks noChangeAspect="1"/>
          </p:cNvPicPr>
          <p:nvPr/>
        </p:nvPicPr>
        <p:blipFill>
          <a:blip r:embed="rId6"/>
          <a:stretch>
            <a:fillRect/>
          </a:stretch>
        </p:blipFill>
        <p:spPr>
          <a:xfrm>
            <a:off x="5407276" y="1405566"/>
            <a:ext cx="282475" cy="266536"/>
          </a:xfrm>
          <a:prstGeom prst="rect">
            <a:avLst/>
          </a:prstGeom>
          <a:ln w="12700">
            <a:miter lim="400000"/>
          </a:ln>
        </p:spPr>
      </p:pic>
      <p:pic>
        <p:nvPicPr>
          <p:cNvPr id="174" name="Picture 2" descr="Picture 2">
            <a:extLst>
              <a:ext uri="{FF2B5EF4-FFF2-40B4-BE49-F238E27FC236}">
                <a16:creationId xmlns:a16="http://schemas.microsoft.com/office/drawing/2014/main" id="{D5F0E8FC-A4D3-C5AD-A7E8-CDCAE0175C2C}"/>
              </a:ext>
            </a:extLst>
          </p:cNvPr>
          <p:cNvPicPr>
            <a:picLocks noChangeAspect="1"/>
          </p:cNvPicPr>
          <p:nvPr/>
        </p:nvPicPr>
        <p:blipFill>
          <a:blip r:embed="rId6"/>
          <a:stretch>
            <a:fillRect/>
          </a:stretch>
        </p:blipFill>
        <p:spPr>
          <a:xfrm>
            <a:off x="2852956" y="1673636"/>
            <a:ext cx="282475" cy="266536"/>
          </a:xfrm>
          <a:prstGeom prst="rect">
            <a:avLst/>
          </a:prstGeom>
          <a:ln w="12700">
            <a:miter lim="400000"/>
          </a:ln>
        </p:spPr>
      </p:pic>
      <p:pic>
        <p:nvPicPr>
          <p:cNvPr id="175" name="Picture 2" descr="Picture 2">
            <a:extLst>
              <a:ext uri="{FF2B5EF4-FFF2-40B4-BE49-F238E27FC236}">
                <a16:creationId xmlns:a16="http://schemas.microsoft.com/office/drawing/2014/main" id="{F53E142B-DE27-A7E4-EEC1-E8D35F00ED82}"/>
              </a:ext>
            </a:extLst>
          </p:cNvPr>
          <p:cNvPicPr>
            <a:picLocks noChangeAspect="1"/>
          </p:cNvPicPr>
          <p:nvPr/>
        </p:nvPicPr>
        <p:blipFill>
          <a:blip r:embed="rId6"/>
          <a:stretch>
            <a:fillRect/>
          </a:stretch>
        </p:blipFill>
        <p:spPr>
          <a:xfrm>
            <a:off x="3136411" y="1673636"/>
            <a:ext cx="282475" cy="266536"/>
          </a:xfrm>
          <a:prstGeom prst="rect">
            <a:avLst/>
          </a:prstGeom>
          <a:ln w="12700">
            <a:miter lim="400000"/>
          </a:ln>
        </p:spPr>
      </p:pic>
      <p:pic>
        <p:nvPicPr>
          <p:cNvPr id="176" name="Picture 2" descr="Picture 2">
            <a:extLst>
              <a:ext uri="{FF2B5EF4-FFF2-40B4-BE49-F238E27FC236}">
                <a16:creationId xmlns:a16="http://schemas.microsoft.com/office/drawing/2014/main" id="{C169483D-BF0F-30AF-2D83-B9311B46618C}"/>
              </a:ext>
            </a:extLst>
          </p:cNvPr>
          <p:cNvPicPr>
            <a:picLocks noChangeAspect="1"/>
          </p:cNvPicPr>
          <p:nvPr/>
        </p:nvPicPr>
        <p:blipFill>
          <a:blip r:embed="rId6"/>
          <a:stretch>
            <a:fillRect/>
          </a:stretch>
        </p:blipFill>
        <p:spPr>
          <a:xfrm>
            <a:off x="3420874" y="1673636"/>
            <a:ext cx="282475" cy="266536"/>
          </a:xfrm>
          <a:prstGeom prst="rect">
            <a:avLst/>
          </a:prstGeom>
          <a:ln w="12700">
            <a:miter lim="400000"/>
          </a:ln>
        </p:spPr>
      </p:pic>
      <p:pic>
        <p:nvPicPr>
          <p:cNvPr id="177" name="Picture 2" descr="Picture 2">
            <a:extLst>
              <a:ext uri="{FF2B5EF4-FFF2-40B4-BE49-F238E27FC236}">
                <a16:creationId xmlns:a16="http://schemas.microsoft.com/office/drawing/2014/main" id="{14CF3E02-7886-5B63-8851-C8EC573C54F9}"/>
              </a:ext>
            </a:extLst>
          </p:cNvPr>
          <p:cNvPicPr>
            <a:picLocks noChangeAspect="1"/>
          </p:cNvPicPr>
          <p:nvPr/>
        </p:nvPicPr>
        <p:blipFill>
          <a:blip r:embed="rId6"/>
          <a:stretch>
            <a:fillRect/>
          </a:stretch>
        </p:blipFill>
        <p:spPr>
          <a:xfrm>
            <a:off x="3706347" y="1673636"/>
            <a:ext cx="282475" cy="266536"/>
          </a:xfrm>
          <a:prstGeom prst="rect">
            <a:avLst/>
          </a:prstGeom>
          <a:ln w="12700">
            <a:miter lim="400000"/>
          </a:ln>
        </p:spPr>
      </p:pic>
      <p:pic>
        <p:nvPicPr>
          <p:cNvPr id="178" name="Picture 2" descr="Picture 2">
            <a:extLst>
              <a:ext uri="{FF2B5EF4-FFF2-40B4-BE49-F238E27FC236}">
                <a16:creationId xmlns:a16="http://schemas.microsoft.com/office/drawing/2014/main" id="{3865CE11-CD28-5DBE-F13A-6939A7E8F739}"/>
              </a:ext>
            </a:extLst>
          </p:cNvPr>
          <p:cNvPicPr>
            <a:picLocks noChangeAspect="1"/>
          </p:cNvPicPr>
          <p:nvPr/>
        </p:nvPicPr>
        <p:blipFill>
          <a:blip r:embed="rId6"/>
          <a:stretch>
            <a:fillRect/>
          </a:stretch>
        </p:blipFill>
        <p:spPr>
          <a:xfrm>
            <a:off x="3988792" y="1673553"/>
            <a:ext cx="282475" cy="266536"/>
          </a:xfrm>
          <a:prstGeom prst="rect">
            <a:avLst/>
          </a:prstGeom>
          <a:ln w="12700">
            <a:miter lim="400000"/>
          </a:ln>
        </p:spPr>
      </p:pic>
      <p:pic>
        <p:nvPicPr>
          <p:cNvPr id="179" name="Picture 2" descr="Picture 2">
            <a:extLst>
              <a:ext uri="{FF2B5EF4-FFF2-40B4-BE49-F238E27FC236}">
                <a16:creationId xmlns:a16="http://schemas.microsoft.com/office/drawing/2014/main" id="{467A019B-A345-57A2-9A06-557C07BFDC3E}"/>
              </a:ext>
            </a:extLst>
          </p:cNvPr>
          <p:cNvPicPr>
            <a:picLocks noChangeAspect="1"/>
          </p:cNvPicPr>
          <p:nvPr/>
        </p:nvPicPr>
        <p:blipFill>
          <a:blip r:embed="rId6"/>
          <a:stretch>
            <a:fillRect/>
          </a:stretch>
        </p:blipFill>
        <p:spPr>
          <a:xfrm>
            <a:off x="4276385" y="1673636"/>
            <a:ext cx="282475" cy="266536"/>
          </a:xfrm>
          <a:prstGeom prst="rect">
            <a:avLst/>
          </a:prstGeom>
          <a:ln w="12700">
            <a:miter lim="400000"/>
          </a:ln>
        </p:spPr>
      </p:pic>
      <p:pic>
        <p:nvPicPr>
          <p:cNvPr id="180" name="Picture 2" descr="Picture 2">
            <a:extLst>
              <a:ext uri="{FF2B5EF4-FFF2-40B4-BE49-F238E27FC236}">
                <a16:creationId xmlns:a16="http://schemas.microsoft.com/office/drawing/2014/main" id="{C8E9B127-5D96-8A7A-36E2-E427529612EE}"/>
              </a:ext>
            </a:extLst>
          </p:cNvPr>
          <p:cNvPicPr>
            <a:picLocks noChangeAspect="1"/>
          </p:cNvPicPr>
          <p:nvPr/>
        </p:nvPicPr>
        <p:blipFill>
          <a:blip r:embed="rId6"/>
          <a:stretch>
            <a:fillRect/>
          </a:stretch>
        </p:blipFill>
        <p:spPr>
          <a:xfrm>
            <a:off x="4556812" y="1673553"/>
            <a:ext cx="282475" cy="266536"/>
          </a:xfrm>
          <a:prstGeom prst="rect">
            <a:avLst/>
          </a:prstGeom>
          <a:ln w="12700">
            <a:miter lim="400000"/>
          </a:ln>
        </p:spPr>
      </p:pic>
      <p:pic>
        <p:nvPicPr>
          <p:cNvPr id="181" name="Picture 2" descr="Picture 2">
            <a:extLst>
              <a:ext uri="{FF2B5EF4-FFF2-40B4-BE49-F238E27FC236}">
                <a16:creationId xmlns:a16="http://schemas.microsoft.com/office/drawing/2014/main" id="{3AD3A0B1-9A20-01AB-67F8-FBFF3D352D84}"/>
              </a:ext>
            </a:extLst>
          </p:cNvPr>
          <p:cNvPicPr>
            <a:picLocks noChangeAspect="1"/>
          </p:cNvPicPr>
          <p:nvPr/>
        </p:nvPicPr>
        <p:blipFill>
          <a:blip r:embed="rId6"/>
          <a:stretch>
            <a:fillRect/>
          </a:stretch>
        </p:blipFill>
        <p:spPr>
          <a:xfrm>
            <a:off x="4839257" y="1673553"/>
            <a:ext cx="282475" cy="266536"/>
          </a:xfrm>
          <a:prstGeom prst="rect">
            <a:avLst/>
          </a:prstGeom>
          <a:ln w="12700">
            <a:miter lim="400000"/>
          </a:ln>
        </p:spPr>
      </p:pic>
      <p:pic>
        <p:nvPicPr>
          <p:cNvPr id="182" name="Picture 2" descr="Picture 2">
            <a:extLst>
              <a:ext uri="{FF2B5EF4-FFF2-40B4-BE49-F238E27FC236}">
                <a16:creationId xmlns:a16="http://schemas.microsoft.com/office/drawing/2014/main" id="{C17A3C8B-DC89-F0F2-E4FC-5A597276D62A}"/>
              </a:ext>
            </a:extLst>
          </p:cNvPr>
          <p:cNvPicPr>
            <a:picLocks noChangeAspect="1"/>
          </p:cNvPicPr>
          <p:nvPr/>
        </p:nvPicPr>
        <p:blipFill>
          <a:blip r:embed="rId6"/>
          <a:stretch>
            <a:fillRect/>
          </a:stretch>
        </p:blipFill>
        <p:spPr>
          <a:xfrm>
            <a:off x="5124831" y="1673553"/>
            <a:ext cx="282475" cy="266536"/>
          </a:xfrm>
          <a:prstGeom prst="rect">
            <a:avLst/>
          </a:prstGeom>
          <a:ln w="12700">
            <a:miter lim="400000"/>
          </a:ln>
        </p:spPr>
      </p:pic>
      <p:pic>
        <p:nvPicPr>
          <p:cNvPr id="183" name="Picture 2" descr="Picture 2">
            <a:extLst>
              <a:ext uri="{FF2B5EF4-FFF2-40B4-BE49-F238E27FC236}">
                <a16:creationId xmlns:a16="http://schemas.microsoft.com/office/drawing/2014/main" id="{D148CBF9-49A3-67A3-980A-6D5F4156E484}"/>
              </a:ext>
            </a:extLst>
          </p:cNvPr>
          <p:cNvPicPr>
            <a:picLocks noChangeAspect="1"/>
          </p:cNvPicPr>
          <p:nvPr/>
        </p:nvPicPr>
        <p:blipFill>
          <a:blip r:embed="rId6"/>
          <a:stretch>
            <a:fillRect/>
          </a:stretch>
        </p:blipFill>
        <p:spPr>
          <a:xfrm>
            <a:off x="5407276" y="1673636"/>
            <a:ext cx="282475" cy="266536"/>
          </a:xfrm>
          <a:prstGeom prst="rect">
            <a:avLst/>
          </a:prstGeom>
          <a:ln w="12700">
            <a:miter lim="400000"/>
          </a:ln>
        </p:spPr>
      </p:pic>
      <p:pic>
        <p:nvPicPr>
          <p:cNvPr id="184" name="Picture 2" descr="Picture 2">
            <a:extLst>
              <a:ext uri="{FF2B5EF4-FFF2-40B4-BE49-F238E27FC236}">
                <a16:creationId xmlns:a16="http://schemas.microsoft.com/office/drawing/2014/main" id="{9DA7439D-E6F5-AA17-5732-AA570CC6617B}"/>
              </a:ext>
            </a:extLst>
          </p:cNvPr>
          <p:cNvPicPr>
            <a:picLocks noChangeAspect="1"/>
          </p:cNvPicPr>
          <p:nvPr/>
        </p:nvPicPr>
        <p:blipFill>
          <a:blip r:embed="rId6"/>
          <a:stretch>
            <a:fillRect/>
          </a:stretch>
        </p:blipFill>
        <p:spPr>
          <a:xfrm>
            <a:off x="2852956" y="1941022"/>
            <a:ext cx="282475" cy="266536"/>
          </a:xfrm>
          <a:prstGeom prst="rect">
            <a:avLst/>
          </a:prstGeom>
          <a:ln w="12700">
            <a:miter lim="400000"/>
          </a:ln>
        </p:spPr>
      </p:pic>
      <p:pic>
        <p:nvPicPr>
          <p:cNvPr id="185" name="Picture 2" descr="Picture 2">
            <a:extLst>
              <a:ext uri="{FF2B5EF4-FFF2-40B4-BE49-F238E27FC236}">
                <a16:creationId xmlns:a16="http://schemas.microsoft.com/office/drawing/2014/main" id="{C0CB271D-4D8E-82D3-B957-AE6BF44322EF}"/>
              </a:ext>
            </a:extLst>
          </p:cNvPr>
          <p:cNvPicPr>
            <a:picLocks noChangeAspect="1"/>
          </p:cNvPicPr>
          <p:nvPr/>
        </p:nvPicPr>
        <p:blipFill>
          <a:blip r:embed="rId6"/>
          <a:stretch>
            <a:fillRect/>
          </a:stretch>
        </p:blipFill>
        <p:spPr>
          <a:xfrm>
            <a:off x="3136411" y="1941022"/>
            <a:ext cx="282475" cy="266536"/>
          </a:xfrm>
          <a:prstGeom prst="rect">
            <a:avLst/>
          </a:prstGeom>
          <a:ln w="12700">
            <a:miter lim="400000"/>
          </a:ln>
        </p:spPr>
      </p:pic>
      <p:pic>
        <p:nvPicPr>
          <p:cNvPr id="186" name="Picture 2" descr="Picture 2">
            <a:extLst>
              <a:ext uri="{FF2B5EF4-FFF2-40B4-BE49-F238E27FC236}">
                <a16:creationId xmlns:a16="http://schemas.microsoft.com/office/drawing/2014/main" id="{93C3D2E8-15D0-B720-0613-EA2813374CA5}"/>
              </a:ext>
            </a:extLst>
          </p:cNvPr>
          <p:cNvPicPr>
            <a:picLocks noChangeAspect="1"/>
          </p:cNvPicPr>
          <p:nvPr/>
        </p:nvPicPr>
        <p:blipFill>
          <a:blip r:embed="rId6"/>
          <a:stretch>
            <a:fillRect/>
          </a:stretch>
        </p:blipFill>
        <p:spPr>
          <a:xfrm>
            <a:off x="3420874" y="1941022"/>
            <a:ext cx="282475" cy="266536"/>
          </a:xfrm>
          <a:prstGeom prst="rect">
            <a:avLst/>
          </a:prstGeom>
          <a:ln w="12700">
            <a:miter lim="400000"/>
          </a:ln>
        </p:spPr>
      </p:pic>
      <p:pic>
        <p:nvPicPr>
          <p:cNvPr id="187" name="Picture 2" descr="Picture 2">
            <a:extLst>
              <a:ext uri="{FF2B5EF4-FFF2-40B4-BE49-F238E27FC236}">
                <a16:creationId xmlns:a16="http://schemas.microsoft.com/office/drawing/2014/main" id="{A9AC602A-4F07-FF17-1828-191A7903AB28}"/>
              </a:ext>
            </a:extLst>
          </p:cNvPr>
          <p:cNvPicPr>
            <a:picLocks noChangeAspect="1"/>
          </p:cNvPicPr>
          <p:nvPr/>
        </p:nvPicPr>
        <p:blipFill>
          <a:blip r:embed="rId6"/>
          <a:stretch>
            <a:fillRect/>
          </a:stretch>
        </p:blipFill>
        <p:spPr>
          <a:xfrm>
            <a:off x="3706347" y="1941022"/>
            <a:ext cx="282475" cy="266536"/>
          </a:xfrm>
          <a:prstGeom prst="rect">
            <a:avLst/>
          </a:prstGeom>
          <a:ln w="12700">
            <a:miter lim="400000"/>
          </a:ln>
        </p:spPr>
      </p:pic>
      <p:pic>
        <p:nvPicPr>
          <p:cNvPr id="188" name="Picture 2" descr="Picture 2">
            <a:extLst>
              <a:ext uri="{FF2B5EF4-FFF2-40B4-BE49-F238E27FC236}">
                <a16:creationId xmlns:a16="http://schemas.microsoft.com/office/drawing/2014/main" id="{7A7F97F7-78E2-A762-932A-C3B49AA880DD}"/>
              </a:ext>
            </a:extLst>
          </p:cNvPr>
          <p:cNvPicPr>
            <a:picLocks noChangeAspect="1"/>
          </p:cNvPicPr>
          <p:nvPr/>
        </p:nvPicPr>
        <p:blipFill>
          <a:blip r:embed="rId6"/>
          <a:stretch>
            <a:fillRect/>
          </a:stretch>
        </p:blipFill>
        <p:spPr>
          <a:xfrm>
            <a:off x="3988792" y="1940940"/>
            <a:ext cx="282475" cy="266536"/>
          </a:xfrm>
          <a:prstGeom prst="rect">
            <a:avLst/>
          </a:prstGeom>
          <a:ln w="12700">
            <a:miter lim="400000"/>
          </a:ln>
        </p:spPr>
      </p:pic>
      <p:pic>
        <p:nvPicPr>
          <p:cNvPr id="189" name="Picture 2" descr="Picture 2">
            <a:extLst>
              <a:ext uri="{FF2B5EF4-FFF2-40B4-BE49-F238E27FC236}">
                <a16:creationId xmlns:a16="http://schemas.microsoft.com/office/drawing/2014/main" id="{F8EAAC16-E7C9-CDDF-2536-873338CA918C}"/>
              </a:ext>
            </a:extLst>
          </p:cNvPr>
          <p:cNvPicPr>
            <a:picLocks noChangeAspect="1"/>
          </p:cNvPicPr>
          <p:nvPr/>
        </p:nvPicPr>
        <p:blipFill>
          <a:blip r:embed="rId6"/>
          <a:stretch>
            <a:fillRect/>
          </a:stretch>
        </p:blipFill>
        <p:spPr>
          <a:xfrm>
            <a:off x="4276385" y="1941022"/>
            <a:ext cx="282475" cy="266536"/>
          </a:xfrm>
          <a:prstGeom prst="rect">
            <a:avLst/>
          </a:prstGeom>
          <a:ln w="12700">
            <a:miter lim="400000"/>
          </a:ln>
        </p:spPr>
      </p:pic>
      <p:pic>
        <p:nvPicPr>
          <p:cNvPr id="190" name="Picture 2" descr="Picture 2">
            <a:extLst>
              <a:ext uri="{FF2B5EF4-FFF2-40B4-BE49-F238E27FC236}">
                <a16:creationId xmlns:a16="http://schemas.microsoft.com/office/drawing/2014/main" id="{8AA85327-8745-9DF1-61DF-2D8000C1FCA2}"/>
              </a:ext>
            </a:extLst>
          </p:cNvPr>
          <p:cNvPicPr>
            <a:picLocks noChangeAspect="1"/>
          </p:cNvPicPr>
          <p:nvPr/>
        </p:nvPicPr>
        <p:blipFill>
          <a:blip r:embed="rId6"/>
          <a:stretch>
            <a:fillRect/>
          </a:stretch>
        </p:blipFill>
        <p:spPr>
          <a:xfrm>
            <a:off x="4556812" y="1940940"/>
            <a:ext cx="282475" cy="266536"/>
          </a:xfrm>
          <a:prstGeom prst="rect">
            <a:avLst/>
          </a:prstGeom>
          <a:ln w="12700">
            <a:miter lim="400000"/>
          </a:ln>
        </p:spPr>
      </p:pic>
      <p:pic>
        <p:nvPicPr>
          <p:cNvPr id="191" name="Picture 2" descr="Picture 2">
            <a:extLst>
              <a:ext uri="{FF2B5EF4-FFF2-40B4-BE49-F238E27FC236}">
                <a16:creationId xmlns:a16="http://schemas.microsoft.com/office/drawing/2014/main" id="{60DCE729-50D0-74C2-2468-1D02751B8BB3}"/>
              </a:ext>
            </a:extLst>
          </p:cNvPr>
          <p:cNvPicPr>
            <a:picLocks noChangeAspect="1"/>
          </p:cNvPicPr>
          <p:nvPr/>
        </p:nvPicPr>
        <p:blipFill>
          <a:blip r:embed="rId6"/>
          <a:stretch>
            <a:fillRect/>
          </a:stretch>
        </p:blipFill>
        <p:spPr>
          <a:xfrm>
            <a:off x="4839257" y="1940940"/>
            <a:ext cx="282475" cy="266536"/>
          </a:xfrm>
          <a:prstGeom prst="rect">
            <a:avLst/>
          </a:prstGeom>
          <a:ln w="12700">
            <a:miter lim="400000"/>
          </a:ln>
        </p:spPr>
      </p:pic>
      <p:pic>
        <p:nvPicPr>
          <p:cNvPr id="192" name="Picture 2" descr="Picture 2">
            <a:extLst>
              <a:ext uri="{FF2B5EF4-FFF2-40B4-BE49-F238E27FC236}">
                <a16:creationId xmlns:a16="http://schemas.microsoft.com/office/drawing/2014/main" id="{141F44EC-02F1-BAEE-A5F1-B420B1E0BA43}"/>
              </a:ext>
            </a:extLst>
          </p:cNvPr>
          <p:cNvPicPr>
            <a:picLocks noChangeAspect="1"/>
          </p:cNvPicPr>
          <p:nvPr/>
        </p:nvPicPr>
        <p:blipFill>
          <a:blip r:embed="rId6"/>
          <a:stretch>
            <a:fillRect/>
          </a:stretch>
        </p:blipFill>
        <p:spPr>
          <a:xfrm>
            <a:off x="5124831" y="1940940"/>
            <a:ext cx="282475" cy="266536"/>
          </a:xfrm>
          <a:prstGeom prst="rect">
            <a:avLst/>
          </a:prstGeom>
          <a:ln w="12700">
            <a:miter lim="400000"/>
          </a:ln>
        </p:spPr>
      </p:pic>
      <p:pic>
        <p:nvPicPr>
          <p:cNvPr id="193" name="Picture 2" descr="Picture 2">
            <a:extLst>
              <a:ext uri="{FF2B5EF4-FFF2-40B4-BE49-F238E27FC236}">
                <a16:creationId xmlns:a16="http://schemas.microsoft.com/office/drawing/2014/main" id="{B7C83C62-C3CE-3C6B-E9C0-C0E9412CA213}"/>
              </a:ext>
            </a:extLst>
          </p:cNvPr>
          <p:cNvPicPr>
            <a:picLocks noChangeAspect="1"/>
          </p:cNvPicPr>
          <p:nvPr/>
        </p:nvPicPr>
        <p:blipFill>
          <a:blip r:embed="rId6"/>
          <a:stretch>
            <a:fillRect/>
          </a:stretch>
        </p:blipFill>
        <p:spPr>
          <a:xfrm>
            <a:off x="5407276" y="1941022"/>
            <a:ext cx="282475" cy="266536"/>
          </a:xfrm>
          <a:prstGeom prst="rect">
            <a:avLst/>
          </a:prstGeom>
          <a:ln w="12700">
            <a:miter lim="400000"/>
          </a:ln>
        </p:spPr>
      </p:pic>
      <p:pic>
        <p:nvPicPr>
          <p:cNvPr id="194" name="Picture 2" descr="Picture 2">
            <a:extLst>
              <a:ext uri="{FF2B5EF4-FFF2-40B4-BE49-F238E27FC236}">
                <a16:creationId xmlns:a16="http://schemas.microsoft.com/office/drawing/2014/main" id="{13A315CD-867C-0146-4AB6-B768CC96FE01}"/>
              </a:ext>
            </a:extLst>
          </p:cNvPr>
          <p:cNvPicPr>
            <a:picLocks noChangeAspect="1"/>
          </p:cNvPicPr>
          <p:nvPr/>
        </p:nvPicPr>
        <p:blipFill>
          <a:blip r:embed="rId6"/>
          <a:stretch>
            <a:fillRect/>
          </a:stretch>
        </p:blipFill>
        <p:spPr>
          <a:xfrm>
            <a:off x="2852107" y="2208762"/>
            <a:ext cx="282475" cy="266536"/>
          </a:xfrm>
          <a:prstGeom prst="rect">
            <a:avLst/>
          </a:prstGeom>
          <a:ln w="12700">
            <a:miter lim="400000"/>
          </a:ln>
        </p:spPr>
      </p:pic>
      <p:pic>
        <p:nvPicPr>
          <p:cNvPr id="195" name="Picture 2" descr="Picture 2">
            <a:extLst>
              <a:ext uri="{FF2B5EF4-FFF2-40B4-BE49-F238E27FC236}">
                <a16:creationId xmlns:a16="http://schemas.microsoft.com/office/drawing/2014/main" id="{EF53D5DE-52D7-8C97-0AD1-95AC85B5B867}"/>
              </a:ext>
            </a:extLst>
          </p:cNvPr>
          <p:cNvPicPr>
            <a:picLocks noChangeAspect="1"/>
          </p:cNvPicPr>
          <p:nvPr/>
        </p:nvPicPr>
        <p:blipFill>
          <a:blip r:embed="rId6"/>
          <a:stretch>
            <a:fillRect/>
          </a:stretch>
        </p:blipFill>
        <p:spPr>
          <a:xfrm>
            <a:off x="3135562" y="2208762"/>
            <a:ext cx="282475" cy="266536"/>
          </a:xfrm>
          <a:prstGeom prst="rect">
            <a:avLst/>
          </a:prstGeom>
          <a:ln w="12700">
            <a:miter lim="400000"/>
          </a:ln>
        </p:spPr>
      </p:pic>
      <p:pic>
        <p:nvPicPr>
          <p:cNvPr id="196" name="Picture 2" descr="Picture 2">
            <a:extLst>
              <a:ext uri="{FF2B5EF4-FFF2-40B4-BE49-F238E27FC236}">
                <a16:creationId xmlns:a16="http://schemas.microsoft.com/office/drawing/2014/main" id="{F8CFC2CC-3B24-2EFE-0D16-410F41D1D55A}"/>
              </a:ext>
            </a:extLst>
          </p:cNvPr>
          <p:cNvPicPr>
            <a:picLocks noChangeAspect="1"/>
          </p:cNvPicPr>
          <p:nvPr/>
        </p:nvPicPr>
        <p:blipFill>
          <a:blip r:embed="rId6"/>
          <a:stretch>
            <a:fillRect/>
          </a:stretch>
        </p:blipFill>
        <p:spPr>
          <a:xfrm>
            <a:off x="3420025" y="2208762"/>
            <a:ext cx="282475" cy="266536"/>
          </a:xfrm>
          <a:prstGeom prst="rect">
            <a:avLst/>
          </a:prstGeom>
          <a:ln w="12700">
            <a:miter lim="400000"/>
          </a:ln>
        </p:spPr>
      </p:pic>
      <p:pic>
        <p:nvPicPr>
          <p:cNvPr id="197" name="Picture 2" descr="Picture 2">
            <a:extLst>
              <a:ext uri="{FF2B5EF4-FFF2-40B4-BE49-F238E27FC236}">
                <a16:creationId xmlns:a16="http://schemas.microsoft.com/office/drawing/2014/main" id="{1BB0EEE6-1208-2F58-A557-B52FCC4A1339}"/>
              </a:ext>
            </a:extLst>
          </p:cNvPr>
          <p:cNvPicPr>
            <a:picLocks noChangeAspect="1"/>
          </p:cNvPicPr>
          <p:nvPr/>
        </p:nvPicPr>
        <p:blipFill>
          <a:blip r:embed="rId6"/>
          <a:stretch>
            <a:fillRect/>
          </a:stretch>
        </p:blipFill>
        <p:spPr>
          <a:xfrm>
            <a:off x="3705498" y="2208762"/>
            <a:ext cx="282475" cy="266536"/>
          </a:xfrm>
          <a:prstGeom prst="rect">
            <a:avLst/>
          </a:prstGeom>
          <a:ln w="12700">
            <a:miter lim="400000"/>
          </a:ln>
        </p:spPr>
      </p:pic>
      <p:pic>
        <p:nvPicPr>
          <p:cNvPr id="198" name="Picture 2" descr="Picture 2">
            <a:extLst>
              <a:ext uri="{FF2B5EF4-FFF2-40B4-BE49-F238E27FC236}">
                <a16:creationId xmlns:a16="http://schemas.microsoft.com/office/drawing/2014/main" id="{DF62DC44-044C-9B9B-A6B5-D443C69659BC}"/>
              </a:ext>
            </a:extLst>
          </p:cNvPr>
          <p:cNvPicPr>
            <a:picLocks noChangeAspect="1"/>
          </p:cNvPicPr>
          <p:nvPr/>
        </p:nvPicPr>
        <p:blipFill>
          <a:blip r:embed="rId6"/>
          <a:stretch>
            <a:fillRect/>
          </a:stretch>
        </p:blipFill>
        <p:spPr>
          <a:xfrm>
            <a:off x="3987944" y="2208680"/>
            <a:ext cx="282475" cy="266536"/>
          </a:xfrm>
          <a:prstGeom prst="rect">
            <a:avLst/>
          </a:prstGeom>
          <a:ln w="12700">
            <a:miter lim="400000"/>
          </a:ln>
        </p:spPr>
      </p:pic>
      <p:pic>
        <p:nvPicPr>
          <p:cNvPr id="199" name="Picture 2" descr="Picture 2">
            <a:extLst>
              <a:ext uri="{FF2B5EF4-FFF2-40B4-BE49-F238E27FC236}">
                <a16:creationId xmlns:a16="http://schemas.microsoft.com/office/drawing/2014/main" id="{EAE2D475-45E4-EFBA-C6A5-17E69AA281EE}"/>
              </a:ext>
            </a:extLst>
          </p:cNvPr>
          <p:cNvPicPr>
            <a:picLocks noChangeAspect="1"/>
          </p:cNvPicPr>
          <p:nvPr/>
        </p:nvPicPr>
        <p:blipFill>
          <a:blip r:embed="rId6"/>
          <a:stretch>
            <a:fillRect/>
          </a:stretch>
        </p:blipFill>
        <p:spPr>
          <a:xfrm>
            <a:off x="4275536" y="2208762"/>
            <a:ext cx="282475" cy="266536"/>
          </a:xfrm>
          <a:prstGeom prst="rect">
            <a:avLst/>
          </a:prstGeom>
          <a:ln w="12700">
            <a:miter lim="400000"/>
          </a:ln>
        </p:spPr>
      </p:pic>
      <p:pic>
        <p:nvPicPr>
          <p:cNvPr id="200" name="Picture 2" descr="Picture 2">
            <a:extLst>
              <a:ext uri="{FF2B5EF4-FFF2-40B4-BE49-F238E27FC236}">
                <a16:creationId xmlns:a16="http://schemas.microsoft.com/office/drawing/2014/main" id="{53C48D98-CB95-93EE-5C79-95173F0C50D0}"/>
              </a:ext>
            </a:extLst>
          </p:cNvPr>
          <p:cNvPicPr>
            <a:picLocks noChangeAspect="1"/>
          </p:cNvPicPr>
          <p:nvPr/>
        </p:nvPicPr>
        <p:blipFill>
          <a:blip r:embed="rId6"/>
          <a:stretch>
            <a:fillRect/>
          </a:stretch>
        </p:blipFill>
        <p:spPr>
          <a:xfrm>
            <a:off x="4555963" y="2208680"/>
            <a:ext cx="282475" cy="266536"/>
          </a:xfrm>
          <a:prstGeom prst="rect">
            <a:avLst/>
          </a:prstGeom>
          <a:ln w="12700">
            <a:miter lim="400000"/>
          </a:ln>
        </p:spPr>
      </p:pic>
      <p:pic>
        <p:nvPicPr>
          <p:cNvPr id="201" name="Picture 2" descr="Picture 2">
            <a:extLst>
              <a:ext uri="{FF2B5EF4-FFF2-40B4-BE49-F238E27FC236}">
                <a16:creationId xmlns:a16="http://schemas.microsoft.com/office/drawing/2014/main" id="{7461C892-A435-ACFC-B42B-F2013161A700}"/>
              </a:ext>
            </a:extLst>
          </p:cNvPr>
          <p:cNvPicPr>
            <a:picLocks noChangeAspect="1"/>
          </p:cNvPicPr>
          <p:nvPr/>
        </p:nvPicPr>
        <p:blipFill>
          <a:blip r:embed="rId6"/>
          <a:stretch>
            <a:fillRect/>
          </a:stretch>
        </p:blipFill>
        <p:spPr>
          <a:xfrm>
            <a:off x="4838408" y="2208680"/>
            <a:ext cx="282475" cy="266536"/>
          </a:xfrm>
          <a:prstGeom prst="rect">
            <a:avLst/>
          </a:prstGeom>
          <a:ln w="12700">
            <a:miter lim="400000"/>
          </a:ln>
        </p:spPr>
      </p:pic>
      <p:pic>
        <p:nvPicPr>
          <p:cNvPr id="202" name="Picture 2" descr="Picture 2">
            <a:extLst>
              <a:ext uri="{FF2B5EF4-FFF2-40B4-BE49-F238E27FC236}">
                <a16:creationId xmlns:a16="http://schemas.microsoft.com/office/drawing/2014/main" id="{A0194FBE-F2AF-FF44-7384-C539F00079F7}"/>
              </a:ext>
            </a:extLst>
          </p:cNvPr>
          <p:cNvPicPr>
            <a:picLocks noChangeAspect="1"/>
          </p:cNvPicPr>
          <p:nvPr/>
        </p:nvPicPr>
        <p:blipFill>
          <a:blip r:embed="rId6"/>
          <a:stretch>
            <a:fillRect/>
          </a:stretch>
        </p:blipFill>
        <p:spPr>
          <a:xfrm>
            <a:off x="5123982" y="2208680"/>
            <a:ext cx="282475" cy="266536"/>
          </a:xfrm>
          <a:prstGeom prst="rect">
            <a:avLst/>
          </a:prstGeom>
          <a:ln w="12700">
            <a:miter lim="400000"/>
          </a:ln>
        </p:spPr>
      </p:pic>
      <p:pic>
        <p:nvPicPr>
          <p:cNvPr id="203" name="Picture 2" descr="Picture 2">
            <a:extLst>
              <a:ext uri="{FF2B5EF4-FFF2-40B4-BE49-F238E27FC236}">
                <a16:creationId xmlns:a16="http://schemas.microsoft.com/office/drawing/2014/main" id="{E6BC762A-76F7-D35F-5A95-7B7D3F52F08A}"/>
              </a:ext>
            </a:extLst>
          </p:cNvPr>
          <p:cNvPicPr>
            <a:picLocks noChangeAspect="1"/>
          </p:cNvPicPr>
          <p:nvPr/>
        </p:nvPicPr>
        <p:blipFill>
          <a:blip r:embed="rId6"/>
          <a:stretch>
            <a:fillRect/>
          </a:stretch>
        </p:blipFill>
        <p:spPr>
          <a:xfrm>
            <a:off x="5406428" y="2208762"/>
            <a:ext cx="282475" cy="266536"/>
          </a:xfrm>
          <a:prstGeom prst="rect">
            <a:avLst/>
          </a:prstGeom>
          <a:ln w="12700">
            <a:miter lim="400000"/>
          </a:ln>
        </p:spPr>
      </p:pic>
      <p:pic>
        <p:nvPicPr>
          <p:cNvPr id="204" name="Picture 2" descr="Picture 2">
            <a:extLst>
              <a:ext uri="{FF2B5EF4-FFF2-40B4-BE49-F238E27FC236}">
                <a16:creationId xmlns:a16="http://schemas.microsoft.com/office/drawing/2014/main" id="{8E3B9422-FFB9-373A-DE80-212B66160BC1}"/>
              </a:ext>
            </a:extLst>
          </p:cNvPr>
          <p:cNvPicPr>
            <a:picLocks noChangeAspect="1"/>
          </p:cNvPicPr>
          <p:nvPr/>
        </p:nvPicPr>
        <p:blipFill>
          <a:blip r:embed="rId6"/>
          <a:stretch>
            <a:fillRect/>
          </a:stretch>
        </p:blipFill>
        <p:spPr>
          <a:xfrm>
            <a:off x="2852107" y="2475901"/>
            <a:ext cx="282475" cy="266536"/>
          </a:xfrm>
          <a:prstGeom prst="rect">
            <a:avLst/>
          </a:prstGeom>
          <a:ln w="12700">
            <a:miter lim="400000"/>
          </a:ln>
        </p:spPr>
      </p:pic>
      <p:pic>
        <p:nvPicPr>
          <p:cNvPr id="205" name="Picture 2" descr="Picture 2">
            <a:extLst>
              <a:ext uri="{FF2B5EF4-FFF2-40B4-BE49-F238E27FC236}">
                <a16:creationId xmlns:a16="http://schemas.microsoft.com/office/drawing/2014/main" id="{A4182B89-0C3F-826C-D499-2D4BA962E87B}"/>
              </a:ext>
            </a:extLst>
          </p:cNvPr>
          <p:cNvPicPr>
            <a:picLocks noChangeAspect="1"/>
          </p:cNvPicPr>
          <p:nvPr/>
        </p:nvPicPr>
        <p:blipFill>
          <a:blip r:embed="rId6"/>
          <a:stretch>
            <a:fillRect/>
          </a:stretch>
        </p:blipFill>
        <p:spPr>
          <a:xfrm>
            <a:off x="3135562" y="2475901"/>
            <a:ext cx="282475" cy="266536"/>
          </a:xfrm>
          <a:prstGeom prst="rect">
            <a:avLst/>
          </a:prstGeom>
          <a:ln w="12700">
            <a:miter lim="400000"/>
          </a:ln>
        </p:spPr>
      </p:pic>
      <p:pic>
        <p:nvPicPr>
          <p:cNvPr id="206" name="Picture 2" descr="Picture 2">
            <a:extLst>
              <a:ext uri="{FF2B5EF4-FFF2-40B4-BE49-F238E27FC236}">
                <a16:creationId xmlns:a16="http://schemas.microsoft.com/office/drawing/2014/main" id="{423C96A1-1BC4-4F36-A447-8796236276DB}"/>
              </a:ext>
            </a:extLst>
          </p:cNvPr>
          <p:cNvPicPr>
            <a:picLocks noChangeAspect="1"/>
          </p:cNvPicPr>
          <p:nvPr/>
        </p:nvPicPr>
        <p:blipFill>
          <a:blip r:embed="rId6"/>
          <a:stretch>
            <a:fillRect/>
          </a:stretch>
        </p:blipFill>
        <p:spPr>
          <a:xfrm>
            <a:off x="3420025" y="2475901"/>
            <a:ext cx="282475" cy="266536"/>
          </a:xfrm>
          <a:prstGeom prst="rect">
            <a:avLst/>
          </a:prstGeom>
          <a:ln w="12700">
            <a:miter lim="400000"/>
          </a:ln>
        </p:spPr>
      </p:pic>
      <p:pic>
        <p:nvPicPr>
          <p:cNvPr id="207" name="Picture 2" descr="Picture 2">
            <a:extLst>
              <a:ext uri="{FF2B5EF4-FFF2-40B4-BE49-F238E27FC236}">
                <a16:creationId xmlns:a16="http://schemas.microsoft.com/office/drawing/2014/main" id="{3ABBBC3C-0590-51FD-225C-1A49980138E4}"/>
              </a:ext>
            </a:extLst>
          </p:cNvPr>
          <p:cNvPicPr>
            <a:picLocks noChangeAspect="1"/>
          </p:cNvPicPr>
          <p:nvPr/>
        </p:nvPicPr>
        <p:blipFill>
          <a:blip r:embed="rId6"/>
          <a:stretch>
            <a:fillRect/>
          </a:stretch>
        </p:blipFill>
        <p:spPr>
          <a:xfrm>
            <a:off x="3705498" y="2475901"/>
            <a:ext cx="282475" cy="266536"/>
          </a:xfrm>
          <a:prstGeom prst="rect">
            <a:avLst/>
          </a:prstGeom>
          <a:ln w="12700">
            <a:miter lim="400000"/>
          </a:ln>
        </p:spPr>
      </p:pic>
      <p:pic>
        <p:nvPicPr>
          <p:cNvPr id="208" name="Picture 2" descr="Picture 2">
            <a:extLst>
              <a:ext uri="{FF2B5EF4-FFF2-40B4-BE49-F238E27FC236}">
                <a16:creationId xmlns:a16="http://schemas.microsoft.com/office/drawing/2014/main" id="{235A8B17-2E65-9BDB-2A57-149AD50BBCFF}"/>
              </a:ext>
            </a:extLst>
          </p:cNvPr>
          <p:cNvPicPr>
            <a:picLocks noChangeAspect="1"/>
          </p:cNvPicPr>
          <p:nvPr/>
        </p:nvPicPr>
        <p:blipFill>
          <a:blip r:embed="rId6"/>
          <a:stretch>
            <a:fillRect/>
          </a:stretch>
        </p:blipFill>
        <p:spPr>
          <a:xfrm>
            <a:off x="3987944" y="2475819"/>
            <a:ext cx="282475" cy="266536"/>
          </a:xfrm>
          <a:prstGeom prst="rect">
            <a:avLst/>
          </a:prstGeom>
          <a:ln w="12700">
            <a:miter lim="400000"/>
          </a:ln>
        </p:spPr>
      </p:pic>
      <p:pic>
        <p:nvPicPr>
          <p:cNvPr id="209" name="Picture 2" descr="Picture 2">
            <a:extLst>
              <a:ext uri="{FF2B5EF4-FFF2-40B4-BE49-F238E27FC236}">
                <a16:creationId xmlns:a16="http://schemas.microsoft.com/office/drawing/2014/main" id="{7B78A6BE-CE33-DF61-AD48-CBE0C604EE36}"/>
              </a:ext>
            </a:extLst>
          </p:cNvPr>
          <p:cNvPicPr>
            <a:picLocks noChangeAspect="1"/>
          </p:cNvPicPr>
          <p:nvPr/>
        </p:nvPicPr>
        <p:blipFill>
          <a:blip r:embed="rId6"/>
          <a:stretch>
            <a:fillRect/>
          </a:stretch>
        </p:blipFill>
        <p:spPr>
          <a:xfrm>
            <a:off x="4275536" y="2475901"/>
            <a:ext cx="282475" cy="266536"/>
          </a:xfrm>
          <a:prstGeom prst="rect">
            <a:avLst/>
          </a:prstGeom>
          <a:ln w="12700">
            <a:miter lim="400000"/>
          </a:ln>
        </p:spPr>
      </p:pic>
      <p:pic>
        <p:nvPicPr>
          <p:cNvPr id="210" name="Picture 2" descr="Picture 2">
            <a:extLst>
              <a:ext uri="{FF2B5EF4-FFF2-40B4-BE49-F238E27FC236}">
                <a16:creationId xmlns:a16="http://schemas.microsoft.com/office/drawing/2014/main" id="{4CD8018C-9CC7-AF8E-C1B7-6B9131CB481F}"/>
              </a:ext>
            </a:extLst>
          </p:cNvPr>
          <p:cNvPicPr>
            <a:picLocks noChangeAspect="1"/>
          </p:cNvPicPr>
          <p:nvPr/>
        </p:nvPicPr>
        <p:blipFill>
          <a:blip r:embed="rId6"/>
          <a:stretch>
            <a:fillRect/>
          </a:stretch>
        </p:blipFill>
        <p:spPr>
          <a:xfrm>
            <a:off x="4555963" y="2475819"/>
            <a:ext cx="282475" cy="266536"/>
          </a:xfrm>
          <a:prstGeom prst="rect">
            <a:avLst/>
          </a:prstGeom>
          <a:ln w="12700">
            <a:miter lim="400000"/>
          </a:ln>
        </p:spPr>
      </p:pic>
      <p:pic>
        <p:nvPicPr>
          <p:cNvPr id="211" name="Picture 2" descr="Picture 2">
            <a:extLst>
              <a:ext uri="{FF2B5EF4-FFF2-40B4-BE49-F238E27FC236}">
                <a16:creationId xmlns:a16="http://schemas.microsoft.com/office/drawing/2014/main" id="{D5BF6733-3C5C-F809-890F-0A3F63813239}"/>
              </a:ext>
            </a:extLst>
          </p:cNvPr>
          <p:cNvPicPr>
            <a:picLocks noChangeAspect="1"/>
          </p:cNvPicPr>
          <p:nvPr/>
        </p:nvPicPr>
        <p:blipFill>
          <a:blip r:embed="rId6"/>
          <a:stretch>
            <a:fillRect/>
          </a:stretch>
        </p:blipFill>
        <p:spPr>
          <a:xfrm>
            <a:off x="4838408" y="2475819"/>
            <a:ext cx="282475" cy="266536"/>
          </a:xfrm>
          <a:prstGeom prst="rect">
            <a:avLst/>
          </a:prstGeom>
          <a:ln w="12700">
            <a:miter lim="400000"/>
          </a:ln>
        </p:spPr>
      </p:pic>
      <p:pic>
        <p:nvPicPr>
          <p:cNvPr id="212" name="Picture 2" descr="Picture 2">
            <a:extLst>
              <a:ext uri="{FF2B5EF4-FFF2-40B4-BE49-F238E27FC236}">
                <a16:creationId xmlns:a16="http://schemas.microsoft.com/office/drawing/2014/main" id="{1FE9C0D2-97A7-4C8E-F696-E45B1F45AD85}"/>
              </a:ext>
            </a:extLst>
          </p:cNvPr>
          <p:cNvPicPr>
            <a:picLocks noChangeAspect="1"/>
          </p:cNvPicPr>
          <p:nvPr/>
        </p:nvPicPr>
        <p:blipFill>
          <a:blip r:embed="rId6"/>
          <a:stretch>
            <a:fillRect/>
          </a:stretch>
        </p:blipFill>
        <p:spPr>
          <a:xfrm>
            <a:off x="5123982" y="2475819"/>
            <a:ext cx="282475" cy="266536"/>
          </a:xfrm>
          <a:prstGeom prst="rect">
            <a:avLst/>
          </a:prstGeom>
          <a:ln w="12700">
            <a:miter lim="400000"/>
          </a:ln>
        </p:spPr>
      </p:pic>
      <p:pic>
        <p:nvPicPr>
          <p:cNvPr id="213" name="Picture 2" descr="Picture 2">
            <a:extLst>
              <a:ext uri="{FF2B5EF4-FFF2-40B4-BE49-F238E27FC236}">
                <a16:creationId xmlns:a16="http://schemas.microsoft.com/office/drawing/2014/main" id="{EAE0C156-8C0C-1697-16C9-2504DB077756}"/>
              </a:ext>
            </a:extLst>
          </p:cNvPr>
          <p:cNvPicPr>
            <a:picLocks noChangeAspect="1"/>
          </p:cNvPicPr>
          <p:nvPr/>
        </p:nvPicPr>
        <p:blipFill>
          <a:blip r:embed="rId6"/>
          <a:stretch>
            <a:fillRect/>
          </a:stretch>
        </p:blipFill>
        <p:spPr>
          <a:xfrm>
            <a:off x="5406428" y="2475901"/>
            <a:ext cx="282475" cy="266536"/>
          </a:xfrm>
          <a:prstGeom prst="rect">
            <a:avLst/>
          </a:prstGeom>
          <a:ln w="12700">
            <a:miter lim="400000"/>
          </a:ln>
        </p:spPr>
      </p:pic>
      <p:pic>
        <p:nvPicPr>
          <p:cNvPr id="214" name="Picture 2" descr="Picture 2">
            <a:extLst>
              <a:ext uri="{FF2B5EF4-FFF2-40B4-BE49-F238E27FC236}">
                <a16:creationId xmlns:a16="http://schemas.microsoft.com/office/drawing/2014/main" id="{B758C821-341B-63ED-25E1-30DE1BC1455B}"/>
              </a:ext>
            </a:extLst>
          </p:cNvPr>
          <p:cNvPicPr>
            <a:picLocks noChangeAspect="1"/>
          </p:cNvPicPr>
          <p:nvPr/>
        </p:nvPicPr>
        <p:blipFill>
          <a:blip r:embed="rId6"/>
          <a:stretch>
            <a:fillRect/>
          </a:stretch>
        </p:blipFill>
        <p:spPr>
          <a:xfrm>
            <a:off x="2852107" y="2743971"/>
            <a:ext cx="282475" cy="266536"/>
          </a:xfrm>
          <a:prstGeom prst="rect">
            <a:avLst/>
          </a:prstGeom>
          <a:ln w="12700">
            <a:miter lim="400000"/>
          </a:ln>
        </p:spPr>
      </p:pic>
      <p:pic>
        <p:nvPicPr>
          <p:cNvPr id="215" name="Picture 2" descr="Picture 2">
            <a:extLst>
              <a:ext uri="{FF2B5EF4-FFF2-40B4-BE49-F238E27FC236}">
                <a16:creationId xmlns:a16="http://schemas.microsoft.com/office/drawing/2014/main" id="{92204848-235E-EF5A-CF1B-2153F0DCA823}"/>
              </a:ext>
            </a:extLst>
          </p:cNvPr>
          <p:cNvPicPr>
            <a:picLocks noChangeAspect="1"/>
          </p:cNvPicPr>
          <p:nvPr/>
        </p:nvPicPr>
        <p:blipFill>
          <a:blip r:embed="rId6"/>
          <a:stretch>
            <a:fillRect/>
          </a:stretch>
        </p:blipFill>
        <p:spPr>
          <a:xfrm>
            <a:off x="3135562" y="2743971"/>
            <a:ext cx="282475" cy="266536"/>
          </a:xfrm>
          <a:prstGeom prst="rect">
            <a:avLst/>
          </a:prstGeom>
          <a:ln w="12700">
            <a:miter lim="400000"/>
          </a:ln>
        </p:spPr>
      </p:pic>
      <p:pic>
        <p:nvPicPr>
          <p:cNvPr id="216" name="Picture 2" descr="Picture 2">
            <a:extLst>
              <a:ext uri="{FF2B5EF4-FFF2-40B4-BE49-F238E27FC236}">
                <a16:creationId xmlns:a16="http://schemas.microsoft.com/office/drawing/2014/main" id="{DC83EBEF-0850-5626-36BF-339F570FDA62}"/>
              </a:ext>
            </a:extLst>
          </p:cNvPr>
          <p:cNvPicPr>
            <a:picLocks noChangeAspect="1"/>
          </p:cNvPicPr>
          <p:nvPr/>
        </p:nvPicPr>
        <p:blipFill>
          <a:blip r:embed="rId6"/>
          <a:stretch>
            <a:fillRect/>
          </a:stretch>
        </p:blipFill>
        <p:spPr>
          <a:xfrm>
            <a:off x="3420025" y="2743971"/>
            <a:ext cx="282475" cy="266536"/>
          </a:xfrm>
          <a:prstGeom prst="rect">
            <a:avLst/>
          </a:prstGeom>
          <a:ln w="12700">
            <a:miter lim="400000"/>
          </a:ln>
        </p:spPr>
      </p:pic>
      <p:pic>
        <p:nvPicPr>
          <p:cNvPr id="217" name="Picture 2" descr="Picture 2">
            <a:extLst>
              <a:ext uri="{FF2B5EF4-FFF2-40B4-BE49-F238E27FC236}">
                <a16:creationId xmlns:a16="http://schemas.microsoft.com/office/drawing/2014/main" id="{552D3906-58D0-E4EA-ECAA-3B5F4CECAB93}"/>
              </a:ext>
            </a:extLst>
          </p:cNvPr>
          <p:cNvPicPr>
            <a:picLocks noChangeAspect="1"/>
          </p:cNvPicPr>
          <p:nvPr/>
        </p:nvPicPr>
        <p:blipFill>
          <a:blip r:embed="rId6"/>
          <a:stretch>
            <a:fillRect/>
          </a:stretch>
        </p:blipFill>
        <p:spPr>
          <a:xfrm>
            <a:off x="3705498" y="2743971"/>
            <a:ext cx="282475" cy="266536"/>
          </a:xfrm>
          <a:prstGeom prst="rect">
            <a:avLst/>
          </a:prstGeom>
          <a:ln w="12700">
            <a:miter lim="400000"/>
          </a:ln>
        </p:spPr>
      </p:pic>
      <p:pic>
        <p:nvPicPr>
          <p:cNvPr id="218" name="Picture 2" descr="Picture 2">
            <a:extLst>
              <a:ext uri="{FF2B5EF4-FFF2-40B4-BE49-F238E27FC236}">
                <a16:creationId xmlns:a16="http://schemas.microsoft.com/office/drawing/2014/main" id="{1CD7447C-1A8C-7E28-C81A-60B3E14D090C}"/>
              </a:ext>
            </a:extLst>
          </p:cNvPr>
          <p:cNvPicPr>
            <a:picLocks noChangeAspect="1"/>
          </p:cNvPicPr>
          <p:nvPr/>
        </p:nvPicPr>
        <p:blipFill>
          <a:blip r:embed="rId6"/>
          <a:stretch>
            <a:fillRect/>
          </a:stretch>
        </p:blipFill>
        <p:spPr>
          <a:xfrm>
            <a:off x="3987944" y="2743889"/>
            <a:ext cx="282475" cy="266536"/>
          </a:xfrm>
          <a:prstGeom prst="rect">
            <a:avLst/>
          </a:prstGeom>
          <a:ln w="12700">
            <a:miter lim="400000"/>
          </a:ln>
        </p:spPr>
      </p:pic>
      <p:pic>
        <p:nvPicPr>
          <p:cNvPr id="219" name="Picture 2" descr="Picture 2">
            <a:extLst>
              <a:ext uri="{FF2B5EF4-FFF2-40B4-BE49-F238E27FC236}">
                <a16:creationId xmlns:a16="http://schemas.microsoft.com/office/drawing/2014/main" id="{3C72717F-FF8D-B81A-DF84-A68EDC23E019}"/>
              </a:ext>
            </a:extLst>
          </p:cNvPr>
          <p:cNvPicPr>
            <a:picLocks noChangeAspect="1"/>
          </p:cNvPicPr>
          <p:nvPr/>
        </p:nvPicPr>
        <p:blipFill>
          <a:blip r:embed="rId6"/>
          <a:stretch>
            <a:fillRect/>
          </a:stretch>
        </p:blipFill>
        <p:spPr>
          <a:xfrm>
            <a:off x="4275536" y="2743971"/>
            <a:ext cx="282475" cy="266536"/>
          </a:xfrm>
          <a:prstGeom prst="rect">
            <a:avLst/>
          </a:prstGeom>
          <a:ln w="12700">
            <a:miter lim="400000"/>
          </a:ln>
        </p:spPr>
      </p:pic>
      <p:pic>
        <p:nvPicPr>
          <p:cNvPr id="220" name="Picture 2" descr="Picture 2">
            <a:extLst>
              <a:ext uri="{FF2B5EF4-FFF2-40B4-BE49-F238E27FC236}">
                <a16:creationId xmlns:a16="http://schemas.microsoft.com/office/drawing/2014/main" id="{AF51F912-8185-9468-6FE4-2DAAD86105E0}"/>
              </a:ext>
            </a:extLst>
          </p:cNvPr>
          <p:cNvPicPr>
            <a:picLocks noChangeAspect="1"/>
          </p:cNvPicPr>
          <p:nvPr/>
        </p:nvPicPr>
        <p:blipFill>
          <a:blip r:embed="rId6"/>
          <a:stretch>
            <a:fillRect/>
          </a:stretch>
        </p:blipFill>
        <p:spPr>
          <a:xfrm>
            <a:off x="4555963" y="2743889"/>
            <a:ext cx="282475" cy="266536"/>
          </a:xfrm>
          <a:prstGeom prst="rect">
            <a:avLst/>
          </a:prstGeom>
          <a:ln w="12700">
            <a:miter lim="400000"/>
          </a:ln>
        </p:spPr>
      </p:pic>
      <p:pic>
        <p:nvPicPr>
          <p:cNvPr id="221" name="Picture 2" descr="Picture 2">
            <a:extLst>
              <a:ext uri="{FF2B5EF4-FFF2-40B4-BE49-F238E27FC236}">
                <a16:creationId xmlns:a16="http://schemas.microsoft.com/office/drawing/2014/main" id="{3D8F41FE-8F5C-5492-710B-413F1C68769A}"/>
              </a:ext>
            </a:extLst>
          </p:cNvPr>
          <p:cNvPicPr>
            <a:picLocks noChangeAspect="1"/>
          </p:cNvPicPr>
          <p:nvPr/>
        </p:nvPicPr>
        <p:blipFill>
          <a:blip r:embed="rId6"/>
          <a:stretch>
            <a:fillRect/>
          </a:stretch>
        </p:blipFill>
        <p:spPr>
          <a:xfrm>
            <a:off x="4838408" y="2743889"/>
            <a:ext cx="282475" cy="266536"/>
          </a:xfrm>
          <a:prstGeom prst="rect">
            <a:avLst/>
          </a:prstGeom>
          <a:ln w="12700">
            <a:miter lim="400000"/>
          </a:ln>
        </p:spPr>
      </p:pic>
      <p:pic>
        <p:nvPicPr>
          <p:cNvPr id="222" name="Picture 2" descr="Picture 2">
            <a:extLst>
              <a:ext uri="{FF2B5EF4-FFF2-40B4-BE49-F238E27FC236}">
                <a16:creationId xmlns:a16="http://schemas.microsoft.com/office/drawing/2014/main" id="{4999162F-D0ED-3B62-8FA4-1E3C033CE820}"/>
              </a:ext>
            </a:extLst>
          </p:cNvPr>
          <p:cNvPicPr>
            <a:picLocks noChangeAspect="1"/>
          </p:cNvPicPr>
          <p:nvPr/>
        </p:nvPicPr>
        <p:blipFill>
          <a:blip r:embed="rId6"/>
          <a:stretch>
            <a:fillRect/>
          </a:stretch>
        </p:blipFill>
        <p:spPr>
          <a:xfrm>
            <a:off x="5123982" y="2743889"/>
            <a:ext cx="282475" cy="266536"/>
          </a:xfrm>
          <a:prstGeom prst="rect">
            <a:avLst/>
          </a:prstGeom>
          <a:ln w="12700">
            <a:miter lim="400000"/>
          </a:ln>
        </p:spPr>
      </p:pic>
      <p:pic>
        <p:nvPicPr>
          <p:cNvPr id="223" name="Picture 2" descr="Picture 2">
            <a:extLst>
              <a:ext uri="{FF2B5EF4-FFF2-40B4-BE49-F238E27FC236}">
                <a16:creationId xmlns:a16="http://schemas.microsoft.com/office/drawing/2014/main" id="{6A5DB465-5D14-6345-EBDB-5FBEBC47633E}"/>
              </a:ext>
            </a:extLst>
          </p:cNvPr>
          <p:cNvPicPr>
            <a:picLocks noChangeAspect="1"/>
          </p:cNvPicPr>
          <p:nvPr/>
        </p:nvPicPr>
        <p:blipFill>
          <a:blip r:embed="rId6"/>
          <a:stretch>
            <a:fillRect/>
          </a:stretch>
        </p:blipFill>
        <p:spPr>
          <a:xfrm>
            <a:off x="5406428" y="2743971"/>
            <a:ext cx="282475" cy="266536"/>
          </a:xfrm>
          <a:prstGeom prst="rect">
            <a:avLst/>
          </a:prstGeom>
          <a:ln w="12700">
            <a:miter lim="400000"/>
          </a:ln>
        </p:spPr>
      </p:pic>
      <p:pic>
        <p:nvPicPr>
          <p:cNvPr id="224" name="Picture 2" descr="Picture 2">
            <a:extLst>
              <a:ext uri="{FF2B5EF4-FFF2-40B4-BE49-F238E27FC236}">
                <a16:creationId xmlns:a16="http://schemas.microsoft.com/office/drawing/2014/main" id="{B7ADE904-6060-67D6-F84A-FEE8545AC0DA}"/>
              </a:ext>
            </a:extLst>
          </p:cNvPr>
          <p:cNvPicPr>
            <a:picLocks noChangeAspect="1"/>
          </p:cNvPicPr>
          <p:nvPr/>
        </p:nvPicPr>
        <p:blipFill>
          <a:blip r:embed="rId6"/>
          <a:stretch>
            <a:fillRect/>
          </a:stretch>
        </p:blipFill>
        <p:spPr>
          <a:xfrm>
            <a:off x="2852107" y="3012041"/>
            <a:ext cx="282475" cy="266536"/>
          </a:xfrm>
          <a:prstGeom prst="rect">
            <a:avLst/>
          </a:prstGeom>
          <a:ln w="12700">
            <a:miter lim="400000"/>
          </a:ln>
        </p:spPr>
      </p:pic>
      <p:pic>
        <p:nvPicPr>
          <p:cNvPr id="225" name="Picture 2" descr="Picture 2">
            <a:extLst>
              <a:ext uri="{FF2B5EF4-FFF2-40B4-BE49-F238E27FC236}">
                <a16:creationId xmlns:a16="http://schemas.microsoft.com/office/drawing/2014/main" id="{4092A00A-25E6-8C79-E8EA-14A76BAF5B8F}"/>
              </a:ext>
            </a:extLst>
          </p:cNvPr>
          <p:cNvPicPr>
            <a:picLocks noChangeAspect="1"/>
          </p:cNvPicPr>
          <p:nvPr/>
        </p:nvPicPr>
        <p:blipFill>
          <a:blip r:embed="rId6"/>
          <a:stretch>
            <a:fillRect/>
          </a:stretch>
        </p:blipFill>
        <p:spPr>
          <a:xfrm>
            <a:off x="3135562" y="3012041"/>
            <a:ext cx="282475" cy="266536"/>
          </a:xfrm>
          <a:prstGeom prst="rect">
            <a:avLst/>
          </a:prstGeom>
          <a:ln w="12700">
            <a:miter lim="400000"/>
          </a:ln>
        </p:spPr>
      </p:pic>
      <p:pic>
        <p:nvPicPr>
          <p:cNvPr id="226" name="Picture 2" descr="Picture 2">
            <a:extLst>
              <a:ext uri="{FF2B5EF4-FFF2-40B4-BE49-F238E27FC236}">
                <a16:creationId xmlns:a16="http://schemas.microsoft.com/office/drawing/2014/main" id="{E53A5EC2-44B9-BB48-6D09-B7B4E9C2CF17}"/>
              </a:ext>
            </a:extLst>
          </p:cNvPr>
          <p:cNvPicPr>
            <a:picLocks noChangeAspect="1"/>
          </p:cNvPicPr>
          <p:nvPr/>
        </p:nvPicPr>
        <p:blipFill>
          <a:blip r:embed="rId6"/>
          <a:stretch>
            <a:fillRect/>
          </a:stretch>
        </p:blipFill>
        <p:spPr>
          <a:xfrm>
            <a:off x="3420025" y="3012041"/>
            <a:ext cx="282475" cy="266536"/>
          </a:xfrm>
          <a:prstGeom prst="rect">
            <a:avLst/>
          </a:prstGeom>
          <a:ln w="12700">
            <a:miter lim="400000"/>
          </a:ln>
        </p:spPr>
      </p:pic>
      <p:pic>
        <p:nvPicPr>
          <p:cNvPr id="227" name="Picture 2" descr="Picture 2">
            <a:extLst>
              <a:ext uri="{FF2B5EF4-FFF2-40B4-BE49-F238E27FC236}">
                <a16:creationId xmlns:a16="http://schemas.microsoft.com/office/drawing/2014/main" id="{9F9A4F53-142E-F995-C316-A0E8FC1FFC74}"/>
              </a:ext>
            </a:extLst>
          </p:cNvPr>
          <p:cNvPicPr>
            <a:picLocks noChangeAspect="1"/>
          </p:cNvPicPr>
          <p:nvPr/>
        </p:nvPicPr>
        <p:blipFill>
          <a:blip r:embed="rId6"/>
          <a:stretch>
            <a:fillRect/>
          </a:stretch>
        </p:blipFill>
        <p:spPr>
          <a:xfrm>
            <a:off x="3705498" y="3012041"/>
            <a:ext cx="282475" cy="266536"/>
          </a:xfrm>
          <a:prstGeom prst="rect">
            <a:avLst/>
          </a:prstGeom>
          <a:ln w="12700">
            <a:miter lim="400000"/>
          </a:ln>
        </p:spPr>
      </p:pic>
      <p:pic>
        <p:nvPicPr>
          <p:cNvPr id="228" name="Picture 2" descr="Picture 2">
            <a:extLst>
              <a:ext uri="{FF2B5EF4-FFF2-40B4-BE49-F238E27FC236}">
                <a16:creationId xmlns:a16="http://schemas.microsoft.com/office/drawing/2014/main" id="{33DC453F-763D-7177-4D53-2E44F5299087}"/>
              </a:ext>
            </a:extLst>
          </p:cNvPr>
          <p:cNvPicPr>
            <a:picLocks noChangeAspect="1"/>
          </p:cNvPicPr>
          <p:nvPr/>
        </p:nvPicPr>
        <p:blipFill>
          <a:blip r:embed="rId6"/>
          <a:stretch>
            <a:fillRect/>
          </a:stretch>
        </p:blipFill>
        <p:spPr>
          <a:xfrm>
            <a:off x="3987944" y="3011959"/>
            <a:ext cx="282475" cy="266536"/>
          </a:xfrm>
          <a:prstGeom prst="rect">
            <a:avLst/>
          </a:prstGeom>
          <a:ln w="12700">
            <a:miter lim="400000"/>
          </a:ln>
        </p:spPr>
      </p:pic>
      <p:pic>
        <p:nvPicPr>
          <p:cNvPr id="229" name="Picture 2" descr="Picture 2">
            <a:extLst>
              <a:ext uri="{FF2B5EF4-FFF2-40B4-BE49-F238E27FC236}">
                <a16:creationId xmlns:a16="http://schemas.microsoft.com/office/drawing/2014/main" id="{EF4EC91B-DBCB-9816-2DCB-AA53257FBF9E}"/>
              </a:ext>
            </a:extLst>
          </p:cNvPr>
          <p:cNvPicPr>
            <a:picLocks noChangeAspect="1"/>
          </p:cNvPicPr>
          <p:nvPr/>
        </p:nvPicPr>
        <p:blipFill>
          <a:blip r:embed="rId6"/>
          <a:stretch>
            <a:fillRect/>
          </a:stretch>
        </p:blipFill>
        <p:spPr>
          <a:xfrm>
            <a:off x="4275536" y="3012041"/>
            <a:ext cx="282475" cy="266536"/>
          </a:xfrm>
          <a:prstGeom prst="rect">
            <a:avLst/>
          </a:prstGeom>
          <a:ln w="12700">
            <a:miter lim="400000"/>
          </a:ln>
        </p:spPr>
      </p:pic>
      <p:pic>
        <p:nvPicPr>
          <p:cNvPr id="230" name="Picture 2" descr="Picture 2">
            <a:extLst>
              <a:ext uri="{FF2B5EF4-FFF2-40B4-BE49-F238E27FC236}">
                <a16:creationId xmlns:a16="http://schemas.microsoft.com/office/drawing/2014/main" id="{5BF93AA6-9021-398E-488A-6AE5390E79A4}"/>
              </a:ext>
            </a:extLst>
          </p:cNvPr>
          <p:cNvPicPr>
            <a:picLocks noChangeAspect="1"/>
          </p:cNvPicPr>
          <p:nvPr/>
        </p:nvPicPr>
        <p:blipFill>
          <a:blip r:embed="rId6"/>
          <a:stretch>
            <a:fillRect/>
          </a:stretch>
        </p:blipFill>
        <p:spPr>
          <a:xfrm>
            <a:off x="4555963" y="3011959"/>
            <a:ext cx="282475" cy="266536"/>
          </a:xfrm>
          <a:prstGeom prst="rect">
            <a:avLst/>
          </a:prstGeom>
          <a:ln w="12700">
            <a:miter lim="400000"/>
          </a:ln>
        </p:spPr>
      </p:pic>
      <p:pic>
        <p:nvPicPr>
          <p:cNvPr id="231" name="Picture 2" descr="Picture 2">
            <a:extLst>
              <a:ext uri="{FF2B5EF4-FFF2-40B4-BE49-F238E27FC236}">
                <a16:creationId xmlns:a16="http://schemas.microsoft.com/office/drawing/2014/main" id="{26190D14-6B5A-8BFA-F059-BC09B523D4D0}"/>
              </a:ext>
            </a:extLst>
          </p:cNvPr>
          <p:cNvPicPr>
            <a:picLocks noChangeAspect="1"/>
          </p:cNvPicPr>
          <p:nvPr/>
        </p:nvPicPr>
        <p:blipFill>
          <a:blip r:embed="rId6"/>
          <a:stretch>
            <a:fillRect/>
          </a:stretch>
        </p:blipFill>
        <p:spPr>
          <a:xfrm>
            <a:off x="4838408" y="3011959"/>
            <a:ext cx="282475" cy="266536"/>
          </a:xfrm>
          <a:prstGeom prst="rect">
            <a:avLst/>
          </a:prstGeom>
          <a:ln w="12700">
            <a:miter lim="400000"/>
          </a:ln>
        </p:spPr>
      </p:pic>
      <p:pic>
        <p:nvPicPr>
          <p:cNvPr id="232" name="Picture 2" descr="Picture 2">
            <a:extLst>
              <a:ext uri="{FF2B5EF4-FFF2-40B4-BE49-F238E27FC236}">
                <a16:creationId xmlns:a16="http://schemas.microsoft.com/office/drawing/2014/main" id="{550DBE9C-3B21-E173-98AA-052BF4705610}"/>
              </a:ext>
            </a:extLst>
          </p:cNvPr>
          <p:cNvPicPr>
            <a:picLocks noChangeAspect="1"/>
          </p:cNvPicPr>
          <p:nvPr/>
        </p:nvPicPr>
        <p:blipFill>
          <a:blip r:embed="rId6"/>
          <a:stretch>
            <a:fillRect/>
          </a:stretch>
        </p:blipFill>
        <p:spPr>
          <a:xfrm>
            <a:off x="5123982" y="3011959"/>
            <a:ext cx="282475" cy="266536"/>
          </a:xfrm>
          <a:prstGeom prst="rect">
            <a:avLst/>
          </a:prstGeom>
          <a:ln w="12700">
            <a:miter lim="400000"/>
          </a:ln>
        </p:spPr>
      </p:pic>
      <p:pic>
        <p:nvPicPr>
          <p:cNvPr id="233" name="Picture 2" descr="Picture 2">
            <a:extLst>
              <a:ext uri="{FF2B5EF4-FFF2-40B4-BE49-F238E27FC236}">
                <a16:creationId xmlns:a16="http://schemas.microsoft.com/office/drawing/2014/main" id="{AECCE3D3-9CF1-634D-0ED9-6D8758D01D03}"/>
              </a:ext>
            </a:extLst>
          </p:cNvPr>
          <p:cNvPicPr>
            <a:picLocks noChangeAspect="1"/>
          </p:cNvPicPr>
          <p:nvPr/>
        </p:nvPicPr>
        <p:blipFill>
          <a:blip r:embed="rId6"/>
          <a:stretch>
            <a:fillRect/>
          </a:stretch>
        </p:blipFill>
        <p:spPr>
          <a:xfrm>
            <a:off x="5406428" y="3012041"/>
            <a:ext cx="282475" cy="266536"/>
          </a:xfrm>
          <a:prstGeom prst="rect">
            <a:avLst/>
          </a:prstGeom>
          <a:ln w="12700">
            <a:miter lim="400000"/>
          </a:ln>
        </p:spPr>
      </p:pic>
      <p:pic>
        <p:nvPicPr>
          <p:cNvPr id="234" name="Picture 2" descr="Picture 2">
            <a:extLst>
              <a:ext uri="{FF2B5EF4-FFF2-40B4-BE49-F238E27FC236}">
                <a16:creationId xmlns:a16="http://schemas.microsoft.com/office/drawing/2014/main" id="{48DDA72C-5282-55D3-2C86-A96C33500434}"/>
              </a:ext>
            </a:extLst>
          </p:cNvPr>
          <p:cNvPicPr>
            <a:picLocks noChangeAspect="1"/>
          </p:cNvPicPr>
          <p:nvPr/>
        </p:nvPicPr>
        <p:blipFill>
          <a:blip r:embed="rId6"/>
          <a:stretch>
            <a:fillRect/>
          </a:stretch>
        </p:blipFill>
        <p:spPr>
          <a:xfrm>
            <a:off x="2852107" y="3279428"/>
            <a:ext cx="282475" cy="266536"/>
          </a:xfrm>
          <a:prstGeom prst="rect">
            <a:avLst/>
          </a:prstGeom>
          <a:ln w="12700">
            <a:miter lim="400000"/>
          </a:ln>
        </p:spPr>
      </p:pic>
      <p:pic>
        <p:nvPicPr>
          <p:cNvPr id="235" name="Picture 2" descr="Picture 2">
            <a:extLst>
              <a:ext uri="{FF2B5EF4-FFF2-40B4-BE49-F238E27FC236}">
                <a16:creationId xmlns:a16="http://schemas.microsoft.com/office/drawing/2014/main" id="{75E4360F-664D-27A9-7EEF-EF2C8E26499A}"/>
              </a:ext>
            </a:extLst>
          </p:cNvPr>
          <p:cNvPicPr>
            <a:picLocks noChangeAspect="1"/>
          </p:cNvPicPr>
          <p:nvPr/>
        </p:nvPicPr>
        <p:blipFill>
          <a:blip r:embed="rId6"/>
          <a:stretch>
            <a:fillRect/>
          </a:stretch>
        </p:blipFill>
        <p:spPr>
          <a:xfrm>
            <a:off x="3135562" y="3279428"/>
            <a:ext cx="282475" cy="266536"/>
          </a:xfrm>
          <a:prstGeom prst="rect">
            <a:avLst/>
          </a:prstGeom>
          <a:ln w="12700">
            <a:miter lim="400000"/>
          </a:ln>
        </p:spPr>
      </p:pic>
      <p:pic>
        <p:nvPicPr>
          <p:cNvPr id="236" name="Picture 2" descr="Picture 2">
            <a:extLst>
              <a:ext uri="{FF2B5EF4-FFF2-40B4-BE49-F238E27FC236}">
                <a16:creationId xmlns:a16="http://schemas.microsoft.com/office/drawing/2014/main" id="{8CD49981-04FD-80D5-AF0E-504642001C8E}"/>
              </a:ext>
            </a:extLst>
          </p:cNvPr>
          <p:cNvPicPr>
            <a:picLocks noChangeAspect="1"/>
          </p:cNvPicPr>
          <p:nvPr/>
        </p:nvPicPr>
        <p:blipFill>
          <a:blip r:embed="rId6"/>
          <a:stretch>
            <a:fillRect/>
          </a:stretch>
        </p:blipFill>
        <p:spPr>
          <a:xfrm>
            <a:off x="3420025" y="3279428"/>
            <a:ext cx="282475" cy="266536"/>
          </a:xfrm>
          <a:prstGeom prst="rect">
            <a:avLst/>
          </a:prstGeom>
          <a:ln w="12700">
            <a:miter lim="400000"/>
          </a:ln>
        </p:spPr>
      </p:pic>
      <p:pic>
        <p:nvPicPr>
          <p:cNvPr id="237" name="Picture 2" descr="Picture 2">
            <a:extLst>
              <a:ext uri="{FF2B5EF4-FFF2-40B4-BE49-F238E27FC236}">
                <a16:creationId xmlns:a16="http://schemas.microsoft.com/office/drawing/2014/main" id="{BB147969-596A-6A19-C518-93F52018A652}"/>
              </a:ext>
            </a:extLst>
          </p:cNvPr>
          <p:cNvPicPr>
            <a:picLocks noChangeAspect="1"/>
          </p:cNvPicPr>
          <p:nvPr/>
        </p:nvPicPr>
        <p:blipFill>
          <a:blip r:embed="rId6"/>
          <a:stretch>
            <a:fillRect/>
          </a:stretch>
        </p:blipFill>
        <p:spPr>
          <a:xfrm>
            <a:off x="3705498" y="3279428"/>
            <a:ext cx="282475" cy="266536"/>
          </a:xfrm>
          <a:prstGeom prst="rect">
            <a:avLst/>
          </a:prstGeom>
          <a:ln w="12700">
            <a:miter lim="400000"/>
          </a:ln>
        </p:spPr>
      </p:pic>
      <p:pic>
        <p:nvPicPr>
          <p:cNvPr id="238" name="Picture 2" descr="Picture 2">
            <a:extLst>
              <a:ext uri="{FF2B5EF4-FFF2-40B4-BE49-F238E27FC236}">
                <a16:creationId xmlns:a16="http://schemas.microsoft.com/office/drawing/2014/main" id="{101A289B-1ED0-2CE0-18AD-3CB64233E561}"/>
              </a:ext>
            </a:extLst>
          </p:cNvPr>
          <p:cNvPicPr>
            <a:picLocks noChangeAspect="1"/>
          </p:cNvPicPr>
          <p:nvPr/>
        </p:nvPicPr>
        <p:blipFill>
          <a:blip r:embed="rId6"/>
          <a:stretch>
            <a:fillRect/>
          </a:stretch>
        </p:blipFill>
        <p:spPr>
          <a:xfrm>
            <a:off x="3987944" y="3279345"/>
            <a:ext cx="282475" cy="266536"/>
          </a:xfrm>
          <a:prstGeom prst="rect">
            <a:avLst/>
          </a:prstGeom>
          <a:ln w="12700">
            <a:miter lim="400000"/>
          </a:ln>
        </p:spPr>
      </p:pic>
      <p:pic>
        <p:nvPicPr>
          <p:cNvPr id="239" name="Picture 2" descr="Picture 2">
            <a:extLst>
              <a:ext uri="{FF2B5EF4-FFF2-40B4-BE49-F238E27FC236}">
                <a16:creationId xmlns:a16="http://schemas.microsoft.com/office/drawing/2014/main" id="{F2DE9BD7-A3BE-4287-6E78-9CF63161B559}"/>
              </a:ext>
            </a:extLst>
          </p:cNvPr>
          <p:cNvPicPr>
            <a:picLocks noChangeAspect="1"/>
          </p:cNvPicPr>
          <p:nvPr/>
        </p:nvPicPr>
        <p:blipFill>
          <a:blip r:embed="rId6"/>
          <a:stretch>
            <a:fillRect/>
          </a:stretch>
        </p:blipFill>
        <p:spPr>
          <a:xfrm>
            <a:off x="4275536" y="3279428"/>
            <a:ext cx="282475" cy="266536"/>
          </a:xfrm>
          <a:prstGeom prst="rect">
            <a:avLst/>
          </a:prstGeom>
          <a:ln w="12700">
            <a:miter lim="400000"/>
          </a:ln>
        </p:spPr>
      </p:pic>
      <p:pic>
        <p:nvPicPr>
          <p:cNvPr id="240" name="Picture 2" descr="Picture 2">
            <a:extLst>
              <a:ext uri="{FF2B5EF4-FFF2-40B4-BE49-F238E27FC236}">
                <a16:creationId xmlns:a16="http://schemas.microsoft.com/office/drawing/2014/main" id="{A42A7884-1988-1758-D9C9-13CEAED7AB0A}"/>
              </a:ext>
            </a:extLst>
          </p:cNvPr>
          <p:cNvPicPr>
            <a:picLocks noChangeAspect="1"/>
          </p:cNvPicPr>
          <p:nvPr/>
        </p:nvPicPr>
        <p:blipFill>
          <a:blip r:embed="rId6"/>
          <a:stretch>
            <a:fillRect/>
          </a:stretch>
        </p:blipFill>
        <p:spPr>
          <a:xfrm>
            <a:off x="4555963" y="3279345"/>
            <a:ext cx="282475" cy="266536"/>
          </a:xfrm>
          <a:prstGeom prst="rect">
            <a:avLst/>
          </a:prstGeom>
          <a:ln w="12700">
            <a:miter lim="400000"/>
          </a:ln>
        </p:spPr>
      </p:pic>
      <p:pic>
        <p:nvPicPr>
          <p:cNvPr id="241" name="Picture 2" descr="Picture 2">
            <a:extLst>
              <a:ext uri="{FF2B5EF4-FFF2-40B4-BE49-F238E27FC236}">
                <a16:creationId xmlns:a16="http://schemas.microsoft.com/office/drawing/2014/main" id="{E072CD14-EF92-682B-E6AF-7080A13F0948}"/>
              </a:ext>
            </a:extLst>
          </p:cNvPr>
          <p:cNvPicPr>
            <a:picLocks noChangeAspect="1"/>
          </p:cNvPicPr>
          <p:nvPr/>
        </p:nvPicPr>
        <p:blipFill>
          <a:blip r:embed="rId6"/>
          <a:stretch>
            <a:fillRect/>
          </a:stretch>
        </p:blipFill>
        <p:spPr>
          <a:xfrm>
            <a:off x="4838408" y="3279345"/>
            <a:ext cx="282475" cy="266536"/>
          </a:xfrm>
          <a:prstGeom prst="rect">
            <a:avLst/>
          </a:prstGeom>
          <a:ln w="12700">
            <a:miter lim="400000"/>
          </a:ln>
        </p:spPr>
      </p:pic>
      <p:pic>
        <p:nvPicPr>
          <p:cNvPr id="242" name="Picture 2" descr="Picture 2">
            <a:extLst>
              <a:ext uri="{FF2B5EF4-FFF2-40B4-BE49-F238E27FC236}">
                <a16:creationId xmlns:a16="http://schemas.microsoft.com/office/drawing/2014/main" id="{D13772C7-27C4-7D03-39FF-4DCB74D3EEEC}"/>
              </a:ext>
            </a:extLst>
          </p:cNvPr>
          <p:cNvPicPr>
            <a:picLocks noChangeAspect="1"/>
          </p:cNvPicPr>
          <p:nvPr/>
        </p:nvPicPr>
        <p:blipFill>
          <a:blip r:embed="rId6"/>
          <a:stretch>
            <a:fillRect/>
          </a:stretch>
        </p:blipFill>
        <p:spPr>
          <a:xfrm>
            <a:off x="5123982" y="3279345"/>
            <a:ext cx="282475" cy="266536"/>
          </a:xfrm>
          <a:prstGeom prst="rect">
            <a:avLst/>
          </a:prstGeom>
          <a:ln w="12700">
            <a:miter lim="400000"/>
          </a:ln>
        </p:spPr>
      </p:pic>
      <p:pic>
        <p:nvPicPr>
          <p:cNvPr id="243" name="Picture 2" descr="Picture 2">
            <a:extLst>
              <a:ext uri="{FF2B5EF4-FFF2-40B4-BE49-F238E27FC236}">
                <a16:creationId xmlns:a16="http://schemas.microsoft.com/office/drawing/2014/main" id="{5CEECFD6-D7E2-D808-78A8-83984AEA0156}"/>
              </a:ext>
            </a:extLst>
          </p:cNvPr>
          <p:cNvPicPr>
            <a:picLocks noChangeAspect="1"/>
          </p:cNvPicPr>
          <p:nvPr/>
        </p:nvPicPr>
        <p:blipFill>
          <a:blip r:embed="rId6"/>
          <a:stretch>
            <a:fillRect/>
          </a:stretch>
        </p:blipFill>
        <p:spPr>
          <a:xfrm>
            <a:off x="5406428" y="3279428"/>
            <a:ext cx="282475" cy="266536"/>
          </a:xfrm>
          <a:prstGeom prst="rect">
            <a:avLst/>
          </a:prstGeom>
          <a:ln w="12700">
            <a:miter lim="400000"/>
          </a:ln>
        </p:spPr>
      </p:pic>
      <p:pic>
        <p:nvPicPr>
          <p:cNvPr id="244" name="Picture 2" descr="Picture 2">
            <a:extLst>
              <a:ext uri="{FF2B5EF4-FFF2-40B4-BE49-F238E27FC236}">
                <a16:creationId xmlns:a16="http://schemas.microsoft.com/office/drawing/2014/main" id="{CC0D92CC-54C4-E1F4-AE88-39D3BEBF6B91}"/>
              </a:ext>
            </a:extLst>
          </p:cNvPr>
          <p:cNvPicPr>
            <a:picLocks noChangeAspect="1"/>
          </p:cNvPicPr>
          <p:nvPr/>
        </p:nvPicPr>
        <p:blipFill>
          <a:blip r:embed="rId6"/>
          <a:stretch>
            <a:fillRect/>
          </a:stretch>
        </p:blipFill>
        <p:spPr>
          <a:xfrm>
            <a:off x="2845877" y="3547581"/>
            <a:ext cx="282475" cy="266536"/>
          </a:xfrm>
          <a:prstGeom prst="rect">
            <a:avLst/>
          </a:prstGeom>
          <a:ln w="12700">
            <a:miter lim="400000"/>
          </a:ln>
        </p:spPr>
      </p:pic>
      <p:pic>
        <p:nvPicPr>
          <p:cNvPr id="245" name="Picture 2" descr="Picture 2">
            <a:extLst>
              <a:ext uri="{FF2B5EF4-FFF2-40B4-BE49-F238E27FC236}">
                <a16:creationId xmlns:a16="http://schemas.microsoft.com/office/drawing/2014/main" id="{C5ADD66B-10DB-A07A-29CD-557EC1D0F90D}"/>
              </a:ext>
            </a:extLst>
          </p:cNvPr>
          <p:cNvPicPr>
            <a:picLocks noChangeAspect="1"/>
          </p:cNvPicPr>
          <p:nvPr/>
        </p:nvPicPr>
        <p:blipFill>
          <a:blip r:embed="rId6"/>
          <a:stretch>
            <a:fillRect/>
          </a:stretch>
        </p:blipFill>
        <p:spPr>
          <a:xfrm>
            <a:off x="3129331" y="3547581"/>
            <a:ext cx="282475" cy="266536"/>
          </a:xfrm>
          <a:prstGeom prst="rect">
            <a:avLst/>
          </a:prstGeom>
          <a:ln w="12700">
            <a:miter lim="400000"/>
          </a:ln>
        </p:spPr>
      </p:pic>
      <p:pic>
        <p:nvPicPr>
          <p:cNvPr id="246" name="Picture 2" descr="Picture 2">
            <a:extLst>
              <a:ext uri="{FF2B5EF4-FFF2-40B4-BE49-F238E27FC236}">
                <a16:creationId xmlns:a16="http://schemas.microsoft.com/office/drawing/2014/main" id="{396C9569-BF72-A2B8-E319-F65EB0F7BB0B}"/>
              </a:ext>
            </a:extLst>
          </p:cNvPr>
          <p:cNvPicPr>
            <a:picLocks noChangeAspect="1"/>
          </p:cNvPicPr>
          <p:nvPr/>
        </p:nvPicPr>
        <p:blipFill>
          <a:blip r:embed="rId6"/>
          <a:stretch>
            <a:fillRect/>
          </a:stretch>
        </p:blipFill>
        <p:spPr>
          <a:xfrm>
            <a:off x="3413795" y="3547581"/>
            <a:ext cx="282475" cy="266536"/>
          </a:xfrm>
          <a:prstGeom prst="rect">
            <a:avLst/>
          </a:prstGeom>
          <a:ln w="12700">
            <a:miter lim="400000"/>
          </a:ln>
        </p:spPr>
      </p:pic>
      <p:pic>
        <p:nvPicPr>
          <p:cNvPr id="247" name="Picture 2" descr="Picture 2">
            <a:extLst>
              <a:ext uri="{FF2B5EF4-FFF2-40B4-BE49-F238E27FC236}">
                <a16:creationId xmlns:a16="http://schemas.microsoft.com/office/drawing/2014/main" id="{BABE7647-9F01-573D-AB10-D3A3E33436CF}"/>
              </a:ext>
            </a:extLst>
          </p:cNvPr>
          <p:cNvPicPr>
            <a:picLocks noChangeAspect="1"/>
          </p:cNvPicPr>
          <p:nvPr/>
        </p:nvPicPr>
        <p:blipFill>
          <a:blip r:embed="rId6"/>
          <a:stretch>
            <a:fillRect/>
          </a:stretch>
        </p:blipFill>
        <p:spPr>
          <a:xfrm>
            <a:off x="3699267" y="3547581"/>
            <a:ext cx="282475" cy="266536"/>
          </a:xfrm>
          <a:prstGeom prst="rect">
            <a:avLst/>
          </a:prstGeom>
          <a:ln w="12700">
            <a:miter lim="400000"/>
          </a:ln>
        </p:spPr>
      </p:pic>
      <p:pic>
        <p:nvPicPr>
          <p:cNvPr id="248" name="Picture 127" descr="Picture 127">
            <a:extLst>
              <a:ext uri="{FF2B5EF4-FFF2-40B4-BE49-F238E27FC236}">
                <a16:creationId xmlns:a16="http://schemas.microsoft.com/office/drawing/2014/main" id="{F7BD272D-0E61-1364-99F8-141AB005D050}"/>
              </a:ext>
            </a:extLst>
          </p:cNvPr>
          <p:cNvPicPr>
            <a:picLocks noChangeAspect="1"/>
          </p:cNvPicPr>
          <p:nvPr/>
        </p:nvPicPr>
        <p:blipFill>
          <a:blip r:embed="rId4"/>
          <a:stretch>
            <a:fillRect/>
          </a:stretch>
        </p:blipFill>
        <p:spPr>
          <a:xfrm>
            <a:off x="6302565" y="66912"/>
            <a:ext cx="282476" cy="266537"/>
          </a:xfrm>
          <a:prstGeom prst="rect">
            <a:avLst/>
          </a:prstGeom>
          <a:ln w="12700">
            <a:miter lim="400000"/>
          </a:ln>
        </p:spPr>
      </p:pic>
      <p:pic>
        <p:nvPicPr>
          <p:cNvPr id="249" name="Picture 127" descr="Picture 127">
            <a:extLst>
              <a:ext uri="{FF2B5EF4-FFF2-40B4-BE49-F238E27FC236}">
                <a16:creationId xmlns:a16="http://schemas.microsoft.com/office/drawing/2014/main" id="{90A25614-F5E6-BCFF-1566-223D89B3E732}"/>
              </a:ext>
            </a:extLst>
          </p:cNvPr>
          <p:cNvPicPr>
            <a:picLocks noChangeAspect="1"/>
          </p:cNvPicPr>
          <p:nvPr/>
        </p:nvPicPr>
        <p:blipFill>
          <a:blip r:embed="rId4"/>
          <a:stretch>
            <a:fillRect/>
          </a:stretch>
        </p:blipFill>
        <p:spPr>
          <a:xfrm>
            <a:off x="6586970" y="66912"/>
            <a:ext cx="282476" cy="266537"/>
          </a:xfrm>
          <a:prstGeom prst="rect">
            <a:avLst/>
          </a:prstGeom>
          <a:ln w="12700">
            <a:miter lim="400000"/>
          </a:ln>
        </p:spPr>
      </p:pic>
      <p:pic>
        <p:nvPicPr>
          <p:cNvPr id="250" name="Picture 127" descr="Picture 127">
            <a:extLst>
              <a:ext uri="{FF2B5EF4-FFF2-40B4-BE49-F238E27FC236}">
                <a16:creationId xmlns:a16="http://schemas.microsoft.com/office/drawing/2014/main" id="{CECCCBD3-0D54-2DBB-BCC4-7370404C0965}"/>
              </a:ext>
            </a:extLst>
          </p:cNvPr>
          <p:cNvPicPr>
            <a:picLocks noChangeAspect="1"/>
          </p:cNvPicPr>
          <p:nvPr/>
        </p:nvPicPr>
        <p:blipFill>
          <a:blip r:embed="rId4"/>
          <a:stretch>
            <a:fillRect/>
          </a:stretch>
        </p:blipFill>
        <p:spPr>
          <a:xfrm>
            <a:off x="6868466" y="66912"/>
            <a:ext cx="282476" cy="266537"/>
          </a:xfrm>
          <a:prstGeom prst="rect">
            <a:avLst/>
          </a:prstGeom>
          <a:ln w="12700">
            <a:miter lim="400000"/>
          </a:ln>
        </p:spPr>
      </p:pic>
      <p:pic>
        <p:nvPicPr>
          <p:cNvPr id="251" name="Picture 127" descr="Picture 127">
            <a:extLst>
              <a:ext uri="{FF2B5EF4-FFF2-40B4-BE49-F238E27FC236}">
                <a16:creationId xmlns:a16="http://schemas.microsoft.com/office/drawing/2014/main" id="{FAF523BF-E873-39D6-FD4A-E776274E7620}"/>
              </a:ext>
            </a:extLst>
          </p:cNvPr>
          <p:cNvPicPr>
            <a:picLocks noChangeAspect="1"/>
          </p:cNvPicPr>
          <p:nvPr/>
        </p:nvPicPr>
        <p:blipFill>
          <a:blip r:embed="rId4"/>
          <a:stretch>
            <a:fillRect/>
          </a:stretch>
        </p:blipFill>
        <p:spPr>
          <a:xfrm>
            <a:off x="7150911" y="66912"/>
            <a:ext cx="282476" cy="266537"/>
          </a:xfrm>
          <a:prstGeom prst="rect">
            <a:avLst/>
          </a:prstGeom>
          <a:ln w="12700">
            <a:miter lim="400000"/>
          </a:ln>
        </p:spPr>
      </p:pic>
      <p:pic>
        <p:nvPicPr>
          <p:cNvPr id="252" name="Picture 127" descr="Picture 127">
            <a:extLst>
              <a:ext uri="{FF2B5EF4-FFF2-40B4-BE49-F238E27FC236}">
                <a16:creationId xmlns:a16="http://schemas.microsoft.com/office/drawing/2014/main" id="{A3150CCB-C9F8-A6D9-504E-0840FE6F65F5}"/>
              </a:ext>
            </a:extLst>
          </p:cNvPr>
          <p:cNvPicPr>
            <a:picLocks noChangeAspect="1"/>
          </p:cNvPicPr>
          <p:nvPr/>
        </p:nvPicPr>
        <p:blipFill>
          <a:blip r:embed="rId4"/>
          <a:stretch>
            <a:fillRect/>
          </a:stretch>
        </p:blipFill>
        <p:spPr>
          <a:xfrm>
            <a:off x="7435315" y="66912"/>
            <a:ext cx="282476" cy="266537"/>
          </a:xfrm>
          <a:prstGeom prst="rect">
            <a:avLst/>
          </a:prstGeom>
          <a:ln w="12700">
            <a:miter lim="400000"/>
          </a:ln>
        </p:spPr>
      </p:pic>
      <p:pic>
        <p:nvPicPr>
          <p:cNvPr id="253" name="Picture 127" descr="Picture 127">
            <a:extLst>
              <a:ext uri="{FF2B5EF4-FFF2-40B4-BE49-F238E27FC236}">
                <a16:creationId xmlns:a16="http://schemas.microsoft.com/office/drawing/2014/main" id="{9CD6F4D6-EBFE-0873-2CE1-416B4DA7BCCC}"/>
              </a:ext>
            </a:extLst>
          </p:cNvPr>
          <p:cNvPicPr>
            <a:picLocks noChangeAspect="1"/>
          </p:cNvPicPr>
          <p:nvPr/>
        </p:nvPicPr>
        <p:blipFill>
          <a:blip r:embed="rId4"/>
          <a:stretch>
            <a:fillRect/>
          </a:stretch>
        </p:blipFill>
        <p:spPr>
          <a:xfrm>
            <a:off x="7721958" y="66912"/>
            <a:ext cx="282476" cy="266537"/>
          </a:xfrm>
          <a:prstGeom prst="rect">
            <a:avLst/>
          </a:prstGeom>
          <a:ln w="12700">
            <a:miter lim="400000"/>
          </a:ln>
        </p:spPr>
      </p:pic>
      <p:pic>
        <p:nvPicPr>
          <p:cNvPr id="254" name="Picture 127" descr="Picture 127">
            <a:extLst>
              <a:ext uri="{FF2B5EF4-FFF2-40B4-BE49-F238E27FC236}">
                <a16:creationId xmlns:a16="http://schemas.microsoft.com/office/drawing/2014/main" id="{B3303E2B-502E-952D-5057-CCB982CF50EF}"/>
              </a:ext>
            </a:extLst>
          </p:cNvPr>
          <p:cNvPicPr>
            <a:picLocks noChangeAspect="1"/>
          </p:cNvPicPr>
          <p:nvPr/>
        </p:nvPicPr>
        <p:blipFill>
          <a:blip r:embed="rId4"/>
          <a:stretch>
            <a:fillRect/>
          </a:stretch>
        </p:blipFill>
        <p:spPr>
          <a:xfrm>
            <a:off x="8004403" y="66912"/>
            <a:ext cx="282476" cy="266537"/>
          </a:xfrm>
          <a:prstGeom prst="rect">
            <a:avLst/>
          </a:prstGeom>
          <a:ln w="12700">
            <a:miter lim="400000"/>
          </a:ln>
        </p:spPr>
      </p:pic>
      <p:pic>
        <p:nvPicPr>
          <p:cNvPr id="255" name="Picture 127" descr="Picture 127">
            <a:extLst>
              <a:ext uri="{FF2B5EF4-FFF2-40B4-BE49-F238E27FC236}">
                <a16:creationId xmlns:a16="http://schemas.microsoft.com/office/drawing/2014/main" id="{CC6FF4B5-14C9-0A2D-D916-3F02F041335F}"/>
              </a:ext>
            </a:extLst>
          </p:cNvPr>
          <p:cNvPicPr>
            <a:picLocks noChangeAspect="1"/>
          </p:cNvPicPr>
          <p:nvPr/>
        </p:nvPicPr>
        <p:blipFill>
          <a:blip r:embed="rId4"/>
          <a:stretch>
            <a:fillRect/>
          </a:stretch>
        </p:blipFill>
        <p:spPr>
          <a:xfrm>
            <a:off x="8288808" y="66912"/>
            <a:ext cx="282476" cy="266537"/>
          </a:xfrm>
          <a:prstGeom prst="rect">
            <a:avLst/>
          </a:prstGeom>
          <a:ln w="12700">
            <a:miter lim="400000"/>
          </a:ln>
        </p:spPr>
      </p:pic>
      <p:pic>
        <p:nvPicPr>
          <p:cNvPr id="256" name="Picture 127" descr="Picture 127">
            <a:extLst>
              <a:ext uri="{FF2B5EF4-FFF2-40B4-BE49-F238E27FC236}">
                <a16:creationId xmlns:a16="http://schemas.microsoft.com/office/drawing/2014/main" id="{2F45DA15-5C12-F039-D3D8-58AE2A6E4883}"/>
              </a:ext>
            </a:extLst>
          </p:cNvPr>
          <p:cNvPicPr>
            <a:picLocks noChangeAspect="1"/>
          </p:cNvPicPr>
          <p:nvPr/>
        </p:nvPicPr>
        <p:blipFill>
          <a:blip r:embed="rId4"/>
          <a:stretch>
            <a:fillRect/>
          </a:stretch>
        </p:blipFill>
        <p:spPr>
          <a:xfrm>
            <a:off x="8570303" y="66912"/>
            <a:ext cx="282476" cy="266537"/>
          </a:xfrm>
          <a:prstGeom prst="rect">
            <a:avLst/>
          </a:prstGeom>
          <a:ln w="12700">
            <a:miter lim="400000"/>
          </a:ln>
        </p:spPr>
      </p:pic>
      <p:pic>
        <p:nvPicPr>
          <p:cNvPr id="257" name="Picture 127" descr="Picture 127">
            <a:extLst>
              <a:ext uri="{FF2B5EF4-FFF2-40B4-BE49-F238E27FC236}">
                <a16:creationId xmlns:a16="http://schemas.microsoft.com/office/drawing/2014/main" id="{7D766141-E0F1-16AF-D639-2567A8F50BC5}"/>
              </a:ext>
            </a:extLst>
          </p:cNvPr>
          <p:cNvPicPr>
            <a:picLocks noChangeAspect="1"/>
          </p:cNvPicPr>
          <p:nvPr/>
        </p:nvPicPr>
        <p:blipFill>
          <a:blip r:embed="rId4"/>
          <a:stretch>
            <a:fillRect/>
          </a:stretch>
        </p:blipFill>
        <p:spPr>
          <a:xfrm>
            <a:off x="6017855" y="334134"/>
            <a:ext cx="282476" cy="266537"/>
          </a:xfrm>
          <a:prstGeom prst="rect">
            <a:avLst/>
          </a:prstGeom>
          <a:ln w="12700">
            <a:miter lim="400000"/>
          </a:ln>
        </p:spPr>
      </p:pic>
      <p:pic>
        <p:nvPicPr>
          <p:cNvPr id="258" name="Picture 127" descr="Picture 127">
            <a:extLst>
              <a:ext uri="{FF2B5EF4-FFF2-40B4-BE49-F238E27FC236}">
                <a16:creationId xmlns:a16="http://schemas.microsoft.com/office/drawing/2014/main" id="{841C2BA4-3492-2450-C151-C4FDA985E0F4}"/>
              </a:ext>
            </a:extLst>
          </p:cNvPr>
          <p:cNvPicPr>
            <a:picLocks noChangeAspect="1"/>
          </p:cNvPicPr>
          <p:nvPr/>
        </p:nvPicPr>
        <p:blipFill>
          <a:blip r:embed="rId4"/>
          <a:stretch>
            <a:fillRect/>
          </a:stretch>
        </p:blipFill>
        <p:spPr>
          <a:xfrm>
            <a:off x="6300300" y="334134"/>
            <a:ext cx="282476" cy="266537"/>
          </a:xfrm>
          <a:prstGeom prst="rect">
            <a:avLst/>
          </a:prstGeom>
          <a:ln w="12700">
            <a:miter lim="400000"/>
          </a:ln>
        </p:spPr>
      </p:pic>
      <p:pic>
        <p:nvPicPr>
          <p:cNvPr id="259" name="Picture 127" descr="Picture 127">
            <a:extLst>
              <a:ext uri="{FF2B5EF4-FFF2-40B4-BE49-F238E27FC236}">
                <a16:creationId xmlns:a16="http://schemas.microsoft.com/office/drawing/2014/main" id="{2217596F-5352-A8E6-5404-D49D4EF91DAE}"/>
              </a:ext>
            </a:extLst>
          </p:cNvPr>
          <p:cNvPicPr>
            <a:picLocks noChangeAspect="1"/>
          </p:cNvPicPr>
          <p:nvPr/>
        </p:nvPicPr>
        <p:blipFill>
          <a:blip r:embed="rId4"/>
          <a:stretch>
            <a:fillRect/>
          </a:stretch>
        </p:blipFill>
        <p:spPr>
          <a:xfrm>
            <a:off x="6584705" y="334134"/>
            <a:ext cx="282476" cy="266537"/>
          </a:xfrm>
          <a:prstGeom prst="rect">
            <a:avLst/>
          </a:prstGeom>
          <a:ln w="12700">
            <a:miter lim="400000"/>
          </a:ln>
        </p:spPr>
      </p:pic>
      <p:pic>
        <p:nvPicPr>
          <p:cNvPr id="260" name="Picture 127" descr="Picture 127">
            <a:extLst>
              <a:ext uri="{FF2B5EF4-FFF2-40B4-BE49-F238E27FC236}">
                <a16:creationId xmlns:a16="http://schemas.microsoft.com/office/drawing/2014/main" id="{8C25EA30-DEBB-6877-F652-BDAB04634F88}"/>
              </a:ext>
            </a:extLst>
          </p:cNvPr>
          <p:cNvPicPr>
            <a:picLocks noChangeAspect="1"/>
          </p:cNvPicPr>
          <p:nvPr/>
        </p:nvPicPr>
        <p:blipFill>
          <a:blip r:embed="rId4"/>
          <a:stretch>
            <a:fillRect/>
          </a:stretch>
        </p:blipFill>
        <p:spPr>
          <a:xfrm>
            <a:off x="6866200" y="334134"/>
            <a:ext cx="282476" cy="266537"/>
          </a:xfrm>
          <a:prstGeom prst="rect">
            <a:avLst/>
          </a:prstGeom>
          <a:ln w="12700">
            <a:miter lim="400000"/>
          </a:ln>
        </p:spPr>
      </p:pic>
      <p:pic>
        <p:nvPicPr>
          <p:cNvPr id="261" name="Picture 127" descr="Picture 127">
            <a:extLst>
              <a:ext uri="{FF2B5EF4-FFF2-40B4-BE49-F238E27FC236}">
                <a16:creationId xmlns:a16="http://schemas.microsoft.com/office/drawing/2014/main" id="{1B637EC5-0A9C-DA5A-001D-9A0DCE2F0C62}"/>
              </a:ext>
            </a:extLst>
          </p:cNvPr>
          <p:cNvPicPr>
            <a:picLocks noChangeAspect="1"/>
          </p:cNvPicPr>
          <p:nvPr/>
        </p:nvPicPr>
        <p:blipFill>
          <a:blip r:embed="rId4"/>
          <a:stretch>
            <a:fillRect/>
          </a:stretch>
        </p:blipFill>
        <p:spPr>
          <a:xfrm>
            <a:off x="7148645" y="334134"/>
            <a:ext cx="282476" cy="266537"/>
          </a:xfrm>
          <a:prstGeom prst="rect">
            <a:avLst/>
          </a:prstGeom>
          <a:ln w="12700">
            <a:miter lim="400000"/>
          </a:ln>
        </p:spPr>
      </p:pic>
      <p:pic>
        <p:nvPicPr>
          <p:cNvPr id="262" name="Picture 127" descr="Picture 127">
            <a:extLst>
              <a:ext uri="{FF2B5EF4-FFF2-40B4-BE49-F238E27FC236}">
                <a16:creationId xmlns:a16="http://schemas.microsoft.com/office/drawing/2014/main" id="{EF84F0FF-A3DE-897E-6807-4541CAB96641}"/>
              </a:ext>
            </a:extLst>
          </p:cNvPr>
          <p:cNvPicPr>
            <a:picLocks noChangeAspect="1"/>
          </p:cNvPicPr>
          <p:nvPr/>
        </p:nvPicPr>
        <p:blipFill>
          <a:blip r:embed="rId4"/>
          <a:stretch>
            <a:fillRect/>
          </a:stretch>
        </p:blipFill>
        <p:spPr>
          <a:xfrm>
            <a:off x="7433050" y="334134"/>
            <a:ext cx="282476" cy="266537"/>
          </a:xfrm>
          <a:prstGeom prst="rect">
            <a:avLst/>
          </a:prstGeom>
          <a:ln w="12700">
            <a:miter lim="400000"/>
          </a:ln>
        </p:spPr>
      </p:pic>
      <p:pic>
        <p:nvPicPr>
          <p:cNvPr id="263" name="Picture 127" descr="Picture 127">
            <a:extLst>
              <a:ext uri="{FF2B5EF4-FFF2-40B4-BE49-F238E27FC236}">
                <a16:creationId xmlns:a16="http://schemas.microsoft.com/office/drawing/2014/main" id="{35A53379-6668-25B5-8A15-AA54DF0A38AC}"/>
              </a:ext>
            </a:extLst>
          </p:cNvPr>
          <p:cNvPicPr>
            <a:picLocks noChangeAspect="1"/>
          </p:cNvPicPr>
          <p:nvPr/>
        </p:nvPicPr>
        <p:blipFill>
          <a:blip r:embed="rId4"/>
          <a:stretch>
            <a:fillRect/>
          </a:stretch>
        </p:blipFill>
        <p:spPr>
          <a:xfrm>
            <a:off x="7719692" y="334134"/>
            <a:ext cx="282476" cy="266537"/>
          </a:xfrm>
          <a:prstGeom prst="rect">
            <a:avLst/>
          </a:prstGeom>
          <a:ln w="12700">
            <a:miter lim="400000"/>
          </a:ln>
        </p:spPr>
      </p:pic>
      <p:pic>
        <p:nvPicPr>
          <p:cNvPr id="264" name="Picture 127" descr="Picture 127">
            <a:extLst>
              <a:ext uri="{FF2B5EF4-FFF2-40B4-BE49-F238E27FC236}">
                <a16:creationId xmlns:a16="http://schemas.microsoft.com/office/drawing/2014/main" id="{F2A67CF4-3AB7-385D-22FB-F2E70C040849}"/>
              </a:ext>
            </a:extLst>
          </p:cNvPr>
          <p:cNvPicPr>
            <a:picLocks noChangeAspect="1"/>
          </p:cNvPicPr>
          <p:nvPr/>
        </p:nvPicPr>
        <p:blipFill>
          <a:blip r:embed="rId4"/>
          <a:stretch>
            <a:fillRect/>
          </a:stretch>
        </p:blipFill>
        <p:spPr>
          <a:xfrm>
            <a:off x="8002137" y="334134"/>
            <a:ext cx="282476" cy="266537"/>
          </a:xfrm>
          <a:prstGeom prst="rect">
            <a:avLst/>
          </a:prstGeom>
          <a:ln w="12700">
            <a:miter lim="400000"/>
          </a:ln>
        </p:spPr>
      </p:pic>
      <p:pic>
        <p:nvPicPr>
          <p:cNvPr id="265" name="Picture 127" descr="Picture 127">
            <a:extLst>
              <a:ext uri="{FF2B5EF4-FFF2-40B4-BE49-F238E27FC236}">
                <a16:creationId xmlns:a16="http://schemas.microsoft.com/office/drawing/2014/main" id="{8D517EC9-E166-A2DB-B348-5105DE38D65F}"/>
              </a:ext>
            </a:extLst>
          </p:cNvPr>
          <p:cNvPicPr>
            <a:picLocks noChangeAspect="1"/>
          </p:cNvPicPr>
          <p:nvPr/>
        </p:nvPicPr>
        <p:blipFill>
          <a:blip r:embed="rId4"/>
          <a:stretch>
            <a:fillRect/>
          </a:stretch>
        </p:blipFill>
        <p:spPr>
          <a:xfrm>
            <a:off x="8286542" y="334134"/>
            <a:ext cx="282476" cy="266537"/>
          </a:xfrm>
          <a:prstGeom prst="rect">
            <a:avLst/>
          </a:prstGeom>
          <a:ln w="12700">
            <a:miter lim="400000"/>
          </a:ln>
        </p:spPr>
      </p:pic>
      <p:pic>
        <p:nvPicPr>
          <p:cNvPr id="266" name="Picture 127" descr="Picture 127">
            <a:extLst>
              <a:ext uri="{FF2B5EF4-FFF2-40B4-BE49-F238E27FC236}">
                <a16:creationId xmlns:a16="http://schemas.microsoft.com/office/drawing/2014/main" id="{F5F53D9B-9443-D1EC-B278-B56AC2B69D4F}"/>
              </a:ext>
            </a:extLst>
          </p:cNvPr>
          <p:cNvPicPr>
            <a:picLocks noChangeAspect="1"/>
          </p:cNvPicPr>
          <p:nvPr/>
        </p:nvPicPr>
        <p:blipFill>
          <a:blip r:embed="rId4"/>
          <a:stretch>
            <a:fillRect/>
          </a:stretch>
        </p:blipFill>
        <p:spPr>
          <a:xfrm>
            <a:off x="8568038" y="334134"/>
            <a:ext cx="282476" cy="266537"/>
          </a:xfrm>
          <a:prstGeom prst="rect">
            <a:avLst/>
          </a:prstGeom>
          <a:ln w="12700">
            <a:miter lim="400000"/>
          </a:ln>
        </p:spPr>
      </p:pic>
      <p:pic>
        <p:nvPicPr>
          <p:cNvPr id="267" name="Picture 127" descr="Picture 127">
            <a:extLst>
              <a:ext uri="{FF2B5EF4-FFF2-40B4-BE49-F238E27FC236}">
                <a16:creationId xmlns:a16="http://schemas.microsoft.com/office/drawing/2014/main" id="{E65E6E57-4DB7-D7CD-29B0-6E82DDBE5EFA}"/>
              </a:ext>
            </a:extLst>
          </p:cNvPr>
          <p:cNvPicPr>
            <a:picLocks noChangeAspect="1"/>
          </p:cNvPicPr>
          <p:nvPr/>
        </p:nvPicPr>
        <p:blipFill>
          <a:blip r:embed="rId4"/>
          <a:stretch>
            <a:fillRect/>
          </a:stretch>
        </p:blipFill>
        <p:spPr>
          <a:xfrm>
            <a:off x="6017855" y="602204"/>
            <a:ext cx="282476" cy="266537"/>
          </a:xfrm>
          <a:prstGeom prst="rect">
            <a:avLst/>
          </a:prstGeom>
          <a:ln w="12700">
            <a:miter lim="400000"/>
          </a:ln>
        </p:spPr>
      </p:pic>
      <p:pic>
        <p:nvPicPr>
          <p:cNvPr id="268" name="Picture 127" descr="Picture 127">
            <a:extLst>
              <a:ext uri="{FF2B5EF4-FFF2-40B4-BE49-F238E27FC236}">
                <a16:creationId xmlns:a16="http://schemas.microsoft.com/office/drawing/2014/main" id="{12DA8F8A-0F4E-30A6-13BB-26AF3E8B7944}"/>
              </a:ext>
            </a:extLst>
          </p:cNvPr>
          <p:cNvPicPr>
            <a:picLocks noChangeAspect="1"/>
          </p:cNvPicPr>
          <p:nvPr/>
        </p:nvPicPr>
        <p:blipFill>
          <a:blip r:embed="rId4"/>
          <a:stretch>
            <a:fillRect/>
          </a:stretch>
        </p:blipFill>
        <p:spPr>
          <a:xfrm>
            <a:off x="6300300" y="602204"/>
            <a:ext cx="282476" cy="266537"/>
          </a:xfrm>
          <a:prstGeom prst="rect">
            <a:avLst/>
          </a:prstGeom>
          <a:ln w="12700">
            <a:miter lim="400000"/>
          </a:ln>
        </p:spPr>
      </p:pic>
      <p:pic>
        <p:nvPicPr>
          <p:cNvPr id="269" name="Picture 127" descr="Picture 127">
            <a:extLst>
              <a:ext uri="{FF2B5EF4-FFF2-40B4-BE49-F238E27FC236}">
                <a16:creationId xmlns:a16="http://schemas.microsoft.com/office/drawing/2014/main" id="{7246A72E-0F80-45D9-CCBF-197DC7FD24DD}"/>
              </a:ext>
            </a:extLst>
          </p:cNvPr>
          <p:cNvPicPr>
            <a:picLocks noChangeAspect="1"/>
          </p:cNvPicPr>
          <p:nvPr/>
        </p:nvPicPr>
        <p:blipFill>
          <a:blip r:embed="rId4"/>
          <a:stretch>
            <a:fillRect/>
          </a:stretch>
        </p:blipFill>
        <p:spPr>
          <a:xfrm>
            <a:off x="6584705" y="602204"/>
            <a:ext cx="282476" cy="266537"/>
          </a:xfrm>
          <a:prstGeom prst="rect">
            <a:avLst/>
          </a:prstGeom>
          <a:ln w="12700">
            <a:miter lim="400000"/>
          </a:ln>
        </p:spPr>
      </p:pic>
      <p:pic>
        <p:nvPicPr>
          <p:cNvPr id="270" name="Picture 127" descr="Picture 127">
            <a:extLst>
              <a:ext uri="{FF2B5EF4-FFF2-40B4-BE49-F238E27FC236}">
                <a16:creationId xmlns:a16="http://schemas.microsoft.com/office/drawing/2014/main" id="{025BBE44-14E3-95C6-9E91-5D7F15E264A4}"/>
              </a:ext>
            </a:extLst>
          </p:cNvPr>
          <p:cNvPicPr>
            <a:picLocks noChangeAspect="1"/>
          </p:cNvPicPr>
          <p:nvPr/>
        </p:nvPicPr>
        <p:blipFill>
          <a:blip r:embed="rId4"/>
          <a:stretch>
            <a:fillRect/>
          </a:stretch>
        </p:blipFill>
        <p:spPr>
          <a:xfrm>
            <a:off x="6866200" y="602204"/>
            <a:ext cx="282476" cy="266537"/>
          </a:xfrm>
          <a:prstGeom prst="rect">
            <a:avLst/>
          </a:prstGeom>
          <a:ln w="12700">
            <a:miter lim="400000"/>
          </a:ln>
        </p:spPr>
      </p:pic>
      <p:pic>
        <p:nvPicPr>
          <p:cNvPr id="271" name="Picture 127" descr="Picture 127">
            <a:extLst>
              <a:ext uri="{FF2B5EF4-FFF2-40B4-BE49-F238E27FC236}">
                <a16:creationId xmlns:a16="http://schemas.microsoft.com/office/drawing/2014/main" id="{2606FE77-FFF0-C9FE-48F5-65E0C8AD32E2}"/>
              </a:ext>
            </a:extLst>
          </p:cNvPr>
          <p:cNvPicPr>
            <a:picLocks noChangeAspect="1"/>
          </p:cNvPicPr>
          <p:nvPr/>
        </p:nvPicPr>
        <p:blipFill>
          <a:blip r:embed="rId4"/>
          <a:stretch>
            <a:fillRect/>
          </a:stretch>
        </p:blipFill>
        <p:spPr>
          <a:xfrm>
            <a:off x="7148645" y="602204"/>
            <a:ext cx="282476" cy="266537"/>
          </a:xfrm>
          <a:prstGeom prst="rect">
            <a:avLst/>
          </a:prstGeom>
          <a:ln w="12700">
            <a:miter lim="400000"/>
          </a:ln>
        </p:spPr>
      </p:pic>
      <p:pic>
        <p:nvPicPr>
          <p:cNvPr id="272" name="Picture 127" descr="Picture 127">
            <a:extLst>
              <a:ext uri="{FF2B5EF4-FFF2-40B4-BE49-F238E27FC236}">
                <a16:creationId xmlns:a16="http://schemas.microsoft.com/office/drawing/2014/main" id="{91A030B7-7EA1-C227-DA89-6B13B4307F18}"/>
              </a:ext>
            </a:extLst>
          </p:cNvPr>
          <p:cNvPicPr>
            <a:picLocks noChangeAspect="1"/>
          </p:cNvPicPr>
          <p:nvPr/>
        </p:nvPicPr>
        <p:blipFill>
          <a:blip r:embed="rId4"/>
          <a:stretch>
            <a:fillRect/>
          </a:stretch>
        </p:blipFill>
        <p:spPr>
          <a:xfrm>
            <a:off x="7433050" y="602204"/>
            <a:ext cx="282476" cy="266537"/>
          </a:xfrm>
          <a:prstGeom prst="rect">
            <a:avLst/>
          </a:prstGeom>
          <a:ln w="12700">
            <a:miter lim="400000"/>
          </a:ln>
        </p:spPr>
      </p:pic>
      <p:pic>
        <p:nvPicPr>
          <p:cNvPr id="273" name="Picture 127" descr="Picture 127">
            <a:extLst>
              <a:ext uri="{FF2B5EF4-FFF2-40B4-BE49-F238E27FC236}">
                <a16:creationId xmlns:a16="http://schemas.microsoft.com/office/drawing/2014/main" id="{ADE70024-7A91-6E1A-3EBF-9D576DA918BB}"/>
              </a:ext>
            </a:extLst>
          </p:cNvPr>
          <p:cNvPicPr>
            <a:picLocks noChangeAspect="1"/>
          </p:cNvPicPr>
          <p:nvPr/>
        </p:nvPicPr>
        <p:blipFill>
          <a:blip r:embed="rId4"/>
          <a:stretch>
            <a:fillRect/>
          </a:stretch>
        </p:blipFill>
        <p:spPr>
          <a:xfrm>
            <a:off x="7719692" y="602204"/>
            <a:ext cx="282476" cy="266537"/>
          </a:xfrm>
          <a:prstGeom prst="rect">
            <a:avLst/>
          </a:prstGeom>
          <a:ln w="12700">
            <a:miter lim="400000"/>
          </a:ln>
        </p:spPr>
      </p:pic>
      <p:pic>
        <p:nvPicPr>
          <p:cNvPr id="274" name="Picture 127" descr="Picture 127">
            <a:extLst>
              <a:ext uri="{FF2B5EF4-FFF2-40B4-BE49-F238E27FC236}">
                <a16:creationId xmlns:a16="http://schemas.microsoft.com/office/drawing/2014/main" id="{897FCC6E-ACB7-887E-A618-78318C60EDEB}"/>
              </a:ext>
            </a:extLst>
          </p:cNvPr>
          <p:cNvPicPr>
            <a:picLocks noChangeAspect="1"/>
          </p:cNvPicPr>
          <p:nvPr/>
        </p:nvPicPr>
        <p:blipFill>
          <a:blip r:embed="rId4"/>
          <a:stretch>
            <a:fillRect/>
          </a:stretch>
        </p:blipFill>
        <p:spPr>
          <a:xfrm>
            <a:off x="8002137" y="602204"/>
            <a:ext cx="282476" cy="266537"/>
          </a:xfrm>
          <a:prstGeom prst="rect">
            <a:avLst/>
          </a:prstGeom>
          <a:ln w="12700">
            <a:miter lim="400000"/>
          </a:ln>
        </p:spPr>
      </p:pic>
      <p:pic>
        <p:nvPicPr>
          <p:cNvPr id="275" name="Picture 127" descr="Picture 127">
            <a:extLst>
              <a:ext uri="{FF2B5EF4-FFF2-40B4-BE49-F238E27FC236}">
                <a16:creationId xmlns:a16="http://schemas.microsoft.com/office/drawing/2014/main" id="{D705BABA-1D82-363B-5FDE-566BBFC52F96}"/>
              </a:ext>
            </a:extLst>
          </p:cNvPr>
          <p:cNvPicPr>
            <a:picLocks noChangeAspect="1"/>
          </p:cNvPicPr>
          <p:nvPr/>
        </p:nvPicPr>
        <p:blipFill>
          <a:blip r:embed="rId4"/>
          <a:stretch>
            <a:fillRect/>
          </a:stretch>
        </p:blipFill>
        <p:spPr>
          <a:xfrm>
            <a:off x="8286542" y="602204"/>
            <a:ext cx="282476" cy="266537"/>
          </a:xfrm>
          <a:prstGeom prst="rect">
            <a:avLst/>
          </a:prstGeom>
          <a:ln w="12700">
            <a:miter lim="400000"/>
          </a:ln>
        </p:spPr>
      </p:pic>
      <p:pic>
        <p:nvPicPr>
          <p:cNvPr id="276" name="Picture 127" descr="Picture 127">
            <a:extLst>
              <a:ext uri="{FF2B5EF4-FFF2-40B4-BE49-F238E27FC236}">
                <a16:creationId xmlns:a16="http://schemas.microsoft.com/office/drawing/2014/main" id="{497C6563-FC7C-3B54-1F1F-BACF32BCE62E}"/>
              </a:ext>
            </a:extLst>
          </p:cNvPr>
          <p:cNvPicPr>
            <a:picLocks noChangeAspect="1"/>
          </p:cNvPicPr>
          <p:nvPr/>
        </p:nvPicPr>
        <p:blipFill>
          <a:blip r:embed="rId4"/>
          <a:stretch>
            <a:fillRect/>
          </a:stretch>
        </p:blipFill>
        <p:spPr>
          <a:xfrm>
            <a:off x="8568038" y="602204"/>
            <a:ext cx="282476" cy="266537"/>
          </a:xfrm>
          <a:prstGeom prst="rect">
            <a:avLst/>
          </a:prstGeom>
          <a:ln w="12700">
            <a:miter lim="400000"/>
          </a:ln>
        </p:spPr>
      </p:pic>
      <p:pic>
        <p:nvPicPr>
          <p:cNvPr id="277" name="Picture 127" descr="Picture 127">
            <a:extLst>
              <a:ext uri="{FF2B5EF4-FFF2-40B4-BE49-F238E27FC236}">
                <a16:creationId xmlns:a16="http://schemas.microsoft.com/office/drawing/2014/main" id="{A00FBE4F-DC06-F85B-63F2-7C6645220316}"/>
              </a:ext>
            </a:extLst>
          </p:cNvPr>
          <p:cNvPicPr>
            <a:picLocks noChangeAspect="1"/>
          </p:cNvPicPr>
          <p:nvPr/>
        </p:nvPicPr>
        <p:blipFill>
          <a:blip r:embed="rId4"/>
          <a:stretch>
            <a:fillRect/>
          </a:stretch>
        </p:blipFill>
        <p:spPr>
          <a:xfrm>
            <a:off x="6020120" y="869767"/>
            <a:ext cx="282476" cy="266537"/>
          </a:xfrm>
          <a:prstGeom prst="rect">
            <a:avLst/>
          </a:prstGeom>
          <a:ln w="12700">
            <a:miter lim="400000"/>
          </a:ln>
        </p:spPr>
      </p:pic>
      <p:pic>
        <p:nvPicPr>
          <p:cNvPr id="278" name="Picture 127" descr="Picture 127">
            <a:extLst>
              <a:ext uri="{FF2B5EF4-FFF2-40B4-BE49-F238E27FC236}">
                <a16:creationId xmlns:a16="http://schemas.microsoft.com/office/drawing/2014/main" id="{C6B97021-FB73-B32B-09ED-3FD3D4FE6B02}"/>
              </a:ext>
            </a:extLst>
          </p:cNvPr>
          <p:cNvPicPr>
            <a:picLocks noChangeAspect="1"/>
          </p:cNvPicPr>
          <p:nvPr/>
        </p:nvPicPr>
        <p:blipFill>
          <a:blip r:embed="rId4"/>
          <a:stretch>
            <a:fillRect/>
          </a:stretch>
        </p:blipFill>
        <p:spPr>
          <a:xfrm>
            <a:off x="6302565" y="869767"/>
            <a:ext cx="282476" cy="266537"/>
          </a:xfrm>
          <a:prstGeom prst="rect">
            <a:avLst/>
          </a:prstGeom>
          <a:ln w="12700">
            <a:miter lim="400000"/>
          </a:ln>
        </p:spPr>
      </p:pic>
      <p:pic>
        <p:nvPicPr>
          <p:cNvPr id="279" name="Picture 127" descr="Picture 127">
            <a:extLst>
              <a:ext uri="{FF2B5EF4-FFF2-40B4-BE49-F238E27FC236}">
                <a16:creationId xmlns:a16="http://schemas.microsoft.com/office/drawing/2014/main" id="{3A72C86D-38F4-498C-716D-8B9B12396360}"/>
              </a:ext>
            </a:extLst>
          </p:cNvPr>
          <p:cNvPicPr>
            <a:picLocks noChangeAspect="1"/>
          </p:cNvPicPr>
          <p:nvPr/>
        </p:nvPicPr>
        <p:blipFill>
          <a:blip r:embed="rId4"/>
          <a:stretch>
            <a:fillRect/>
          </a:stretch>
        </p:blipFill>
        <p:spPr>
          <a:xfrm>
            <a:off x="6586970" y="869767"/>
            <a:ext cx="282476" cy="266537"/>
          </a:xfrm>
          <a:prstGeom prst="rect">
            <a:avLst/>
          </a:prstGeom>
          <a:ln w="12700">
            <a:miter lim="400000"/>
          </a:ln>
        </p:spPr>
      </p:pic>
      <p:pic>
        <p:nvPicPr>
          <p:cNvPr id="280" name="Picture 127" descr="Picture 127">
            <a:extLst>
              <a:ext uri="{FF2B5EF4-FFF2-40B4-BE49-F238E27FC236}">
                <a16:creationId xmlns:a16="http://schemas.microsoft.com/office/drawing/2014/main" id="{9432C628-A389-D549-565A-170E77E811C2}"/>
              </a:ext>
            </a:extLst>
          </p:cNvPr>
          <p:cNvPicPr>
            <a:picLocks noChangeAspect="1"/>
          </p:cNvPicPr>
          <p:nvPr/>
        </p:nvPicPr>
        <p:blipFill>
          <a:blip r:embed="rId4"/>
          <a:stretch>
            <a:fillRect/>
          </a:stretch>
        </p:blipFill>
        <p:spPr>
          <a:xfrm>
            <a:off x="6868465" y="869767"/>
            <a:ext cx="282476" cy="266537"/>
          </a:xfrm>
          <a:prstGeom prst="rect">
            <a:avLst/>
          </a:prstGeom>
          <a:ln w="12700">
            <a:miter lim="400000"/>
          </a:ln>
        </p:spPr>
      </p:pic>
      <p:pic>
        <p:nvPicPr>
          <p:cNvPr id="281" name="Picture 127" descr="Picture 127">
            <a:extLst>
              <a:ext uri="{FF2B5EF4-FFF2-40B4-BE49-F238E27FC236}">
                <a16:creationId xmlns:a16="http://schemas.microsoft.com/office/drawing/2014/main" id="{4BF1BAE9-209B-DCA1-3C06-A781D0187C6A}"/>
              </a:ext>
            </a:extLst>
          </p:cNvPr>
          <p:cNvPicPr>
            <a:picLocks noChangeAspect="1"/>
          </p:cNvPicPr>
          <p:nvPr/>
        </p:nvPicPr>
        <p:blipFill>
          <a:blip r:embed="rId4"/>
          <a:stretch>
            <a:fillRect/>
          </a:stretch>
        </p:blipFill>
        <p:spPr>
          <a:xfrm>
            <a:off x="7150910" y="869767"/>
            <a:ext cx="282476" cy="266537"/>
          </a:xfrm>
          <a:prstGeom prst="rect">
            <a:avLst/>
          </a:prstGeom>
          <a:ln w="12700">
            <a:miter lim="400000"/>
          </a:ln>
        </p:spPr>
      </p:pic>
      <p:pic>
        <p:nvPicPr>
          <p:cNvPr id="282" name="Picture 127" descr="Picture 127">
            <a:extLst>
              <a:ext uri="{FF2B5EF4-FFF2-40B4-BE49-F238E27FC236}">
                <a16:creationId xmlns:a16="http://schemas.microsoft.com/office/drawing/2014/main" id="{D9F005C4-A6C9-D6C1-A58F-D874D447DD06}"/>
              </a:ext>
            </a:extLst>
          </p:cNvPr>
          <p:cNvPicPr>
            <a:picLocks noChangeAspect="1"/>
          </p:cNvPicPr>
          <p:nvPr/>
        </p:nvPicPr>
        <p:blipFill>
          <a:blip r:embed="rId4"/>
          <a:stretch>
            <a:fillRect/>
          </a:stretch>
        </p:blipFill>
        <p:spPr>
          <a:xfrm>
            <a:off x="7435315" y="869767"/>
            <a:ext cx="282476" cy="266537"/>
          </a:xfrm>
          <a:prstGeom prst="rect">
            <a:avLst/>
          </a:prstGeom>
          <a:ln w="12700">
            <a:miter lim="400000"/>
          </a:ln>
        </p:spPr>
      </p:pic>
      <p:pic>
        <p:nvPicPr>
          <p:cNvPr id="283" name="Picture 127" descr="Picture 127">
            <a:extLst>
              <a:ext uri="{FF2B5EF4-FFF2-40B4-BE49-F238E27FC236}">
                <a16:creationId xmlns:a16="http://schemas.microsoft.com/office/drawing/2014/main" id="{AD383151-FD9B-B263-FC21-7FB7594950AA}"/>
              </a:ext>
            </a:extLst>
          </p:cNvPr>
          <p:cNvPicPr>
            <a:picLocks noChangeAspect="1"/>
          </p:cNvPicPr>
          <p:nvPr/>
        </p:nvPicPr>
        <p:blipFill>
          <a:blip r:embed="rId4"/>
          <a:stretch>
            <a:fillRect/>
          </a:stretch>
        </p:blipFill>
        <p:spPr>
          <a:xfrm>
            <a:off x="7721957" y="869767"/>
            <a:ext cx="282476" cy="266537"/>
          </a:xfrm>
          <a:prstGeom prst="rect">
            <a:avLst/>
          </a:prstGeom>
          <a:ln w="12700">
            <a:miter lim="400000"/>
          </a:ln>
        </p:spPr>
      </p:pic>
      <p:pic>
        <p:nvPicPr>
          <p:cNvPr id="284" name="Picture 127" descr="Picture 127">
            <a:extLst>
              <a:ext uri="{FF2B5EF4-FFF2-40B4-BE49-F238E27FC236}">
                <a16:creationId xmlns:a16="http://schemas.microsoft.com/office/drawing/2014/main" id="{28B1CB2C-7BB6-C05C-0A7A-FF84211DE5D0}"/>
              </a:ext>
            </a:extLst>
          </p:cNvPr>
          <p:cNvPicPr>
            <a:picLocks noChangeAspect="1"/>
          </p:cNvPicPr>
          <p:nvPr/>
        </p:nvPicPr>
        <p:blipFill>
          <a:blip r:embed="rId4"/>
          <a:stretch>
            <a:fillRect/>
          </a:stretch>
        </p:blipFill>
        <p:spPr>
          <a:xfrm>
            <a:off x="8004402" y="869767"/>
            <a:ext cx="282476" cy="266537"/>
          </a:xfrm>
          <a:prstGeom prst="rect">
            <a:avLst/>
          </a:prstGeom>
          <a:ln w="12700">
            <a:miter lim="400000"/>
          </a:ln>
        </p:spPr>
      </p:pic>
      <p:pic>
        <p:nvPicPr>
          <p:cNvPr id="285" name="Picture 127" descr="Picture 127">
            <a:extLst>
              <a:ext uri="{FF2B5EF4-FFF2-40B4-BE49-F238E27FC236}">
                <a16:creationId xmlns:a16="http://schemas.microsoft.com/office/drawing/2014/main" id="{3B54E08B-FADB-597D-3D05-4D9CB14BCF49}"/>
              </a:ext>
            </a:extLst>
          </p:cNvPr>
          <p:cNvPicPr>
            <a:picLocks noChangeAspect="1"/>
          </p:cNvPicPr>
          <p:nvPr/>
        </p:nvPicPr>
        <p:blipFill>
          <a:blip r:embed="rId4"/>
          <a:stretch>
            <a:fillRect/>
          </a:stretch>
        </p:blipFill>
        <p:spPr>
          <a:xfrm>
            <a:off x="8288807" y="869767"/>
            <a:ext cx="282476" cy="266537"/>
          </a:xfrm>
          <a:prstGeom prst="rect">
            <a:avLst/>
          </a:prstGeom>
          <a:ln w="12700">
            <a:miter lim="400000"/>
          </a:ln>
        </p:spPr>
      </p:pic>
      <p:pic>
        <p:nvPicPr>
          <p:cNvPr id="286" name="Picture 127" descr="Picture 127">
            <a:extLst>
              <a:ext uri="{FF2B5EF4-FFF2-40B4-BE49-F238E27FC236}">
                <a16:creationId xmlns:a16="http://schemas.microsoft.com/office/drawing/2014/main" id="{73A2B5F0-4595-F0D6-78AE-8ECE712202B9}"/>
              </a:ext>
            </a:extLst>
          </p:cNvPr>
          <p:cNvPicPr>
            <a:picLocks noChangeAspect="1"/>
          </p:cNvPicPr>
          <p:nvPr/>
        </p:nvPicPr>
        <p:blipFill>
          <a:blip r:embed="rId4"/>
          <a:stretch>
            <a:fillRect/>
          </a:stretch>
        </p:blipFill>
        <p:spPr>
          <a:xfrm>
            <a:off x="8570303" y="869767"/>
            <a:ext cx="282476" cy="266537"/>
          </a:xfrm>
          <a:prstGeom prst="rect">
            <a:avLst/>
          </a:prstGeom>
          <a:ln w="12700">
            <a:miter lim="400000"/>
          </a:ln>
        </p:spPr>
      </p:pic>
      <p:pic>
        <p:nvPicPr>
          <p:cNvPr id="287" name="Picture 127" descr="Picture 127">
            <a:extLst>
              <a:ext uri="{FF2B5EF4-FFF2-40B4-BE49-F238E27FC236}">
                <a16:creationId xmlns:a16="http://schemas.microsoft.com/office/drawing/2014/main" id="{97FD42DB-5AB5-6031-D157-7656CB3459CE}"/>
              </a:ext>
            </a:extLst>
          </p:cNvPr>
          <p:cNvPicPr>
            <a:picLocks noChangeAspect="1"/>
          </p:cNvPicPr>
          <p:nvPr/>
        </p:nvPicPr>
        <p:blipFill>
          <a:blip r:embed="rId4"/>
          <a:stretch>
            <a:fillRect/>
          </a:stretch>
        </p:blipFill>
        <p:spPr>
          <a:xfrm>
            <a:off x="6017855" y="1136989"/>
            <a:ext cx="282476" cy="266537"/>
          </a:xfrm>
          <a:prstGeom prst="rect">
            <a:avLst/>
          </a:prstGeom>
          <a:ln w="12700">
            <a:miter lim="400000"/>
          </a:ln>
        </p:spPr>
      </p:pic>
      <p:pic>
        <p:nvPicPr>
          <p:cNvPr id="288" name="Picture 127" descr="Picture 127">
            <a:extLst>
              <a:ext uri="{FF2B5EF4-FFF2-40B4-BE49-F238E27FC236}">
                <a16:creationId xmlns:a16="http://schemas.microsoft.com/office/drawing/2014/main" id="{8217C1DF-1DD6-A725-E848-BD101991267E}"/>
              </a:ext>
            </a:extLst>
          </p:cNvPr>
          <p:cNvPicPr>
            <a:picLocks noChangeAspect="1"/>
          </p:cNvPicPr>
          <p:nvPr/>
        </p:nvPicPr>
        <p:blipFill>
          <a:blip r:embed="rId4"/>
          <a:stretch>
            <a:fillRect/>
          </a:stretch>
        </p:blipFill>
        <p:spPr>
          <a:xfrm>
            <a:off x="6300300" y="1136989"/>
            <a:ext cx="282476" cy="266537"/>
          </a:xfrm>
          <a:prstGeom prst="rect">
            <a:avLst/>
          </a:prstGeom>
          <a:ln w="12700">
            <a:miter lim="400000"/>
          </a:ln>
        </p:spPr>
      </p:pic>
      <p:pic>
        <p:nvPicPr>
          <p:cNvPr id="289" name="Picture 127" descr="Picture 127">
            <a:extLst>
              <a:ext uri="{FF2B5EF4-FFF2-40B4-BE49-F238E27FC236}">
                <a16:creationId xmlns:a16="http://schemas.microsoft.com/office/drawing/2014/main" id="{27F4B760-760A-9857-8A45-7A7C236F95FD}"/>
              </a:ext>
            </a:extLst>
          </p:cNvPr>
          <p:cNvPicPr>
            <a:picLocks noChangeAspect="1"/>
          </p:cNvPicPr>
          <p:nvPr/>
        </p:nvPicPr>
        <p:blipFill>
          <a:blip r:embed="rId4"/>
          <a:stretch>
            <a:fillRect/>
          </a:stretch>
        </p:blipFill>
        <p:spPr>
          <a:xfrm>
            <a:off x="6584705" y="1136989"/>
            <a:ext cx="282476" cy="266537"/>
          </a:xfrm>
          <a:prstGeom prst="rect">
            <a:avLst/>
          </a:prstGeom>
          <a:ln w="12700">
            <a:miter lim="400000"/>
          </a:ln>
        </p:spPr>
      </p:pic>
      <p:pic>
        <p:nvPicPr>
          <p:cNvPr id="290" name="Picture 127" descr="Picture 127">
            <a:extLst>
              <a:ext uri="{FF2B5EF4-FFF2-40B4-BE49-F238E27FC236}">
                <a16:creationId xmlns:a16="http://schemas.microsoft.com/office/drawing/2014/main" id="{860D6890-57E6-2C98-DDE5-897CB9CCF2E9}"/>
              </a:ext>
            </a:extLst>
          </p:cNvPr>
          <p:cNvPicPr>
            <a:picLocks noChangeAspect="1"/>
          </p:cNvPicPr>
          <p:nvPr/>
        </p:nvPicPr>
        <p:blipFill>
          <a:blip r:embed="rId4"/>
          <a:stretch>
            <a:fillRect/>
          </a:stretch>
        </p:blipFill>
        <p:spPr>
          <a:xfrm>
            <a:off x="6866200" y="1136989"/>
            <a:ext cx="282476" cy="266537"/>
          </a:xfrm>
          <a:prstGeom prst="rect">
            <a:avLst/>
          </a:prstGeom>
          <a:ln w="12700">
            <a:miter lim="400000"/>
          </a:ln>
        </p:spPr>
      </p:pic>
      <p:pic>
        <p:nvPicPr>
          <p:cNvPr id="291" name="Picture 127" descr="Picture 127">
            <a:extLst>
              <a:ext uri="{FF2B5EF4-FFF2-40B4-BE49-F238E27FC236}">
                <a16:creationId xmlns:a16="http://schemas.microsoft.com/office/drawing/2014/main" id="{E013CF43-C3F9-4E5F-5686-F1AC3CC8ACAD}"/>
              </a:ext>
            </a:extLst>
          </p:cNvPr>
          <p:cNvPicPr>
            <a:picLocks noChangeAspect="1"/>
          </p:cNvPicPr>
          <p:nvPr/>
        </p:nvPicPr>
        <p:blipFill>
          <a:blip r:embed="rId4"/>
          <a:stretch>
            <a:fillRect/>
          </a:stretch>
        </p:blipFill>
        <p:spPr>
          <a:xfrm>
            <a:off x="7148645" y="1136989"/>
            <a:ext cx="282476" cy="266537"/>
          </a:xfrm>
          <a:prstGeom prst="rect">
            <a:avLst/>
          </a:prstGeom>
          <a:ln w="12700">
            <a:miter lim="400000"/>
          </a:ln>
        </p:spPr>
      </p:pic>
      <p:pic>
        <p:nvPicPr>
          <p:cNvPr id="292" name="Picture 127" descr="Picture 127">
            <a:extLst>
              <a:ext uri="{FF2B5EF4-FFF2-40B4-BE49-F238E27FC236}">
                <a16:creationId xmlns:a16="http://schemas.microsoft.com/office/drawing/2014/main" id="{5DDBB9EE-15A0-5D7B-FE97-53650A10D703}"/>
              </a:ext>
            </a:extLst>
          </p:cNvPr>
          <p:cNvPicPr>
            <a:picLocks noChangeAspect="1"/>
          </p:cNvPicPr>
          <p:nvPr/>
        </p:nvPicPr>
        <p:blipFill>
          <a:blip r:embed="rId4"/>
          <a:stretch>
            <a:fillRect/>
          </a:stretch>
        </p:blipFill>
        <p:spPr>
          <a:xfrm>
            <a:off x="7433050" y="1136989"/>
            <a:ext cx="282476" cy="266537"/>
          </a:xfrm>
          <a:prstGeom prst="rect">
            <a:avLst/>
          </a:prstGeom>
          <a:ln w="12700">
            <a:miter lim="400000"/>
          </a:ln>
        </p:spPr>
      </p:pic>
      <p:pic>
        <p:nvPicPr>
          <p:cNvPr id="293" name="Picture 127" descr="Picture 127">
            <a:extLst>
              <a:ext uri="{FF2B5EF4-FFF2-40B4-BE49-F238E27FC236}">
                <a16:creationId xmlns:a16="http://schemas.microsoft.com/office/drawing/2014/main" id="{98ACE645-1459-EE3C-051A-8E1EABFB055D}"/>
              </a:ext>
            </a:extLst>
          </p:cNvPr>
          <p:cNvPicPr>
            <a:picLocks noChangeAspect="1"/>
          </p:cNvPicPr>
          <p:nvPr/>
        </p:nvPicPr>
        <p:blipFill>
          <a:blip r:embed="rId4"/>
          <a:stretch>
            <a:fillRect/>
          </a:stretch>
        </p:blipFill>
        <p:spPr>
          <a:xfrm>
            <a:off x="7719692" y="1136989"/>
            <a:ext cx="282476" cy="266537"/>
          </a:xfrm>
          <a:prstGeom prst="rect">
            <a:avLst/>
          </a:prstGeom>
          <a:ln w="12700">
            <a:miter lim="400000"/>
          </a:ln>
        </p:spPr>
      </p:pic>
      <p:pic>
        <p:nvPicPr>
          <p:cNvPr id="294" name="Picture 127" descr="Picture 127">
            <a:extLst>
              <a:ext uri="{FF2B5EF4-FFF2-40B4-BE49-F238E27FC236}">
                <a16:creationId xmlns:a16="http://schemas.microsoft.com/office/drawing/2014/main" id="{C2E0E96A-72AD-773C-770C-DE47818F3198}"/>
              </a:ext>
            </a:extLst>
          </p:cNvPr>
          <p:cNvPicPr>
            <a:picLocks noChangeAspect="1"/>
          </p:cNvPicPr>
          <p:nvPr/>
        </p:nvPicPr>
        <p:blipFill>
          <a:blip r:embed="rId4"/>
          <a:stretch>
            <a:fillRect/>
          </a:stretch>
        </p:blipFill>
        <p:spPr>
          <a:xfrm>
            <a:off x="8002137" y="1136989"/>
            <a:ext cx="282476" cy="266537"/>
          </a:xfrm>
          <a:prstGeom prst="rect">
            <a:avLst/>
          </a:prstGeom>
          <a:ln w="12700">
            <a:miter lim="400000"/>
          </a:ln>
        </p:spPr>
      </p:pic>
      <p:pic>
        <p:nvPicPr>
          <p:cNvPr id="295" name="Picture 127" descr="Picture 127">
            <a:extLst>
              <a:ext uri="{FF2B5EF4-FFF2-40B4-BE49-F238E27FC236}">
                <a16:creationId xmlns:a16="http://schemas.microsoft.com/office/drawing/2014/main" id="{63B62B48-D192-B43D-9B34-2C80DDCED505}"/>
              </a:ext>
            </a:extLst>
          </p:cNvPr>
          <p:cNvPicPr>
            <a:picLocks noChangeAspect="1"/>
          </p:cNvPicPr>
          <p:nvPr/>
        </p:nvPicPr>
        <p:blipFill>
          <a:blip r:embed="rId4"/>
          <a:stretch>
            <a:fillRect/>
          </a:stretch>
        </p:blipFill>
        <p:spPr>
          <a:xfrm>
            <a:off x="8286542" y="1136989"/>
            <a:ext cx="282476" cy="266537"/>
          </a:xfrm>
          <a:prstGeom prst="rect">
            <a:avLst/>
          </a:prstGeom>
          <a:ln w="12700">
            <a:miter lim="400000"/>
          </a:ln>
        </p:spPr>
      </p:pic>
      <p:pic>
        <p:nvPicPr>
          <p:cNvPr id="296" name="Picture 127" descr="Picture 127">
            <a:extLst>
              <a:ext uri="{FF2B5EF4-FFF2-40B4-BE49-F238E27FC236}">
                <a16:creationId xmlns:a16="http://schemas.microsoft.com/office/drawing/2014/main" id="{A44FC7EC-3CF3-3605-54AB-3B861F337CFF}"/>
              </a:ext>
            </a:extLst>
          </p:cNvPr>
          <p:cNvPicPr>
            <a:picLocks noChangeAspect="1"/>
          </p:cNvPicPr>
          <p:nvPr/>
        </p:nvPicPr>
        <p:blipFill>
          <a:blip r:embed="rId4"/>
          <a:stretch>
            <a:fillRect/>
          </a:stretch>
        </p:blipFill>
        <p:spPr>
          <a:xfrm>
            <a:off x="8568038" y="1136989"/>
            <a:ext cx="282476" cy="266537"/>
          </a:xfrm>
          <a:prstGeom prst="rect">
            <a:avLst/>
          </a:prstGeom>
          <a:ln w="12700">
            <a:miter lim="400000"/>
          </a:ln>
        </p:spPr>
      </p:pic>
      <p:pic>
        <p:nvPicPr>
          <p:cNvPr id="297" name="Picture 127" descr="Picture 127">
            <a:extLst>
              <a:ext uri="{FF2B5EF4-FFF2-40B4-BE49-F238E27FC236}">
                <a16:creationId xmlns:a16="http://schemas.microsoft.com/office/drawing/2014/main" id="{C0FB9C21-E954-43BF-008D-1B00B2832BB4}"/>
              </a:ext>
            </a:extLst>
          </p:cNvPr>
          <p:cNvPicPr>
            <a:picLocks noChangeAspect="1"/>
          </p:cNvPicPr>
          <p:nvPr/>
        </p:nvPicPr>
        <p:blipFill>
          <a:blip r:embed="rId4"/>
          <a:stretch>
            <a:fillRect/>
          </a:stretch>
        </p:blipFill>
        <p:spPr>
          <a:xfrm>
            <a:off x="6017855" y="1405059"/>
            <a:ext cx="282476" cy="266537"/>
          </a:xfrm>
          <a:prstGeom prst="rect">
            <a:avLst/>
          </a:prstGeom>
          <a:ln w="12700">
            <a:miter lim="400000"/>
          </a:ln>
        </p:spPr>
      </p:pic>
      <p:pic>
        <p:nvPicPr>
          <p:cNvPr id="298" name="Picture 127" descr="Picture 127">
            <a:extLst>
              <a:ext uri="{FF2B5EF4-FFF2-40B4-BE49-F238E27FC236}">
                <a16:creationId xmlns:a16="http://schemas.microsoft.com/office/drawing/2014/main" id="{2CDD4BFF-9E45-CF27-C122-31F9873B9207}"/>
              </a:ext>
            </a:extLst>
          </p:cNvPr>
          <p:cNvPicPr>
            <a:picLocks noChangeAspect="1"/>
          </p:cNvPicPr>
          <p:nvPr/>
        </p:nvPicPr>
        <p:blipFill>
          <a:blip r:embed="rId4"/>
          <a:stretch>
            <a:fillRect/>
          </a:stretch>
        </p:blipFill>
        <p:spPr>
          <a:xfrm>
            <a:off x="6300300" y="1405059"/>
            <a:ext cx="282476" cy="266537"/>
          </a:xfrm>
          <a:prstGeom prst="rect">
            <a:avLst/>
          </a:prstGeom>
          <a:ln w="12700">
            <a:miter lim="400000"/>
          </a:ln>
        </p:spPr>
      </p:pic>
      <p:pic>
        <p:nvPicPr>
          <p:cNvPr id="299" name="Picture 127" descr="Picture 127">
            <a:extLst>
              <a:ext uri="{FF2B5EF4-FFF2-40B4-BE49-F238E27FC236}">
                <a16:creationId xmlns:a16="http://schemas.microsoft.com/office/drawing/2014/main" id="{901A47D0-D51A-BAC4-B133-5B2180DB7CC8}"/>
              </a:ext>
            </a:extLst>
          </p:cNvPr>
          <p:cNvPicPr>
            <a:picLocks noChangeAspect="1"/>
          </p:cNvPicPr>
          <p:nvPr/>
        </p:nvPicPr>
        <p:blipFill>
          <a:blip r:embed="rId4"/>
          <a:stretch>
            <a:fillRect/>
          </a:stretch>
        </p:blipFill>
        <p:spPr>
          <a:xfrm>
            <a:off x="6584705" y="1405059"/>
            <a:ext cx="282476" cy="266537"/>
          </a:xfrm>
          <a:prstGeom prst="rect">
            <a:avLst/>
          </a:prstGeom>
          <a:ln w="12700">
            <a:miter lim="400000"/>
          </a:ln>
        </p:spPr>
      </p:pic>
      <p:pic>
        <p:nvPicPr>
          <p:cNvPr id="300" name="Picture 127" descr="Picture 127">
            <a:extLst>
              <a:ext uri="{FF2B5EF4-FFF2-40B4-BE49-F238E27FC236}">
                <a16:creationId xmlns:a16="http://schemas.microsoft.com/office/drawing/2014/main" id="{DDFCD9D2-5F74-D37F-5B8C-E279507CFBD0}"/>
              </a:ext>
            </a:extLst>
          </p:cNvPr>
          <p:cNvPicPr>
            <a:picLocks noChangeAspect="1"/>
          </p:cNvPicPr>
          <p:nvPr/>
        </p:nvPicPr>
        <p:blipFill>
          <a:blip r:embed="rId4"/>
          <a:stretch>
            <a:fillRect/>
          </a:stretch>
        </p:blipFill>
        <p:spPr>
          <a:xfrm>
            <a:off x="6866200" y="1405059"/>
            <a:ext cx="282476" cy="266537"/>
          </a:xfrm>
          <a:prstGeom prst="rect">
            <a:avLst/>
          </a:prstGeom>
          <a:ln w="12700">
            <a:miter lim="400000"/>
          </a:ln>
        </p:spPr>
      </p:pic>
      <p:pic>
        <p:nvPicPr>
          <p:cNvPr id="301" name="Picture 127" descr="Picture 127">
            <a:extLst>
              <a:ext uri="{FF2B5EF4-FFF2-40B4-BE49-F238E27FC236}">
                <a16:creationId xmlns:a16="http://schemas.microsoft.com/office/drawing/2014/main" id="{DD73B43B-9D18-1518-1D26-531076E95177}"/>
              </a:ext>
            </a:extLst>
          </p:cNvPr>
          <p:cNvPicPr>
            <a:picLocks noChangeAspect="1"/>
          </p:cNvPicPr>
          <p:nvPr/>
        </p:nvPicPr>
        <p:blipFill>
          <a:blip r:embed="rId4"/>
          <a:stretch>
            <a:fillRect/>
          </a:stretch>
        </p:blipFill>
        <p:spPr>
          <a:xfrm>
            <a:off x="7148645" y="1405059"/>
            <a:ext cx="282476" cy="266537"/>
          </a:xfrm>
          <a:prstGeom prst="rect">
            <a:avLst/>
          </a:prstGeom>
          <a:ln w="12700">
            <a:miter lim="400000"/>
          </a:ln>
        </p:spPr>
      </p:pic>
      <p:pic>
        <p:nvPicPr>
          <p:cNvPr id="302" name="Picture 127" descr="Picture 127">
            <a:extLst>
              <a:ext uri="{FF2B5EF4-FFF2-40B4-BE49-F238E27FC236}">
                <a16:creationId xmlns:a16="http://schemas.microsoft.com/office/drawing/2014/main" id="{31220AE5-F0CC-CD3B-03D1-7755F1AA1F9C}"/>
              </a:ext>
            </a:extLst>
          </p:cNvPr>
          <p:cNvPicPr>
            <a:picLocks noChangeAspect="1"/>
          </p:cNvPicPr>
          <p:nvPr/>
        </p:nvPicPr>
        <p:blipFill>
          <a:blip r:embed="rId4"/>
          <a:stretch>
            <a:fillRect/>
          </a:stretch>
        </p:blipFill>
        <p:spPr>
          <a:xfrm>
            <a:off x="7433050" y="1405059"/>
            <a:ext cx="282476" cy="266537"/>
          </a:xfrm>
          <a:prstGeom prst="rect">
            <a:avLst/>
          </a:prstGeom>
          <a:ln w="12700">
            <a:miter lim="400000"/>
          </a:ln>
        </p:spPr>
      </p:pic>
      <p:pic>
        <p:nvPicPr>
          <p:cNvPr id="303" name="Picture 127" descr="Picture 127">
            <a:extLst>
              <a:ext uri="{FF2B5EF4-FFF2-40B4-BE49-F238E27FC236}">
                <a16:creationId xmlns:a16="http://schemas.microsoft.com/office/drawing/2014/main" id="{0A2E64AB-5F9E-22C4-D054-5FACDD16E506}"/>
              </a:ext>
            </a:extLst>
          </p:cNvPr>
          <p:cNvPicPr>
            <a:picLocks noChangeAspect="1"/>
          </p:cNvPicPr>
          <p:nvPr/>
        </p:nvPicPr>
        <p:blipFill>
          <a:blip r:embed="rId4"/>
          <a:stretch>
            <a:fillRect/>
          </a:stretch>
        </p:blipFill>
        <p:spPr>
          <a:xfrm>
            <a:off x="7719692" y="1405059"/>
            <a:ext cx="282476" cy="266537"/>
          </a:xfrm>
          <a:prstGeom prst="rect">
            <a:avLst/>
          </a:prstGeom>
          <a:ln w="12700">
            <a:miter lim="400000"/>
          </a:ln>
        </p:spPr>
      </p:pic>
      <p:pic>
        <p:nvPicPr>
          <p:cNvPr id="304" name="Picture 127" descr="Picture 127">
            <a:extLst>
              <a:ext uri="{FF2B5EF4-FFF2-40B4-BE49-F238E27FC236}">
                <a16:creationId xmlns:a16="http://schemas.microsoft.com/office/drawing/2014/main" id="{49B25CD7-0988-2F3C-26C3-8866D98B6FC6}"/>
              </a:ext>
            </a:extLst>
          </p:cNvPr>
          <p:cNvPicPr>
            <a:picLocks noChangeAspect="1"/>
          </p:cNvPicPr>
          <p:nvPr/>
        </p:nvPicPr>
        <p:blipFill>
          <a:blip r:embed="rId4"/>
          <a:stretch>
            <a:fillRect/>
          </a:stretch>
        </p:blipFill>
        <p:spPr>
          <a:xfrm>
            <a:off x="8002137" y="1405059"/>
            <a:ext cx="282476" cy="266537"/>
          </a:xfrm>
          <a:prstGeom prst="rect">
            <a:avLst/>
          </a:prstGeom>
          <a:ln w="12700">
            <a:miter lim="400000"/>
          </a:ln>
        </p:spPr>
      </p:pic>
      <p:pic>
        <p:nvPicPr>
          <p:cNvPr id="305" name="Picture 127" descr="Picture 127">
            <a:extLst>
              <a:ext uri="{FF2B5EF4-FFF2-40B4-BE49-F238E27FC236}">
                <a16:creationId xmlns:a16="http://schemas.microsoft.com/office/drawing/2014/main" id="{14442E00-1117-5255-5A7E-D03ADE654264}"/>
              </a:ext>
            </a:extLst>
          </p:cNvPr>
          <p:cNvPicPr>
            <a:picLocks noChangeAspect="1"/>
          </p:cNvPicPr>
          <p:nvPr/>
        </p:nvPicPr>
        <p:blipFill>
          <a:blip r:embed="rId4"/>
          <a:stretch>
            <a:fillRect/>
          </a:stretch>
        </p:blipFill>
        <p:spPr>
          <a:xfrm>
            <a:off x="8286542" y="1405059"/>
            <a:ext cx="282476" cy="266537"/>
          </a:xfrm>
          <a:prstGeom prst="rect">
            <a:avLst/>
          </a:prstGeom>
          <a:ln w="12700">
            <a:miter lim="400000"/>
          </a:ln>
        </p:spPr>
      </p:pic>
      <p:pic>
        <p:nvPicPr>
          <p:cNvPr id="306" name="Picture 127" descr="Picture 127">
            <a:extLst>
              <a:ext uri="{FF2B5EF4-FFF2-40B4-BE49-F238E27FC236}">
                <a16:creationId xmlns:a16="http://schemas.microsoft.com/office/drawing/2014/main" id="{E6772916-80F7-79B0-9FB2-C402412AC174}"/>
              </a:ext>
            </a:extLst>
          </p:cNvPr>
          <p:cNvPicPr>
            <a:picLocks noChangeAspect="1"/>
          </p:cNvPicPr>
          <p:nvPr/>
        </p:nvPicPr>
        <p:blipFill>
          <a:blip r:embed="rId4"/>
          <a:stretch>
            <a:fillRect/>
          </a:stretch>
        </p:blipFill>
        <p:spPr>
          <a:xfrm>
            <a:off x="8568038" y="1405059"/>
            <a:ext cx="282476" cy="266537"/>
          </a:xfrm>
          <a:prstGeom prst="rect">
            <a:avLst/>
          </a:prstGeom>
          <a:ln w="12700">
            <a:miter lim="400000"/>
          </a:ln>
        </p:spPr>
      </p:pic>
      <p:pic>
        <p:nvPicPr>
          <p:cNvPr id="307" name="Picture 127" descr="Picture 127">
            <a:extLst>
              <a:ext uri="{FF2B5EF4-FFF2-40B4-BE49-F238E27FC236}">
                <a16:creationId xmlns:a16="http://schemas.microsoft.com/office/drawing/2014/main" id="{AF045668-C3C3-0CBB-233C-E0E769B6B037}"/>
              </a:ext>
            </a:extLst>
          </p:cNvPr>
          <p:cNvPicPr>
            <a:picLocks noChangeAspect="1"/>
          </p:cNvPicPr>
          <p:nvPr/>
        </p:nvPicPr>
        <p:blipFill>
          <a:blip r:embed="rId4"/>
          <a:stretch>
            <a:fillRect/>
          </a:stretch>
        </p:blipFill>
        <p:spPr>
          <a:xfrm>
            <a:off x="6020120" y="1679136"/>
            <a:ext cx="282476" cy="266537"/>
          </a:xfrm>
          <a:prstGeom prst="rect">
            <a:avLst/>
          </a:prstGeom>
          <a:ln w="12700">
            <a:miter lim="400000"/>
          </a:ln>
        </p:spPr>
      </p:pic>
      <p:pic>
        <p:nvPicPr>
          <p:cNvPr id="308" name="Picture 127" descr="Picture 127">
            <a:extLst>
              <a:ext uri="{FF2B5EF4-FFF2-40B4-BE49-F238E27FC236}">
                <a16:creationId xmlns:a16="http://schemas.microsoft.com/office/drawing/2014/main" id="{7ABD5AAD-B772-3554-5D79-69EB5660866A}"/>
              </a:ext>
            </a:extLst>
          </p:cNvPr>
          <p:cNvPicPr>
            <a:picLocks noChangeAspect="1"/>
          </p:cNvPicPr>
          <p:nvPr/>
        </p:nvPicPr>
        <p:blipFill>
          <a:blip r:embed="rId4"/>
          <a:stretch>
            <a:fillRect/>
          </a:stretch>
        </p:blipFill>
        <p:spPr>
          <a:xfrm>
            <a:off x="6302565" y="1679136"/>
            <a:ext cx="282476" cy="266537"/>
          </a:xfrm>
          <a:prstGeom prst="rect">
            <a:avLst/>
          </a:prstGeom>
          <a:ln w="12700">
            <a:miter lim="400000"/>
          </a:ln>
        </p:spPr>
      </p:pic>
      <p:pic>
        <p:nvPicPr>
          <p:cNvPr id="309" name="Picture 127" descr="Picture 127">
            <a:extLst>
              <a:ext uri="{FF2B5EF4-FFF2-40B4-BE49-F238E27FC236}">
                <a16:creationId xmlns:a16="http://schemas.microsoft.com/office/drawing/2014/main" id="{B766C9A1-00F2-B0A6-067A-48EB55E5A5AF}"/>
              </a:ext>
            </a:extLst>
          </p:cNvPr>
          <p:cNvPicPr>
            <a:picLocks noChangeAspect="1"/>
          </p:cNvPicPr>
          <p:nvPr/>
        </p:nvPicPr>
        <p:blipFill>
          <a:blip r:embed="rId4"/>
          <a:stretch>
            <a:fillRect/>
          </a:stretch>
        </p:blipFill>
        <p:spPr>
          <a:xfrm>
            <a:off x="6586970" y="1679136"/>
            <a:ext cx="282476" cy="266537"/>
          </a:xfrm>
          <a:prstGeom prst="rect">
            <a:avLst/>
          </a:prstGeom>
          <a:ln w="12700">
            <a:miter lim="400000"/>
          </a:ln>
        </p:spPr>
      </p:pic>
      <p:pic>
        <p:nvPicPr>
          <p:cNvPr id="310" name="Picture 127" descr="Picture 127">
            <a:extLst>
              <a:ext uri="{FF2B5EF4-FFF2-40B4-BE49-F238E27FC236}">
                <a16:creationId xmlns:a16="http://schemas.microsoft.com/office/drawing/2014/main" id="{767F8194-548E-E901-988C-5B741A721CAB}"/>
              </a:ext>
            </a:extLst>
          </p:cNvPr>
          <p:cNvPicPr>
            <a:picLocks noChangeAspect="1"/>
          </p:cNvPicPr>
          <p:nvPr/>
        </p:nvPicPr>
        <p:blipFill>
          <a:blip r:embed="rId4"/>
          <a:stretch>
            <a:fillRect/>
          </a:stretch>
        </p:blipFill>
        <p:spPr>
          <a:xfrm>
            <a:off x="6868465" y="1679136"/>
            <a:ext cx="282476" cy="266537"/>
          </a:xfrm>
          <a:prstGeom prst="rect">
            <a:avLst/>
          </a:prstGeom>
          <a:ln w="12700">
            <a:miter lim="400000"/>
          </a:ln>
        </p:spPr>
      </p:pic>
      <p:pic>
        <p:nvPicPr>
          <p:cNvPr id="311" name="Picture 127" descr="Picture 127">
            <a:extLst>
              <a:ext uri="{FF2B5EF4-FFF2-40B4-BE49-F238E27FC236}">
                <a16:creationId xmlns:a16="http://schemas.microsoft.com/office/drawing/2014/main" id="{6B73DD47-BFF5-4B16-ED50-8447F4D0F60B}"/>
              </a:ext>
            </a:extLst>
          </p:cNvPr>
          <p:cNvPicPr>
            <a:picLocks noChangeAspect="1"/>
          </p:cNvPicPr>
          <p:nvPr/>
        </p:nvPicPr>
        <p:blipFill>
          <a:blip r:embed="rId4"/>
          <a:stretch>
            <a:fillRect/>
          </a:stretch>
        </p:blipFill>
        <p:spPr>
          <a:xfrm>
            <a:off x="7150910" y="1679136"/>
            <a:ext cx="282476" cy="266537"/>
          </a:xfrm>
          <a:prstGeom prst="rect">
            <a:avLst/>
          </a:prstGeom>
          <a:ln w="12700">
            <a:miter lim="400000"/>
          </a:ln>
        </p:spPr>
      </p:pic>
      <p:pic>
        <p:nvPicPr>
          <p:cNvPr id="312" name="Picture 127" descr="Picture 127">
            <a:extLst>
              <a:ext uri="{FF2B5EF4-FFF2-40B4-BE49-F238E27FC236}">
                <a16:creationId xmlns:a16="http://schemas.microsoft.com/office/drawing/2014/main" id="{81C375CD-9869-D732-9EC3-4888A820F9C3}"/>
              </a:ext>
            </a:extLst>
          </p:cNvPr>
          <p:cNvPicPr>
            <a:picLocks noChangeAspect="1"/>
          </p:cNvPicPr>
          <p:nvPr/>
        </p:nvPicPr>
        <p:blipFill>
          <a:blip r:embed="rId4"/>
          <a:stretch>
            <a:fillRect/>
          </a:stretch>
        </p:blipFill>
        <p:spPr>
          <a:xfrm>
            <a:off x="7435315" y="1679136"/>
            <a:ext cx="282476" cy="266537"/>
          </a:xfrm>
          <a:prstGeom prst="rect">
            <a:avLst/>
          </a:prstGeom>
          <a:ln w="12700">
            <a:miter lim="400000"/>
          </a:ln>
        </p:spPr>
      </p:pic>
      <p:pic>
        <p:nvPicPr>
          <p:cNvPr id="313" name="Picture 127" descr="Picture 127">
            <a:extLst>
              <a:ext uri="{FF2B5EF4-FFF2-40B4-BE49-F238E27FC236}">
                <a16:creationId xmlns:a16="http://schemas.microsoft.com/office/drawing/2014/main" id="{24D6A8F0-98E0-D3F5-D26F-EAC006AF763F}"/>
              </a:ext>
            </a:extLst>
          </p:cNvPr>
          <p:cNvPicPr>
            <a:picLocks noChangeAspect="1"/>
          </p:cNvPicPr>
          <p:nvPr/>
        </p:nvPicPr>
        <p:blipFill>
          <a:blip r:embed="rId4"/>
          <a:stretch>
            <a:fillRect/>
          </a:stretch>
        </p:blipFill>
        <p:spPr>
          <a:xfrm>
            <a:off x="7721957" y="1679136"/>
            <a:ext cx="282476" cy="266537"/>
          </a:xfrm>
          <a:prstGeom prst="rect">
            <a:avLst/>
          </a:prstGeom>
          <a:ln w="12700">
            <a:miter lim="400000"/>
          </a:ln>
        </p:spPr>
      </p:pic>
      <p:pic>
        <p:nvPicPr>
          <p:cNvPr id="314" name="Picture 127" descr="Picture 127">
            <a:extLst>
              <a:ext uri="{FF2B5EF4-FFF2-40B4-BE49-F238E27FC236}">
                <a16:creationId xmlns:a16="http://schemas.microsoft.com/office/drawing/2014/main" id="{EAFFCC72-2EF5-5684-B194-DDB6F6E47D9F}"/>
              </a:ext>
            </a:extLst>
          </p:cNvPr>
          <p:cNvPicPr>
            <a:picLocks noChangeAspect="1"/>
          </p:cNvPicPr>
          <p:nvPr/>
        </p:nvPicPr>
        <p:blipFill>
          <a:blip r:embed="rId4"/>
          <a:stretch>
            <a:fillRect/>
          </a:stretch>
        </p:blipFill>
        <p:spPr>
          <a:xfrm>
            <a:off x="8004402" y="1679136"/>
            <a:ext cx="282476" cy="266537"/>
          </a:xfrm>
          <a:prstGeom prst="rect">
            <a:avLst/>
          </a:prstGeom>
          <a:ln w="12700">
            <a:miter lim="400000"/>
          </a:ln>
        </p:spPr>
      </p:pic>
      <p:pic>
        <p:nvPicPr>
          <p:cNvPr id="315" name="Picture 127" descr="Picture 127">
            <a:extLst>
              <a:ext uri="{FF2B5EF4-FFF2-40B4-BE49-F238E27FC236}">
                <a16:creationId xmlns:a16="http://schemas.microsoft.com/office/drawing/2014/main" id="{1FFB7D1D-AE4E-03B9-D61A-E772BC199C1E}"/>
              </a:ext>
            </a:extLst>
          </p:cNvPr>
          <p:cNvPicPr>
            <a:picLocks noChangeAspect="1"/>
          </p:cNvPicPr>
          <p:nvPr/>
        </p:nvPicPr>
        <p:blipFill>
          <a:blip r:embed="rId4"/>
          <a:stretch>
            <a:fillRect/>
          </a:stretch>
        </p:blipFill>
        <p:spPr>
          <a:xfrm>
            <a:off x="8288807" y="1679136"/>
            <a:ext cx="282476" cy="266537"/>
          </a:xfrm>
          <a:prstGeom prst="rect">
            <a:avLst/>
          </a:prstGeom>
          <a:ln w="12700">
            <a:miter lim="400000"/>
          </a:ln>
        </p:spPr>
      </p:pic>
      <p:pic>
        <p:nvPicPr>
          <p:cNvPr id="316" name="Picture 127" descr="Picture 127">
            <a:extLst>
              <a:ext uri="{FF2B5EF4-FFF2-40B4-BE49-F238E27FC236}">
                <a16:creationId xmlns:a16="http://schemas.microsoft.com/office/drawing/2014/main" id="{DCBE2F47-E1B2-5F2D-7874-B1E213EC848C}"/>
              </a:ext>
            </a:extLst>
          </p:cNvPr>
          <p:cNvPicPr>
            <a:picLocks noChangeAspect="1"/>
          </p:cNvPicPr>
          <p:nvPr/>
        </p:nvPicPr>
        <p:blipFill>
          <a:blip r:embed="rId4"/>
          <a:stretch>
            <a:fillRect/>
          </a:stretch>
        </p:blipFill>
        <p:spPr>
          <a:xfrm>
            <a:off x="8570303" y="1679136"/>
            <a:ext cx="282476" cy="266537"/>
          </a:xfrm>
          <a:prstGeom prst="rect">
            <a:avLst/>
          </a:prstGeom>
          <a:ln w="12700">
            <a:miter lim="400000"/>
          </a:ln>
        </p:spPr>
      </p:pic>
      <p:pic>
        <p:nvPicPr>
          <p:cNvPr id="317" name="Picture 127" descr="Picture 127">
            <a:extLst>
              <a:ext uri="{FF2B5EF4-FFF2-40B4-BE49-F238E27FC236}">
                <a16:creationId xmlns:a16="http://schemas.microsoft.com/office/drawing/2014/main" id="{1A07C7C7-D9AB-5BD1-D6E1-8DF0ADCA7D7F}"/>
              </a:ext>
            </a:extLst>
          </p:cNvPr>
          <p:cNvPicPr>
            <a:picLocks noChangeAspect="1"/>
          </p:cNvPicPr>
          <p:nvPr/>
        </p:nvPicPr>
        <p:blipFill>
          <a:blip r:embed="rId4"/>
          <a:stretch>
            <a:fillRect/>
          </a:stretch>
        </p:blipFill>
        <p:spPr>
          <a:xfrm>
            <a:off x="6017855" y="1946357"/>
            <a:ext cx="282476" cy="266537"/>
          </a:xfrm>
          <a:prstGeom prst="rect">
            <a:avLst/>
          </a:prstGeom>
          <a:ln w="12700">
            <a:miter lim="400000"/>
          </a:ln>
        </p:spPr>
      </p:pic>
      <p:pic>
        <p:nvPicPr>
          <p:cNvPr id="318" name="Picture 127" descr="Picture 127">
            <a:extLst>
              <a:ext uri="{FF2B5EF4-FFF2-40B4-BE49-F238E27FC236}">
                <a16:creationId xmlns:a16="http://schemas.microsoft.com/office/drawing/2014/main" id="{BEDCCF57-C26A-117E-D0C3-67D834CE46B1}"/>
              </a:ext>
            </a:extLst>
          </p:cNvPr>
          <p:cNvPicPr>
            <a:picLocks noChangeAspect="1"/>
          </p:cNvPicPr>
          <p:nvPr/>
        </p:nvPicPr>
        <p:blipFill>
          <a:blip r:embed="rId4"/>
          <a:stretch>
            <a:fillRect/>
          </a:stretch>
        </p:blipFill>
        <p:spPr>
          <a:xfrm>
            <a:off x="6300300" y="1946357"/>
            <a:ext cx="282476" cy="266537"/>
          </a:xfrm>
          <a:prstGeom prst="rect">
            <a:avLst/>
          </a:prstGeom>
          <a:ln w="12700">
            <a:miter lim="400000"/>
          </a:ln>
        </p:spPr>
      </p:pic>
      <p:pic>
        <p:nvPicPr>
          <p:cNvPr id="319" name="Picture 127" descr="Picture 127">
            <a:extLst>
              <a:ext uri="{FF2B5EF4-FFF2-40B4-BE49-F238E27FC236}">
                <a16:creationId xmlns:a16="http://schemas.microsoft.com/office/drawing/2014/main" id="{73A8F8C8-B0C9-AD70-BBBC-9B0A83880B74}"/>
              </a:ext>
            </a:extLst>
          </p:cNvPr>
          <p:cNvPicPr>
            <a:picLocks noChangeAspect="1"/>
          </p:cNvPicPr>
          <p:nvPr/>
        </p:nvPicPr>
        <p:blipFill>
          <a:blip r:embed="rId4"/>
          <a:stretch>
            <a:fillRect/>
          </a:stretch>
        </p:blipFill>
        <p:spPr>
          <a:xfrm>
            <a:off x="6584705" y="1946357"/>
            <a:ext cx="282476" cy="266537"/>
          </a:xfrm>
          <a:prstGeom prst="rect">
            <a:avLst/>
          </a:prstGeom>
          <a:ln w="12700">
            <a:miter lim="400000"/>
          </a:ln>
        </p:spPr>
      </p:pic>
      <p:pic>
        <p:nvPicPr>
          <p:cNvPr id="320" name="Picture 127" descr="Picture 127">
            <a:extLst>
              <a:ext uri="{FF2B5EF4-FFF2-40B4-BE49-F238E27FC236}">
                <a16:creationId xmlns:a16="http://schemas.microsoft.com/office/drawing/2014/main" id="{EACC9108-3EDB-57AE-8E9B-0F12775F7FB8}"/>
              </a:ext>
            </a:extLst>
          </p:cNvPr>
          <p:cNvPicPr>
            <a:picLocks noChangeAspect="1"/>
          </p:cNvPicPr>
          <p:nvPr/>
        </p:nvPicPr>
        <p:blipFill>
          <a:blip r:embed="rId4"/>
          <a:stretch>
            <a:fillRect/>
          </a:stretch>
        </p:blipFill>
        <p:spPr>
          <a:xfrm>
            <a:off x="6866200" y="1946357"/>
            <a:ext cx="282476" cy="266537"/>
          </a:xfrm>
          <a:prstGeom prst="rect">
            <a:avLst/>
          </a:prstGeom>
          <a:ln w="12700">
            <a:miter lim="400000"/>
          </a:ln>
        </p:spPr>
      </p:pic>
      <p:pic>
        <p:nvPicPr>
          <p:cNvPr id="321" name="Picture 127" descr="Picture 127">
            <a:extLst>
              <a:ext uri="{FF2B5EF4-FFF2-40B4-BE49-F238E27FC236}">
                <a16:creationId xmlns:a16="http://schemas.microsoft.com/office/drawing/2014/main" id="{1B9D4A0A-9E8D-ECBC-DA26-CAD56F3B728A}"/>
              </a:ext>
            </a:extLst>
          </p:cNvPr>
          <p:cNvPicPr>
            <a:picLocks noChangeAspect="1"/>
          </p:cNvPicPr>
          <p:nvPr/>
        </p:nvPicPr>
        <p:blipFill>
          <a:blip r:embed="rId4"/>
          <a:stretch>
            <a:fillRect/>
          </a:stretch>
        </p:blipFill>
        <p:spPr>
          <a:xfrm>
            <a:off x="7148645" y="1946357"/>
            <a:ext cx="282476" cy="266537"/>
          </a:xfrm>
          <a:prstGeom prst="rect">
            <a:avLst/>
          </a:prstGeom>
          <a:ln w="12700">
            <a:miter lim="400000"/>
          </a:ln>
        </p:spPr>
      </p:pic>
      <p:pic>
        <p:nvPicPr>
          <p:cNvPr id="322" name="Picture 127" descr="Picture 127">
            <a:extLst>
              <a:ext uri="{FF2B5EF4-FFF2-40B4-BE49-F238E27FC236}">
                <a16:creationId xmlns:a16="http://schemas.microsoft.com/office/drawing/2014/main" id="{D0CBE505-5208-8F05-C64F-96F9ED14AB86}"/>
              </a:ext>
            </a:extLst>
          </p:cNvPr>
          <p:cNvPicPr>
            <a:picLocks noChangeAspect="1"/>
          </p:cNvPicPr>
          <p:nvPr/>
        </p:nvPicPr>
        <p:blipFill>
          <a:blip r:embed="rId4"/>
          <a:stretch>
            <a:fillRect/>
          </a:stretch>
        </p:blipFill>
        <p:spPr>
          <a:xfrm>
            <a:off x="7433050" y="1946357"/>
            <a:ext cx="282476" cy="266537"/>
          </a:xfrm>
          <a:prstGeom prst="rect">
            <a:avLst/>
          </a:prstGeom>
          <a:ln w="12700">
            <a:miter lim="400000"/>
          </a:ln>
        </p:spPr>
      </p:pic>
      <p:pic>
        <p:nvPicPr>
          <p:cNvPr id="323" name="Picture 127" descr="Picture 127">
            <a:extLst>
              <a:ext uri="{FF2B5EF4-FFF2-40B4-BE49-F238E27FC236}">
                <a16:creationId xmlns:a16="http://schemas.microsoft.com/office/drawing/2014/main" id="{1AC135B5-CE7D-57E9-A908-9056E47B6AF9}"/>
              </a:ext>
            </a:extLst>
          </p:cNvPr>
          <p:cNvPicPr>
            <a:picLocks noChangeAspect="1"/>
          </p:cNvPicPr>
          <p:nvPr/>
        </p:nvPicPr>
        <p:blipFill>
          <a:blip r:embed="rId4"/>
          <a:stretch>
            <a:fillRect/>
          </a:stretch>
        </p:blipFill>
        <p:spPr>
          <a:xfrm>
            <a:off x="7719692" y="1946357"/>
            <a:ext cx="282476" cy="266537"/>
          </a:xfrm>
          <a:prstGeom prst="rect">
            <a:avLst/>
          </a:prstGeom>
          <a:ln w="12700">
            <a:miter lim="400000"/>
          </a:ln>
        </p:spPr>
      </p:pic>
      <p:pic>
        <p:nvPicPr>
          <p:cNvPr id="324" name="Picture 127" descr="Picture 127">
            <a:extLst>
              <a:ext uri="{FF2B5EF4-FFF2-40B4-BE49-F238E27FC236}">
                <a16:creationId xmlns:a16="http://schemas.microsoft.com/office/drawing/2014/main" id="{79C740D6-85D2-969F-69CF-EB2867ED1528}"/>
              </a:ext>
            </a:extLst>
          </p:cNvPr>
          <p:cNvPicPr>
            <a:picLocks noChangeAspect="1"/>
          </p:cNvPicPr>
          <p:nvPr/>
        </p:nvPicPr>
        <p:blipFill>
          <a:blip r:embed="rId4"/>
          <a:stretch>
            <a:fillRect/>
          </a:stretch>
        </p:blipFill>
        <p:spPr>
          <a:xfrm>
            <a:off x="8002137" y="1946357"/>
            <a:ext cx="282476" cy="266537"/>
          </a:xfrm>
          <a:prstGeom prst="rect">
            <a:avLst/>
          </a:prstGeom>
          <a:ln w="12700">
            <a:miter lim="400000"/>
          </a:ln>
        </p:spPr>
      </p:pic>
      <p:pic>
        <p:nvPicPr>
          <p:cNvPr id="325" name="Picture 127" descr="Picture 127">
            <a:extLst>
              <a:ext uri="{FF2B5EF4-FFF2-40B4-BE49-F238E27FC236}">
                <a16:creationId xmlns:a16="http://schemas.microsoft.com/office/drawing/2014/main" id="{297DC7C4-2FED-4667-9DBC-D7A73E4A6FB2}"/>
              </a:ext>
            </a:extLst>
          </p:cNvPr>
          <p:cNvPicPr>
            <a:picLocks noChangeAspect="1"/>
          </p:cNvPicPr>
          <p:nvPr/>
        </p:nvPicPr>
        <p:blipFill>
          <a:blip r:embed="rId4"/>
          <a:stretch>
            <a:fillRect/>
          </a:stretch>
        </p:blipFill>
        <p:spPr>
          <a:xfrm>
            <a:off x="8286542" y="1946357"/>
            <a:ext cx="282476" cy="266537"/>
          </a:xfrm>
          <a:prstGeom prst="rect">
            <a:avLst/>
          </a:prstGeom>
          <a:ln w="12700">
            <a:miter lim="400000"/>
          </a:ln>
        </p:spPr>
      </p:pic>
      <p:pic>
        <p:nvPicPr>
          <p:cNvPr id="326" name="Picture 127" descr="Picture 127">
            <a:extLst>
              <a:ext uri="{FF2B5EF4-FFF2-40B4-BE49-F238E27FC236}">
                <a16:creationId xmlns:a16="http://schemas.microsoft.com/office/drawing/2014/main" id="{0D982829-EBD3-D4DA-1A3C-221F5E88A190}"/>
              </a:ext>
            </a:extLst>
          </p:cNvPr>
          <p:cNvPicPr>
            <a:picLocks noChangeAspect="1"/>
          </p:cNvPicPr>
          <p:nvPr/>
        </p:nvPicPr>
        <p:blipFill>
          <a:blip r:embed="rId4"/>
          <a:stretch>
            <a:fillRect/>
          </a:stretch>
        </p:blipFill>
        <p:spPr>
          <a:xfrm>
            <a:off x="8568038" y="1946357"/>
            <a:ext cx="282476" cy="266537"/>
          </a:xfrm>
          <a:prstGeom prst="rect">
            <a:avLst/>
          </a:prstGeom>
          <a:ln w="12700">
            <a:miter lim="400000"/>
          </a:ln>
        </p:spPr>
      </p:pic>
      <p:pic>
        <p:nvPicPr>
          <p:cNvPr id="327" name="Picture 127" descr="Picture 127">
            <a:extLst>
              <a:ext uri="{FF2B5EF4-FFF2-40B4-BE49-F238E27FC236}">
                <a16:creationId xmlns:a16="http://schemas.microsoft.com/office/drawing/2014/main" id="{66288D93-55BC-00C1-66A5-C7CB97168794}"/>
              </a:ext>
            </a:extLst>
          </p:cNvPr>
          <p:cNvPicPr>
            <a:picLocks noChangeAspect="1"/>
          </p:cNvPicPr>
          <p:nvPr/>
        </p:nvPicPr>
        <p:blipFill>
          <a:blip r:embed="rId4"/>
          <a:stretch>
            <a:fillRect/>
          </a:stretch>
        </p:blipFill>
        <p:spPr>
          <a:xfrm>
            <a:off x="6017855" y="2214427"/>
            <a:ext cx="282476" cy="266537"/>
          </a:xfrm>
          <a:prstGeom prst="rect">
            <a:avLst/>
          </a:prstGeom>
          <a:ln w="12700">
            <a:miter lim="400000"/>
          </a:ln>
        </p:spPr>
      </p:pic>
      <p:pic>
        <p:nvPicPr>
          <p:cNvPr id="328" name="Picture 127" descr="Picture 127">
            <a:extLst>
              <a:ext uri="{FF2B5EF4-FFF2-40B4-BE49-F238E27FC236}">
                <a16:creationId xmlns:a16="http://schemas.microsoft.com/office/drawing/2014/main" id="{35C00410-3DA5-1220-9B41-FE92D799F416}"/>
              </a:ext>
            </a:extLst>
          </p:cNvPr>
          <p:cNvPicPr>
            <a:picLocks noChangeAspect="1"/>
          </p:cNvPicPr>
          <p:nvPr/>
        </p:nvPicPr>
        <p:blipFill>
          <a:blip r:embed="rId4"/>
          <a:stretch>
            <a:fillRect/>
          </a:stretch>
        </p:blipFill>
        <p:spPr>
          <a:xfrm>
            <a:off x="6300300" y="2214427"/>
            <a:ext cx="282476" cy="266537"/>
          </a:xfrm>
          <a:prstGeom prst="rect">
            <a:avLst/>
          </a:prstGeom>
          <a:ln w="12700">
            <a:miter lim="400000"/>
          </a:ln>
        </p:spPr>
      </p:pic>
      <p:pic>
        <p:nvPicPr>
          <p:cNvPr id="329" name="Picture 127" descr="Picture 127">
            <a:extLst>
              <a:ext uri="{FF2B5EF4-FFF2-40B4-BE49-F238E27FC236}">
                <a16:creationId xmlns:a16="http://schemas.microsoft.com/office/drawing/2014/main" id="{E4E50EF7-BCC7-6D5F-D964-58D34376312F}"/>
              </a:ext>
            </a:extLst>
          </p:cNvPr>
          <p:cNvPicPr>
            <a:picLocks noChangeAspect="1"/>
          </p:cNvPicPr>
          <p:nvPr/>
        </p:nvPicPr>
        <p:blipFill>
          <a:blip r:embed="rId4"/>
          <a:stretch>
            <a:fillRect/>
          </a:stretch>
        </p:blipFill>
        <p:spPr>
          <a:xfrm>
            <a:off x="6584705" y="2214427"/>
            <a:ext cx="282476" cy="266537"/>
          </a:xfrm>
          <a:prstGeom prst="rect">
            <a:avLst/>
          </a:prstGeom>
          <a:ln w="12700">
            <a:miter lim="400000"/>
          </a:ln>
        </p:spPr>
      </p:pic>
      <p:pic>
        <p:nvPicPr>
          <p:cNvPr id="330" name="Picture 127" descr="Picture 127">
            <a:extLst>
              <a:ext uri="{FF2B5EF4-FFF2-40B4-BE49-F238E27FC236}">
                <a16:creationId xmlns:a16="http://schemas.microsoft.com/office/drawing/2014/main" id="{9F841428-50F3-8FB9-B777-7776FC11C2B0}"/>
              </a:ext>
            </a:extLst>
          </p:cNvPr>
          <p:cNvPicPr>
            <a:picLocks noChangeAspect="1"/>
          </p:cNvPicPr>
          <p:nvPr/>
        </p:nvPicPr>
        <p:blipFill>
          <a:blip r:embed="rId4"/>
          <a:stretch>
            <a:fillRect/>
          </a:stretch>
        </p:blipFill>
        <p:spPr>
          <a:xfrm>
            <a:off x="6866200" y="2214427"/>
            <a:ext cx="282476" cy="266537"/>
          </a:xfrm>
          <a:prstGeom prst="rect">
            <a:avLst/>
          </a:prstGeom>
          <a:ln w="12700">
            <a:miter lim="400000"/>
          </a:ln>
        </p:spPr>
      </p:pic>
      <p:pic>
        <p:nvPicPr>
          <p:cNvPr id="331" name="Picture 127" descr="Picture 127">
            <a:extLst>
              <a:ext uri="{FF2B5EF4-FFF2-40B4-BE49-F238E27FC236}">
                <a16:creationId xmlns:a16="http://schemas.microsoft.com/office/drawing/2014/main" id="{185D9087-DA99-1BA6-1F17-09536F52AE08}"/>
              </a:ext>
            </a:extLst>
          </p:cNvPr>
          <p:cNvPicPr>
            <a:picLocks noChangeAspect="1"/>
          </p:cNvPicPr>
          <p:nvPr/>
        </p:nvPicPr>
        <p:blipFill>
          <a:blip r:embed="rId4"/>
          <a:stretch>
            <a:fillRect/>
          </a:stretch>
        </p:blipFill>
        <p:spPr>
          <a:xfrm>
            <a:off x="7148645" y="2214427"/>
            <a:ext cx="282476" cy="266537"/>
          </a:xfrm>
          <a:prstGeom prst="rect">
            <a:avLst/>
          </a:prstGeom>
          <a:ln w="12700">
            <a:miter lim="400000"/>
          </a:ln>
        </p:spPr>
      </p:pic>
      <p:pic>
        <p:nvPicPr>
          <p:cNvPr id="332" name="Picture 127" descr="Picture 127">
            <a:extLst>
              <a:ext uri="{FF2B5EF4-FFF2-40B4-BE49-F238E27FC236}">
                <a16:creationId xmlns:a16="http://schemas.microsoft.com/office/drawing/2014/main" id="{58CBE8C0-C8A7-517B-98AF-A3D30AE2F8E4}"/>
              </a:ext>
            </a:extLst>
          </p:cNvPr>
          <p:cNvPicPr>
            <a:picLocks noChangeAspect="1"/>
          </p:cNvPicPr>
          <p:nvPr/>
        </p:nvPicPr>
        <p:blipFill>
          <a:blip r:embed="rId4"/>
          <a:stretch>
            <a:fillRect/>
          </a:stretch>
        </p:blipFill>
        <p:spPr>
          <a:xfrm>
            <a:off x="7433050" y="2214427"/>
            <a:ext cx="282476" cy="266537"/>
          </a:xfrm>
          <a:prstGeom prst="rect">
            <a:avLst/>
          </a:prstGeom>
          <a:ln w="12700">
            <a:miter lim="400000"/>
          </a:ln>
        </p:spPr>
      </p:pic>
      <p:pic>
        <p:nvPicPr>
          <p:cNvPr id="333" name="Picture 127" descr="Picture 127">
            <a:extLst>
              <a:ext uri="{FF2B5EF4-FFF2-40B4-BE49-F238E27FC236}">
                <a16:creationId xmlns:a16="http://schemas.microsoft.com/office/drawing/2014/main" id="{8D76A145-D196-F486-DA77-3B9CD48BAF5A}"/>
              </a:ext>
            </a:extLst>
          </p:cNvPr>
          <p:cNvPicPr>
            <a:picLocks noChangeAspect="1"/>
          </p:cNvPicPr>
          <p:nvPr/>
        </p:nvPicPr>
        <p:blipFill>
          <a:blip r:embed="rId4"/>
          <a:stretch>
            <a:fillRect/>
          </a:stretch>
        </p:blipFill>
        <p:spPr>
          <a:xfrm>
            <a:off x="7719692" y="2214427"/>
            <a:ext cx="282476" cy="266537"/>
          </a:xfrm>
          <a:prstGeom prst="rect">
            <a:avLst/>
          </a:prstGeom>
          <a:ln w="12700">
            <a:miter lim="400000"/>
          </a:ln>
        </p:spPr>
      </p:pic>
      <p:pic>
        <p:nvPicPr>
          <p:cNvPr id="334" name="Picture 127" descr="Picture 127">
            <a:extLst>
              <a:ext uri="{FF2B5EF4-FFF2-40B4-BE49-F238E27FC236}">
                <a16:creationId xmlns:a16="http://schemas.microsoft.com/office/drawing/2014/main" id="{4CBACBB6-78E8-43C5-2522-1100AC3E2300}"/>
              </a:ext>
            </a:extLst>
          </p:cNvPr>
          <p:cNvPicPr>
            <a:picLocks noChangeAspect="1"/>
          </p:cNvPicPr>
          <p:nvPr/>
        </p:nvPicPr>
        <p:blipFill>
          <a:blip r:embed="rId4"/>
          <a:stretch>
            <a:fillRect/>
          </a:stretch>
        </p:blipFill>
        <p:spPr>
          <a:xfrm>
            <a:off x="8002137" y="2214427"/>
            <a:ext cx="282476" cy="266537"/>
          </a:xfrm>
          <a:prstGeom prst="rect">
            <a:avLst/>
          </a:prstGeom>
          <a:ln w="12700">
            <a:miter lim="400000"/>
          </a:ln>
        </p:spPr>
      </p:pic>
      <p:pic>
        <p:nvPicPr>
          <p:cNvPr id="335" name="Picture 127" descr="Picture 127">
            <a:extLst>
              <a:ext uri="{FF2B5EF4-FFF2-40B4-BE49-F238E27FC236}">
                <a16:creationId xmlns:a16="http://schemas.microsoft.com/office/drawing/2014/main" id="{9833CAB9-7D55-3CFE-B42E-6C483266316B}"/>
              </a:ext>
            </a:extLst>
          </p:cNvPr>
          <p:cNvPicPr>
            <a:picLocks noChangeAspect="1"/>
          </p:cNvPicPr>
          <p:nvPr/>
        </p:nvPicPr>
        <p:blipFill>
          <a:blip r:embed="rId4"/>
          <a:stretch>
            <a:fillRect/>
          </a:stretch>
        </p:blipFill>
        <p:spPr>
          <a:xfrm>
            <a:off x="8286542" y="2214427"/>
            <a:ext cx="282476" cy="266537"/>
          </a:xfrm>
          <a:prstGeom prst="rect">
            <a:avLst/>
          </a:prstGeom>
          <a:ln w="12700">
            <a:miter lim="400000"/>
          </a:ln>
        </p:spPr>
      </p:pic>
      <p:pic>
        <p:nvPicPr>
          <p:cNvPr id="336" name="Picture 127" descr="Picture 127">
            <a:extLst>
              <a:ext uri="{FF2B5EF4-FFF2-40B4-BE49-F238E27FC236}">
                <a16:creationId xmlns:a16="http://schemas.microsoft.com/office/drawing/2014/main" id="{C1CC9DAF-31A5-26A2-56AE-A2E6E5492D06}"/>
              </a:ext>
            </a:extLst>
          </p:cNvPr>
          <p:cNvPicPr>
            <a:picLocks noChangeAspect="1"/>
          </p:cNvPicPr>
          <p:nvPr/>
        </p:nvPicPr>
        <p:blipFill>
          <a:blip r:embed="rId4"/>
          <a:stretch>
            <a:fillRect/>
          </a:stretch>
        </p:blipFill>
        <p:spPr>
          <a:xfrm>
            <a:off x="8568038" y="2214427"/>
            <a:ext cx="282476" cy="266537"/>
          </a:xfrm>
          <a:prstGeom prst="rect">
            <a:avLst/>
          </a:prstGeom>
          <a:ln w="12700">
            <a:miter lim="400000"/>
          </a:ln>
        </p:spPr>
      </p:pic>
      <p:pic>
        <p:nvPicPr>
          <p:cNvPr id="337" name="Picture 127" descr="Picture 127">
            <a:extLst>
              <a:ext uri="{FF2B5EF4-FFF2-40B4-BE49-F238E27FC236}">
                <a16:creationId xmlns:a16="http://schemas.microsoft.com/office/drawing/2014/main" id="{AC9F3ADE-A517-F862-A0B7-9B38B48E6B65}"/>
              </a:ext>
            </a:extLst>
          </p:cNvPr>
          <p:cNvPicPr>
            <a:picLocks noChangeAspect="1"/>
          </p:cNvPicPr>
          <p:nvPr/>
        </p:nvPicPr>
        <p:blipFill>
          <a:blip r:embed="rId4"/>
          <a:stretch>
            <a:fillRect/>
          </a:stretch>
        </p:blipFill>
        <p:spPr>
          <a:xfrm>
            <a:off x="6020120" y="2481990"/>
            <a:ext cx="282476" cy="266537"/>
          </a:xfrm>
          <a:prstGeom prst="rect">
            <a:avLst/>
          </a:prstGeom>
          <a:ln w="12700">
            <a:miter lim="400000"/>
          </a:ln>
        </p:spPr>
      </p:pic>
      <p:pic>
        <p:nvPicPr>
          <p:cNvPr id="338" name="Picture 127" descr="Picture 127">
            <a:extLst>
              <a:ext uri="{FF2B5EF4-FFF2-40B4-BE49-F238E27FC236}">
                <a16:creationId xmlns:a16="http://schemas.microsoft.com/office/drawing/2014/main" id="{422DB2D6-9C41-0071-2C4B-84532DD75947}"/>
              </a:ext>
            </a:extLst>
          </p:cNvPr>
          <p:cNvPicPr>
            <a:picLocks noChangeAspect="1"/>
          </p:cNvPicPr>
          <p:nvPr/>
        </p:nvPicPr>
        <p:blipFill>
          <a:blip r:embed="rId4"/>
          <a:stretch>
            <a:fillRect/>
          </a:stretch>
        </p:blipFill>
        <p:spPr>
          <a:xfrm>
            <a:off x="6302565" y="2481990"/>
            <a:ext cx="282476" cy="266537"/>
          </a:xfrm>
          <a:prstGeom prst="rect">
            <a:avLst/>
          </a:prstGeom>
          <a:ln w="12700">
            <a:miter lim="400000"/>
          </a:ln>
        </p:spPr>
      </p:pic>
      <p:pic>
        <p:nvPicPr>
          <p:cNvPr id="339" name="Picture 127" descr="Picture 127">
            <a:extLst>
              <a:ext uri="{FF2B5EF4-FFF2-40B4-BE49-F238E27FC236}">
                <a16:creationId xmlns:a16="http://schemas.microsoft.com/office/drawing/2014/main" id="{E2DD772D-FF9F-9EDD-60AA-34EEBA691155}"/>
              </a:ext>
            </a:extLst>
          </p:cNvPr>
          <p:cNvPicPr>
            <a:picLocks noChangeAspect="1"/>
          </p:cNvPicPr>
          <p:nvPr/>
        </p:nvPicPr>
        <p:blipFill>
          <a:blip r:embed="rId4"/>
          <a:stretch>
            <a:fillRect/>
          </a:stretch>
        </p:blipFill>
        <p:spPr>
          <a:xfrm>
            <a:off x="6586970" y="2481990"/>
            <a:ext cx="282476" cy="266537"/>
          </a:xfrm>
          <a:prstGeom prst="rect">
            <a:avLst/>
          </a:prstGeom>
          <a:ln w="12700">
            <a:miter lim="400000"/>
          </a:ln>
        </p:spPr>
      </p:pic>
      <p:pic>
        <p:nvPicPr>
          <p:cNvPr id="340" name="Picture 127" descr="Picture 127">
            <a:extLst>
              <a:ext uri="{FF2B5EF4-FFF2-40B4-BE49-F238E27FC236}">
                <a16:creationId xmlns:a16="http://schemas.microsoft.com/office/drawing/2014/main" id="{4EE77F65-6773-2BE5-760D-79E59F7CDDAB}"/>
              </a:ext>
            </a:extLst>
          </p:cNvPr>
          <p:cNvPicPr>
            <a:picLocks noChangeAspect="1"/>
          </p:cNvPicPr>
          <p:nvPr/>
        </p:nvPicPr>
        <p:blipFill>
          <a:blip r:embed="rId4"/>
          <a:stretch>
            <a:fillRect/>
          </a:stretch>
        </p:blipFill>
        <p:spPr>
          <a:xfrm>
            <a:off x="6868465" y="2481990"/>
            <a:ext cx="282476" cy="266537"/>
          </a:xfrm>
          <a:prstGeom prst="rect">
            <a:avLst/>
          </a:prstGeom>
          <a:ln w="12700">
            <a:miter lim="400000"/>
          </a:ln>
        </p:spPr>
      </p:pic>
      <p:pic>
        <p:nvPicPr>
          <p:cNvPr id="341" name="Picture 127" descr="Picture 127">
            <a:extLst>
              <a:ext uri="{FF2B5EF4-FFF2-40B4-BE49-F238E27FC236}">
                <a16:creationId xmlns:a16="http://schemas.microsoft.com/office/drawing/2014/main" id="{7E1D4497-5A6C-637C-ECC0-CB83F29601CB}"/>
              </a:ext>
            </a:extLst>
          </p:cNvPr>
          <p:cNvPicPr>
            <a:picLocks noChangeAspect="1"/>
          </p:cNvPicPr>
          <p:nvPr/>
        </p:nvPicPr>
        <p:blipFill>
          <a:blip r:embed="rId4"/>
          <a:stretch>
            <a:fillRect/>
          </a:stretch>
        </p:blipFill>
        <p:spPr>
          <a:xfrm>
            <a:off x="7150910" y="2481990"/>
            <a:ext cx="282476" cy="266537"/>
          </a:xfrm>
          <a:prstGeom prst="rect">
            <a:avLst/>
          </a:prstGeom>
          <a:ln w="12700">
            <a:miter lim="400000"/>
          </a:ln>
        </p:spPr>
      </p:pic>
      <p:pic>
        <p:nvPicPr>
          <p:cNvPr id="342" name="Picture 127" descr="Picture 127">
            <a:extLst>
              <a:ext uri="{FF2B5EF4-FFF2-40B4-BE49-F238E27FC236}">
                <a16:creationId xmlns:a16="http://schemas.microsoft.com/office/drawing/2014/main" id="{5DC7E1C3-7173-E5A2-667C-06BD9F2BECBC}"/>
              </a:ext>
            </a:extLst>
          </p:cNvPr>
          <p:cNvPicPr>
            <a:picLocks noChangeAspect="1"/>
          </p:cNvPicPr>
          <p:nvPr/>
        </p:nvPicPr>
        <p:blipFill>
          <a:blip r:embed="rId4"/>
          <a:stretch>
            <a:fillRect/>
          </a:stretch>
        </p:blipFill>
        <p:spPr>
          <a:xfrm>
            <a:off x="7435315" y="2481990"/>
            <a:ext cx="282476" cy="266537"/>
          </a:xfrm>
          <a:prstGeom prst="rect">
            <a:avLst/>
          </a:prstGeom>
          <a:ln w="12700">
            <a:miter lim="400000"/>
          </a:ln>
        </p:spPr>
      </p:pic>
      <p:pic>
        <p:nvPicPr>
          <p:cNvPr id="343" name="Picture 127" descr="Picture 127">
            <a:extLst>
              <a:ext uri="{FF2B5EF4-FFF2-40B4-BE49-F238E27FC236}">
                <a16:creationId xmlns:a16="http://schemas.microsoft.com/office/drawing/2014/main" id="{67945DA9-1FF0-7D92-57AF-DD9B1D749690}"/>
              </a:ext>
            </a:extLst>
          </p:cNvPr>
          <p:cNvPicPr>
            <a:picLocks noChangeAspect="1"/>
          </p:cNvPicPr>
          <p:nvPr/>
        </p:nvPicPr>
        <p:blipFill>
          <a:blip r:embed="rId4"/>
          <a:stretch>
            <a:fillRect/>
          </a:stretch>
        </p:blipFill>
        <p:spPr>
          <a:xfrm>
            <a:off x="7721957" y="2481990"/>
            <a:ext cx="282476" cy="266537"/>
          </a:xfrm>
          <a:prstGeom prst="rect">
            <a:avLst/>
          </a:prstGeom>
          <a:ln w="12700">
            <a:miter lim="400000"/>
          </a:ln>
        </p:spPr>
      </p:pic>
      <p:pic>
        <p:nvPicPr>
          <p:cNvPr id="344" name="Picture 127" descr="Picture 127">
            <a:extLst>
              <a:ext uri="{FF2B5EF4-FFF2-40B4-BE49-F238E27FC236}">
                <a16:creationId xmlns:a16="http://schemas.microsoft.com/office/drawing/2014/main" id="{AEE3AD10-6160-0C6E-C00A-9EDD12DA2E96}"/>
              </a:ext>
            </a:extLst>
          </p:cNvPr>
          <p:cNvPicPr>
            <a:picLocks noChangeAspect="1"/>
          </p:cNvPicPr>
          <p:nvPr/>
        </p:nvPicPr>
        <p:blipFill>
          <a:blip r:embed="rId4"/>
          <a:stretch>
            <a:fillRect/>
          </a:stretch>
        </p:blipFill>
        <p:spPr>
          <a:xfrm>
            <a:off x="8004402" y="2481990"/>
            <a:ext cx="282476" cy="266537"/>
          </a:xfrm>
          <a:prstGeom prst="rect">
            <a:avLst/>
          </a:prstGeom>
          <a:ln w="12700">
            <a:miter lim="400000"/>
          </a:ln>
        </p:spPr>
      </p:pic>
      <p:pic>
        <p:nvPicPr>
          <p:cNvPr id="345" name="Picture 127" descr="Picture 127">
            <a:extLst>
              <a:ext uri="{FF2B5EF4-FFF2-40B4-BE49-F238E27FC236}">
                <a16:creationId xmlns:a16="http://schemas.microsoft.com/office/drawing/2014/main" id="{24A882A3-78AA-9E01-9F83-66A95B2AC859}"/>
              </a:ext>
            </a:extLst>
          </p:cNvPr>
          <p:cNvPicPr>
            <a:picLocks noChangeAspect="1"/>
          </p:cNvPicPr>
          <p:nvPr/>
        </p:nvPicPr>
        <p:blipFill>
          <a:blip r:embed="rId4"/>
          <a:stretch>
            <a:fillRect/>
          </a:stretch>
        </p:blipFill>
        <p:spPr>
          <a:xfrm>
            <a:off x="8288807" y="2481990"/>
            <a:ext cx="282476" cy="266537"/>
          </a:xfrm>
          <a:prstGeom prst="rect">
            <a:avLst/>
          </a:prstGeom>
          <a:ln w="12700">
            <a:miter lim="400000"/>
          </a:ln>
        </p:spPr>
      </p:pic>
      <p:pic>
        <p:nvPicPr>
          <p:cNvPr id="346" name="Picture 127" descr="Picture 127">
            <a:extLst>
              <a:ext uri="{FF2B5EF4-FFF2-40B4-BE49-F238E27FC236}">
                <a16:creationId xmlns:a16="http://schemas.microsoft.com/office/drawing/2014/main" id="{520E6E7A-D2E2-D2D7-37EC-C265B66568C7}"/>
              </a:ext>
            </a:extLst>
          </p:cNvPr>
          <p:cNvPicPr>
            <a:picLocks noChangeAspect="1"/>
          </p:cNvPicPr>
          <p:nvPr/>
        </p:nvPicPr>
        <p:blipFill>
          <a:blip r:embed="rId4"/>
          <a:stretch>
            <a:fillRect/>
          </a:stretch>
        </p:blipFill>
        <p:spPr>
          <a:xfrm>
            <a:off x="8570303" y="2481990"/>
            <a:ext cx="282476" cy="266537"/>
          </a:xfrm>
          <a:prstGeom prst="rect">
            <a:avLst/>
          </a:prstGeom>
          <a:ln w="12700">
            <a:miter lim="400000"/>
          </a:ln>
        </p:spPr>
      </p:pic>
      <p:pic>
        <p:nvPicPr>
          <p:cNvPr id="347" name="Picture 127" descr="Picture 127">
            <a:extLst>
              <a:ext uri="{FF2B5EF4-FFF2-40B4-BE49-F238E27FC236}">
                <a16:creationId xmlns:a16="http://schemas.microsoft.com/office/drawing/2014/main" id="{15307991-55EC-B651-677C-11B09AC632A8}"/>
              </a:ext>
            </a:extLst>
          </p:cNvPr>
          <p:cNvPicPr>
            <a:picLocks noChangeAspect="1"/>
          </p:cNvPicPr>
          <p:nvPr/>
        </p:nvPicPr>
        <p:blipFill>
          <a:blip r:embed="rId4"/>
          <a:stretch>
            <a:fillRect/>
          </a:stretch>
        </p:blipFill>
        <p:spPr>
          <a:xfrm>
            <a:off x="6017855" y="2749212"/>
            <a:ext cx="282476" cy="266537"/>
          </a:xfrm>
          <a:prstGeom prst="rect">
            <a:avLst/>
          </a:prstGeom>
          <a:ln w="12700">
            <a:miter lim="400000"/>
          </a:ln>
        </p:spPr>
      </p:pic>
      <p:pic>
        <p:nvPicPr>
          <p:cNvPr id="348" name="Picture 127" descr="Picture 127">
            <a:extLst>
              <a:ext uri="{FF2B5EF4-FFF2-40B4-BE49-F238E27FC236}">
                <a16:creationId xmlns:a16="http://schemas.microsoft.com/office/drawing/2014/main" id="{8B8E3265-460F-D492-524A-43DC8055ACFC}"/>
              </a:ext>
            </a:extLst>
          </p:cNvPr>
          <p:cNvPicPr>
            <a:picLocks noChangeAspect="1"/>
          </p:cNvPicPr>
          <p:nvPr/>
        </p:nvPicPr>
        <p:blipFill>
          <a:blip r:embed="rId4"/>
          <a:stretch>
            <a:fillRect/>
          </a:stretch>
        </p:blipFill>
        <p:spPr>
          <a:xfrm>
            <a:off x="6300300" y="2749212"/>
            <a:ext cx="282476" cy="266537"/>
          </a:xfrm>
          <a:prstGeom prst="rect">
            <a:avLst/>
          </a:prstGeom>
          <a:ln w="12700">
            <a:miter lim="400000"/>
          </a:ln>
        </p:spPr>
      </p:pic>
      <p:pic>
        <p:nvPicPr>
          <p:cNvPr id="349" name="Picture 127" descr="Picture 127">
            <a:extLst>
              <a:ext uri="{FF2B5EF4-FFF2-40B4-BE49-F238E27FC236}">
                <a16:creationId xmlns:a16="http://schemas.microsoft.com/office/drawing/2014/main" id="{56B65F0E-DB0A-BB06-8077-4C2C3D99D97A}"/>
              </a:ext>
            </a:extLst>
          </p:cNvPr>
          <p:cNvPicPr>
            <a:picLocks noChangeAspect="1"/>
          </p:cNvPicPr>
          <p:nvPr/>
        </p:nvPicPr>
        <p:blipFill>
          <a:blip r:embed="rId4"/>
          <a:stretch>
            <a:fillRect/>
          </a:stretch>
        </p:blipFill>
        <p:spPr>
          <a:xfrm>
            <a:off x="6584705" y="2749212"/>
            <a:ext cx="282476" cy="266537"/>
          </a:xfrm>
          <a:prstGeom prst="rect">
            <a:avLst/>
          </a:prstGeom>
          <a:ln w="12700">
            <a:miter lim="400000"/>
          </a:ln>
        </p:spPr>
      </p:pic>
      <p:pic>
        <p:nvPicPr>
          <p:cNvPr id="350" name="Picture 127" descr="Picture 127">
            <a:extLst>
              <a:ext uri="{FF2B5EF4-FFF2-40B4-BE49-F238E27FC236}">
                <a16:creationId xmlns:a16="http://schemas.microsoft.com/office/drawing/2014/main" id="{3381D6A9-2B70-664A-774A-0CD4E79C31CC}"/>
              </a:ext>
            </a:extLst>
          </p:cNvPr>
          <p:cNvPicPr>
            <a:picLocks noChangeAspect="1"/>
          </p:cNvPicPr>
          <p:nvPr/>
        </p:nvPicPr>
        <p:blipFill>
          <a:blip r:embed="rId4"/>
          <a:stretch>
            <a:fillRect/>
          </a:stretch>
        </p:blipFill>
        <p:spPr>
          <a:xfrm>
            <a:off x="6866200" y="2749212"/>
            <a:ext cx="282476" cy="266537"/>
          </a:xfrm>
          <a:prstGeom prst="rect">
            <a:avLst/>
          </a:prstGeom>
          <a:ln w="12700">
            <a:miter lim="400000"/>
          </a:ln>
        </p:spPr>
      </p:pic>
      <p:pic>
        <p:nvPicPr>
          <p:cNvPr id="351" name="Picture 127" descr="Picture 127">
            <a:extLst>
              <a:ext uri="{FF2B5EF4-FFF2-40B4-BE49-F238E27FC236}">
                <a16:creationId xmlns:a16="http://schemas.microsoft.com/office/drawing/2014/main" id="{D9F75B0F-752C-DD4A-6211-8CABE0BF78C5}"/>
              </a:ext>
            </a:extLst>
          </p:cNvPr>
          <p:cNvPicPr>
            <a:picLocks noChangeAspect="1"/>
          </p:cNvPicPr>
          <p:nvPr/>
        </p:nvPicPr>
        <p:blipFill>
          <a:blip r:embed="rId4"/>
          <a:stretch>
            <a:fillRect/>
          </a:stretch>
        </p:blipFill>
        <p:spPr>
          <a:xfrm>
            <a:off x="7148645" y="2749212"/>
            <a:ext cx="282476" cy="266537"/>
          </a:xfrm>
          <a:prstGeom prst="rect">
            <a:avLst/>
          </a:prstGeom>
          <a:ln w="12700">
            <a:miter lim="400000"/>
          </a:ln>
        </p:spPr>
      </p:pic>
      <p:pic>
        <p:nvPicPr>
          <p:cNvPr id="352" name="Picture 127" descr="Picture 127">
            <a:extLst>
              <a:ext uri="{FF2B5EF4-FFF2-40B4-BE49-F238E27FC236}">
                <a16:creationId xmlns:a16="http://schemas.microsoft.com/office/drawing/2014/main" id="{CD20726A-B6C2-F4CD-F3E2-5934690694CE}"/>
              </a:ext>
            </a:extLst>
          </p:cNvPr>
          <p:cNvPicPr>
            <a:picLocks noChangeAspect="1"/>
          </p:cNvPicPr>
          <p:nvPr/>
        </p:nvPicPr>
        <p:blipFill>
          <a:blip r:embed="rId4"/>
          <a:stretch>
            <a:fillRect/>
          </a:stretch>
        </p:blipFill>
        <p:spPr>
          <a:xfrm>
            <a:off x="7433050" y="2749212"/>
            <a:ext cx="282476" cy="266537"/>
          </a:xfrm>
          <a:prstGeom prst="rect">
            <a:avLst/>
          </a:prstGeom>
          <a:ln w="12700">
            <a:miter lim="400000"/>
          </a:ln>
        </p:spPr>
      </p:pic>
      <p:pic>
        <p:nvPicPr>
          <p:cNvPr id="353" name="Picture 127" descr="Picture 127">
            <a:extLst>
              <a:ext uri="{FF2B5EF4-FFF2-40B4-BE49-F238E27FC236}">
                <a16:creationId xmlns:a16="http://schemas.microsoft.com/office/drawing/2014/main" id="{6A329BC4-5A28-8818-B711-19C34F80B56C}"/>
              </a:ext>
            </a:extLst>
          </p:cNvPr>
          <p:cNvPicPr>
            <a:picLocks noChangeAspect="1"/>
          </p:cNvPicPr>
          <p:nvPr/>
        </p:nvPicPr>
        <p:blipFill>
          <a:blip r:embed="rId4"/>
          <a:stretch>
            <a:fillRect/>
          </a:stretch>
        </p:blipFill>
        <p:spPr>
          <a:xfrm>
            <a:off x="7719692" y="2749212"/>
            <a:ext cx="282476" cy="266537"/>
          </a:xfrm>
          <a:prstGeom prst="rect">
            <a:avLst/>
          </a:prstGeom>
          <a:ln w="12700">
            <a:miter lim="400000"/>
          </a:ln>
        </p:spPr>
      </p:pic>
      <p:pic>
        <p:nvPicPr>
          <p:cNvPr id="354" name="Picture 127" descr="Picture 127">
            <a:extLst>
              <a:ext uri="{FF2B5EF4-FFF2-40B4-BE49-F238E27FC236}">
                <a16:creationId xmlns:a16="http://schemas.microsoft.com/office/drawing/2014/main" id="{A25E9A26-DF25-EC24-5177-6BCFB675B029}"/>
              </a:ext>
            </a:extLst>
          </p:cNvPr>
          <p:cNvPicPr>
            <a:picLocks noChangeAspect="1"/>
          </p:cNvPicPr>
          <p:nvPr/>
        </p:nvPicPr>
        <p:blipFill>
          <a:blip r:embed="rId4"/>
          <a:stretch>
            <a:fillRect/>
          </a:stretch>
        </p:blipFill>
        <p:spPr>
          <a:xfrm>
            <a:off x="8002137" y="2749212"/>
            <a:ext cx="282476" cy="266537"/>
          </a:xfrm>
          <a:prstGeom prst="rect">
            <a:avLst/>
          </a:prstGeom>
          <a:ln w="12700">
            <a:miter lim="400000"/>
          </a:ln>
        </p:spPr>
      </p:pic>
      <p:pic>
        <p:nvPicPr>
          <p:cNvPr id="355" name="Picture 127" descr="Picture 127">
            <a:extLst>
              <a:ext uri="{FF2B5EF4-FFF2-40B4-BE49-F238E27FC236}">
                <a16:creationId xmlns:a16="http://schemas.microsoft.com/office/drawing/2014/main" id="{184AE025-27D4-3650-ECE7-09FA6088EBBD}"/>
              </a:ext>
            </a:extLst>
          </p:cNvPr>
          <p:cNvPicPr>
            <a:picLocks noChangeAspect="1"/>
          </p:cNvPicPr>
          <p:nvPr/>
        </p:nvPicPr>
        <p:blipFill>
          <a:blip r:embed="rId4"/>
          <a:stretch>
            <a:fillRect/>
          </a:stretch>
        </p:blipFill>
        <p:spPr>
          <a:xfrm>
            <a:off x="8286542" y="2749212"/>
            <a:ext cx="282476" cy="266537"/>
          </a:xfrm>
          <a:prstGeom prst="rect">
            <a:avLst/>
          </a:prstGeom>
          <a:ln w="12700">
            <a:miter lim="400000"/>
          </a:ln>
        </p:spPr>
      </p:pic>
      <p:pic>
        <p:nvPicPr>
          <p:cNvPr id="356" name="Picture 127" descr="Picture 127">
            <a:extLst>
              <a:ext uri="{FF2B5EF4-FFF2-40B4-BE49-F238E27FC236}">
                <a16:creationId xmlns:a16="http://schemas.microsoft.com/office/drawing/2014/main" id="{6F594271-D828-89FD-794B-C6739C59FCCF}"/>
              </a:ext>
            </a:extLst>
          </p:cNvPr>
          <p:cNvPicPr>
            <a:picLocks noChangeAspect="1"/>
          </p:cNvPicPr>
          <p:nvPr/>
        </p:nvPicPr>
        <p:blipFill>
          <a:blip r:embed="rId4"/>
          <a:stretch>
            <a:fillRect/>
          </a:stretch>
        </p:blipFill>
        <p:spPr>
          <a:xfrm>
            <a:off x="8568038" y="2749212"/>
            <a:ext cx="282476" cy="266537"/>
          </a:xfrm>
          <a:prstGeom prst="rect">
            <a:avLst/>
          </a:prstGeom>
          <a:ln w="12700">
            <a:miter lim="400000"/>
          </a:ln>
        </p:spPr>
      </p:pic>
      <p:pic>
        <p:nvPicPr>
          <p:cNvPr id="357" name="Picture 127" descr="Picture 127">
            <a:extLst>
              <a:ext uri="{FF2B5EF4-FFF2-40B4-BE49-F238E27FC236}">
                <a16:creationId xmlns:a16="http://schemas.microsoft.com/office/drawing/2014/main" id="{A8B91E15-1EA0-CBED-17DE-2B9BF7CFCFB3}"/>
              </a:ext>
            </a:extLst>
          </p:cNvPr>
          <p:cNvPicPr>
            <a:picLocks noChangeAspect="1"/>
          </p:cNvPicPr>
          <p:nvPr/>
        </p:nvPicPr>
        <p:blipFill>
          <a:blip r:embed="rId4"/>
          <a:stretch>
            <a:fillRect/>
          </a:stretch>
        </p:blipFill>
        <p:spPr>
          <a:xfrm>
            <a:off x="6017855" y="3017282"/>
            <a:ext cx="282476" cy="266537"/>
          </a:xfrm>
          <a:prstGeom prst="rect">
            <a:avLst/>
          </a:prstGeom>
          <a:ln w="12700">
            <a:miter lim="400000"/>
          </a:ln>
        </p:spPr>
      </p:pic>
      <p:pic>
        <p:nvPicPr>
          <p:cNvPr id="358" name="Picture 127" descr="Picture 127">
            <a:extLst>
              <a:ext uri="{FF2B5EF4-FFF2-40B4-BE49-F238E27FC236}">
                <a16:creationId xmlns:a16="http://schemas.microsoft.com/office/drawing/2014/main" id="{975DB39F-2D70-F52E-0761-2243AF203A2C}"/>
              </a:ext>
            </a:extLst>
          </p:cNvPr>
          <p:cNvPicPr>
            <a:picLocks noChangeAspect="1"/>
          </p:cNvPicPr>
          <p:nvPr/>
        </p:nvPicPr>
        <p:blipFill>
          <a:blip r:embed="rId4"/>
          <a:stretch>
            <a:fillRect/>
          </a:stretch>
        </p:blipFill>
        <p:spPr>
          <a:xfrm>
            <a:off x="6300300" y="3017282"/>
            <a:ext cx="282476" cy="266537"/>
          </a:xfrm>
          <a:prstGeom prst="rect">
            <a:avLst/>
          </a:prstGeom>
          <a:ln w="12700">
            <a:miter lim="400000"/>
          </a:ln>
        </p:spPr>
      </p:pic>
      <p:pic>
        <p:nvPicPr>
          <p:cNvPr id="359" name="Picture 127" descr="Picture 127">
            <a:extLst>
              <a:ext uri="{FF2B5EF4-FFF2-40B4-BE49-F238E27FC236}">
                <a16:creationId xmlns:a16="http://schemas.microsoft.com/office/drawing/2014/main" id="{78494393-1CED-9642-DB90-61B188E97DBD}"/>
              </a:ext>
            </a:extLst>
          </p:cNvPr>
          <p:cNvPicPr>
            <a:picLocks noChangeAspect="1"/>
          </p:cNvPicPr>
          <p:nvPr/>
        </p:nvPicPr>
        <p:blipFill>
          <a:blip r:embed="rId4"/>
          <a:stretch>
            <a:fillRect/>
          </a:stretch>
        </p:blipFill>
        <p:spPr>
          <a:xfrm>
            <a:off x="6584705" y="3017282"/>
            <a:ext cx="282476" cy="266537"/>
          </a:xfrm>
          <a:prstGeom prst="rect">
            <a:avLst/>
          </a:prstGeom>
          <a:ln w="12700">
            <a:miter lim="400000"/>
          </a:ln>
        </p:spPr>
      </p:pic>
      <p:pic>
        <p:nvPicPr>
          <p:cNvPr id="360" name="Picture 127" descr="Picture 127">
            <a:extLst>
              <a:ext uri="{FF2B5EF4-FFF2-40B4-BE49-F238E27FC236}">
                <a16:creationId xmlns:a16="http://schemas.microsoft.com/office/drawing/2014/main" id="{59152BF3-CD78-0329-A580-B5422EA8FB55}"/>
              </a:ext>
            </a:extLst>
          </p:cNvPr>
          <p:cNvPicPr>
            <a:picLocks noChangeAspect="1"/>
          </p:cNvPicPr>
          <p:nvPr/>
        </p:nvPicPr>
        <p:blipFill>
          <a:blip r:embed="rId4"/>
          <a:stretch>
            <a:fillRect/>
          </a:stretch>
        </p:blipFill>
        <p:spPr>
          <a:xfrm>
            <a:off x="6866200" y="3017282"/>
            <a:ext cx="282476" cy="266537"/>
          </a:xfrm>
          <a:prstGeom prst="rect">
            <a:avLst/>
          </a:prstGeom>
          <a:ln w="12700">
            <a:miter lim="400000"/>
          </a:ln>
        </p:spPr>
      </p:pic>
      <p:pic>
        <p:nvPicPr>
          <p:cNvPr id="361" name="Picture 127" descr="Picture 127">
            <a:extLst>
              <a:ext uri="{FF2B5EF4-FFF2-40B4-BE49-F238E27FC236}">
                <a16:creationId xmlns:a16="http://schemas.microsoft.com/office/drawing/2014/main" id="{F2F5B291-4AD3-B1BE-B2A1-CE8CCC961442}"/>
              </a:ext>
            </a:extLst>
          </p:cNvPr>
          <p:cNvPicPr>
            <a:picLocks noChangeAspect="1"/>
          </p:cNvPicPr>
          <p:nvPr/>
        </p:nvPicPr>
        <p:blipFill>
          <a:blip r:embed="rId4"/>
          <a:stretch>
            <a:fillRect/>
          </a:stretch>
        </p:blipFill>
        <p:spPr>
          <a:xfrm>
            <a:off x="7148645" y="3017282"/>
            <a:ext cx="282476" cy="266537"/>
          </a:xfrm>
          <a:prstGeom prst="rect">
            <a:avLst/>
          </a:prstGeom>
          <a:ln w="12700">
            <a:miter lim="400000"/>
          </a:ln>
        </p:spPr>
      </p:pic>
      <p:pic>
        <p:nvPicPr>
          <p:cNvPr id="362" name="Picture 127" descr="Picture 127">
            <a:extLst>
              <a:ext uri="{FF2B5EF4-FFF2-40B4-BE49-F238E27FC236}">
                <a16:creationId xmlns:a16="http://schemas.microsoft.com/office/drawing/2014/main" id="{16AECBEE-17F0-4E7E-9657-5D31CD08606E}"/>
              </a:ext>
            </a:extLst>
          </p:cNvPr>
          <p:cNvPicPr>
            <a:picLocks noChangeAspect="1"/>
          </p:cNvPicPr>
          <p:nvPr/>
        </p:nvPicPr>
        <p:blipFill>
          <a:blip r:embed="rId4"/>
          <a:stretch>
            <a:fillRect/>
          </a:stretch>
        </p:blipFill>
        <p:spPr>
          <a:xfrm>
            <a:off x="7433050" y="3017282"/>
            <a:ext cx="282476" cy="266537"/>
          </a:xfrm>
          <a:prstGeom prst="rect">
            <a:avLst/>
          </a:prstGeom>
          <a:ln w="12700">
            <a:miter lim="400000"/>
          </a:ln>
        </p:spPr>
      </p:pic>
      <p:pic>
        <p:nvPicPr>
          <p:cNvPr id="363" name="Picture 127" descr="Picture 127">
            <a:extLst>
              <a:ext uri="{FF2B5EF4-FFF2-40B4-BE49-F238E27FC236}">
                <a16:creationId xmlns:a16="http://schemas.microsoft.com/office/drawing/2014/main" id="{9EE3EA77-DB1F-9D3D-A811-28610B9F3598}"/>
              </a:ext>
            </a:extLst>
          </p:cNvPr>
          <p:cNvPicPr>
            <a:picLocks noChangeAspect="1"/>
          </p:cNvPicPr>
          <p:nvPr/>
        </p:nvPicPr>
        <p:blipFill>
          <a:blip r:embed="rId4"/>
          <a:stretch>
            <a:fillRect/>
          </a:stretch>
        </p:blipFill>
        <p:spPr>
          <a:xfrm>
            <a:off x="7719692" y="3017282"/>
            <a:ext cx="282476" cy="266537"/>
          </a:xfrm>
          <a:prstGeom prst="rect">
            <a:avLst/>
          </a:prstGeom>
          <a:ln w="12700">
            <a:miter lim="400000"/>
          </a:ln>
        </p:spPr>
      </p:pic>
      <p:pic>
        <p:nvPicPr>
          <p:cNvPr id="364" name="Picture 127" descr="Picture 127">
            <a:extLst>
              <a:ext uri="{FF2B5EF4-FFF2-40B4-BE49-F238E27FC236}">
                <a16:creationId xmlns:a16="http://schemas.microsoft.com/office/drawing/2014/main" id="{85758A24-C8A3-3FCF-1B6B-127EAF4AE49A}"/>
              </a:ext>
            </a:extLst>
          </p:cNvPr>
          <p:cNvPicPr>
            <a:picLocks noChangeAspect="1"/>
          </p:cNvPicPr>
          <p:nvPr/>
        </p:nvPicPr>
        <p:blipFill>
          <a:blip r:embed="rId4"/>
          <a:stretch>
            <a:fillRect/>
          </a:stretch>
        </p:blipFill>
        <p:spPr>
          <a:xfrm>
            <a:off x="8002137" y="3017282"/>
            <a:ext cx="282476" cy="266537"/>
          </a:xfrm>
          <a:prstGeom prst="rect">
            <a:avLst/>
          </a:prstGeom>
          <a:ln w="12700">
            <a:miter lim="400000"/>
          </a:ln>
        </p:spPr>
      </p:pic>
      <p:pic>
        <p:nvPicPr>
          <p:cNvPr id="365" name="Picture 127" descr="Picture 127">
            <a:extLst>
              <a:ext uri="{FF2B5EF4-FFF2-40B4-BE49-F238E27FC236}">
                <a16:creationId xmlns:a16="http://schemas.microsoft.com/office/drawing/2014/main" id="{F4A18172-2A69-EE71-FEE8-04D390A86B75}"/>
              </a:ext>
            </a:extLst>
          </p:cNvPr>
          <p:cNvPicPr>
            <a:picLocks noChangeAspect="1"/>
          </p:cNvPicPr>
          <p:nvPr/>
        </p:nvPicPr>
        <p:blipFill>
          <a:blip r:embed="rId4"/>
          <a:stretch>
            <a:fillRect/>
          </a:stretch>
        </p:blipFill>
        <p:spPr>
          <a:xfrm>
            <a:off x="8286542" y="3017282"/>
            <a:ext cx="282476" cy="266537"/>
          </a:xfrm>
          <a:prstGeom prst="rect">
            <a:avLst/>
          </a:prstGeom>
          <a:ln w="12700">
            <a:miter lim="400000"/>
          </a:ln>
        </p:spPr>
      </p:pic>
      <p:pic>
        <p:nvPicPr>
          <p:cNvPr id="366" name="Picture 127" descr="Picture 127">
            <a:extLst>
              <a:ext uri="{FF2B5EF4-FFF2-40B4-BE49-F238E27FC236}">
                <a16:creationId xmlns:a16="http://schemas.microsoft.com/office/drawing/2014/main" id="{53254BB5-9DC8-54C0-6114-1323D515130E}"/>
              </a:ext>
            </a:extLst>
          </p:cNvPr>
          <p:cNvPicPr>
            <a:picLocks noChangeAspect="1"/>
          </p:cNvPicPr>
          <p:nvPr/>
        </p:nvPicPr>
        <p:blipFill>
          <a:blip r:embed="rId4"/>
          <a:stretch>
            <a:fillRect/>
          </a:stretch>
        </p:blipFill>
        <p:spPr>
          <a:xfrm>
            <a:off x="8568038" y="3017282"/>
            <a:ext cx="282476" cy="266537"/>
          </a:xfrm>
          <a:prstGeom prst="rect">
            <a:avLst/>
          </a:prstGeom>
          <a:ln w="12700">
            <a:miter lim="400000"/>
          </a:ln>
        </p:spPr>
      </p:pic>
      <p:pic>
        <p:nvPicPr>
          <p:cNvPr id="367" name="Picture 127" descr="Picture 127">
            <a:extLst>
              <a:ext uri="{FF2B5EF4-FFF2-40B4-BE49-F238E27FC236}">
                <a16:creationId xmlns:a16="http://schemas.microsoft.com/office/drawing/2014/main" id="{53A876FE-30A9-089F-32CB-60512F62C833}"/>
              </a:ext>
            </a:extLst>
          </p:cNvPr>
          <p:cNvPicPr>
            <a:picLocks noChangeAspect="1"/>
          </p:cNvPicPr>
          <p:nvPr/>
        </p:nvPicPr>
        <p:blipFill>
          <a:blip r:embed="rId4"/>
          <a:stretch>
            <a:fillRect/>
          </a:stretch>
        </p:blipFill>
        <p:spPr>
          <a:xfrm>
            <a:off x="6023702" y="3297463"/>
            <a:ext cx="282476" cy="266537"/>
          </a:xfrm>
          <a:prstGeom prst="rect">
            <a:avLst/>
          </a:prstGeom>
          <a:ln w="12700">
            <a:miter lim="400000"/>
          </a:ln>
        </p:spPr>
      </p:pic>
      <p:pic>
        <p:nvPicPr>
          <p:cNvPr id="368" name="Picture 127" descr="Picture 127">
            <a:extLst>
              <a:ext uri="{FF2B5EF4-FFF2-40B4-BE49-F238E27FC236}">
                <a16:creationId xmlns:a16="http://schemas.microsoft.com/office/drawing/2014/main" id="{982F01C6-A119-5ACD-6E12-8C1E7942D808}"/>
              </a:ext>
            </a:extLst>
          </p:cNvPr>
          <p:cNvPicPr>
            <a:picLocks noChangeAspect="1"/>
          </p:cNvPicPr>
          <p:nvPr/>
        </p:nvPicPr>
        <p:blipFill>
          <a:blip r:embed="rId4"/>
          <a:stretch>
            <a:fillRect/>
          </a:stretch>
        </p:blipFill>
        <p:spPr>
          <a:xfrm>
            <a:off x="6306148" y="3297463"/>
            <a:ext cx="282476" cy="266537"/>
          </a:xfrm>
          <a:prstGeom prst="rect">
            <a:avLst/>
          </a:prstGeom>
          <a:ln w="12700">
            <a:miter lim="400000"/>
          </a:ln>
        </p:spPr>
      </p:pic>
      <p:pic>
        <p:nvPicPr>
          <p:cNvPr id="369" name="Picture 127" descr="Picture 127">
            <a:extLst>
              <a:ext uri="{FF2B5EF4-FFF2-40B4-BE49-F238E27FC236}">
                <a16:creationId xmlns:a16="http://schemas.microsoft.com/office/drawing/2014/main" id="{B81065C5-DBF6-3661-122F-C28CCE75036B}"/>
              </a:ext>
            </a:extLst>
          </p:cNvPr>
          <p:cNvPicPr>
            <a:picLocks noChangeAspect="1"/>
          </p:cNvPicPr>
          <p:nvPr/>
        </p:nvPicPr>
        <p:blipFill>
          <a:blip r:embed="rId4"/>
          <a:stretch>
            <a:fillRect/>
          </a:stretch>
        </p:blipFill>
        <p:spPr>
          <a:xfrm>
            <a:off x="6590551" y="3297463"/>
            <a:ext cx="282476" cy="266537"/>
          </a:xfrm>
          <a:prstGeom prst="rect">
            <a:avLst/>
          </a:prstGeom>
          <a:ln w="12700">
            <a:miter lim="400000"/>
          </a:ln>
        </p:spPr>
      </p:pic>
      <p:pic>
        <p:nvPicPr>
          <p:cNvPr id="370" name="Picture 127" descr="Picture 127">
            <a:extLst>
              <a:ext uri="{FF2B5EF4-FFF2-40B4-BE49-F238E27FC236}">
                <a16:creationId xmlns:a16="http://schemas.microsoft.com/office/drawing/2014/main" id="{0F2F70E6-FA4E-45EC-57D2-CFBF88D2AF9B}"/>
              </a:ext>
            </a:extLst>
          </p:cNvPr>
          <p:cNvPicPr>
            <a:picLocks noChangeAspect="1"/>
          </p:cNvPicPr>
          <p:nvPr/>
        </p:nvPicPr>
        <p:blipFill>
          <a:blip r:embed="rId4"/>
          <a:stretch>
            <a:fillRect/>
          </a:stretch>
        </p:blipFill>
        <p:spPr>
          <a:xfrm>
            <a:off x="6872047" y="3297463"/>
            <a:ext cx="282476" cy="266537"/>
          </a:xfrm>
          <a:prstGeom prst="rect">
            <a:avLst/>
          </a:prstGeom>
          <a:ln w="12700">
            <a:miter lim="400000"/>
          </a:ln>
        </p:spPr>
      </p:pic>
      <p:pic>
        <p:nvPicPr>
          <p:cNvPr id="371" name="Picture 127" descr="Picture 127">
            <a:extLst>
              <a:ext uri="{FF2B5EF4-FFF2-40B4-BE49-F238E27FC236}">
                <a16:creationId xmlns:a16="http://schemas.microsoft.com/office/drawing/2014/main" id="{D693C715-CDCA-6EC8-9E73-70CA08452371}"/>
              </a:ext>
            </a:extLst>
          </p:cNvPr>
          <p:cNvPicPr>
            <a:picLocks noChangeAspect="1"/>
          </p:cNvPicPr>
          <p:nvPr/>
        </p:nvPicPr>
        <p:blipFill>
          <a:blip r:embed="rId4"/>
          <a:stretch>
            <a:fillRect/>
          </a:stretch>
        </p:blipFill>
        <p:spPr>
          <a:xfrm>
            <a:off x="7154493" y="3297463"/>
            <a:ext cx="282476" cy="266537"/>
          </a:xfrm>
          <a:prstGeom prst="rect">
            <a:avLst/>
          </a:prstGeom>
          <a:ln w="12700">
            <a:miter lim="400000"/>
          </a:ln>
        </p:spPr>
      </p:pic>
      <p:pic>
        <p:nvPicPr>
          <p:cNvPr id="372" name="Picture 127" descr="Picture 127">
            <a:extLst>
              <a:ext uri="{FF2B5EF4-FFF2-40B4-BE49-F238E27FC236}">
                <a16:creationId xmlns:a16="http://schemas.microsoft.com/office/drawing/2014/main" id="{288C35C5-ACFC-A36E-92E1-BC3339968ACF}"/>
              </a:ext>
            </a:extLst>
          </p:cNvPr>
          <p:cNvPicPr>
            <a:picLocks noChangeAspect="1"/>
          </p:cNvPicPr>
          <p:nvPr/>
        </p:nvPicPr>
        <p:blipFill>
          <a:blip r:embed="rId4"/>
          <a:stretch>
            <a:fillRect/>
          </a:stretch>
        </p:blipFill>
        <p:spPr>
          <a:xfrm>
            <a:off x="7438897" y="3297463"/>
            <a:ext cx="282476" cy="266537"/>
          </a:xfrm>
          <a:prstGeom prst="rect">
            <a:avLst/>
          </a:prstGeom>
          <a:ln w="12700">
            <a:miter lim="400000"/>
          </a:ln>
        </p:spPr>
      </p:pic>
      <p:pic>
        <p:nvPicPr>
          <p:cNvPr id="373" name="Picture 127" descr="Picture 127">
            <a:extLst>
              <a:ext uri="{FF2B5EF4-FFF2-40B4-BE49-F238E27FC236}">
                <a16:creationId xmlns:a16="http://schemas.microsoft.com/office/drawing/2014/main" id="{994386FA-25B5-4C90-24F1-826E387FB3C0}"/>
              </a:ext>
            </a:extLst>
          </p:cNvPr>
          <p:cNvPicPr>
            <a:picLocks noChangeAspect="1"/>
          </p:cNvPicPr>
          <p:nvPr/>
        </p:nvPicPr>
        <p:blipFill>
          <a:blip r:embed="rId4"/>
          <a:stretch>
            <a:fillRect/>
          </a:stretch>
        </p:blipFill>
        <p:spPr>
          <a:xfrm>
            <a:off x="7725540" y="3297463"/>
            <a:ext cx="282476" cy="266537"/>
          </a:xfrm>
          <a:prstGeom prst="rect">
            <a:avLst/>
          </a:prstGeom>
          <a:ln w="12700">
            <a:miter lim="400000"/>
          </a:ln>
        </p:spPr>
      </p:pic>
      <p:pic>
        <p:nvPicPr>
          <p:cNvPr id="374" name="Picture 127" descr="Picture 127">
            <a:extLst>
              <a:ext uri="{FF2B5EF4-FFF2-40B4-BE49-F238E27FC236}">
                <a16:creationId xmlns:a16="http://schemas.microsoft.com/office/drawing/2014/main" id="{AF106B37-3836-3CC6-F0AB-39EC743DC464}"/>
              </a:ext>
            </a:extLst>
          </p:cNvPr>
          <p:cNvPicPr>
            <a:picLocks noChangeAspect="1"/>
          </p:cNvPicPr>
          <p:nvPr/>
        </p:nvPicPr>
        <p:blipFill>
          <a:blip r:embed="rId4"/>
          <a:stretch>
            <a:fillRect/>
          </a:stretch>
        </p:blipFill>
        <p:spPr>
          <a:xfrm>
            <a:off x="8007985" y="3297463"/>
            <a:ext cx="282476" cy="266537"/>
          </a:xfrm>
          <a:prstGeom prst="rect">
            <a:avLst/>
          </a:prstGeom>
          <a:ln w="12700">
            <a:miter lim="400000"/>
          </a:ln>
        </p:spPr>
      </p:pic>
      <p:pic>
        <p:nvPicPr>
          <p:cNvPr id="375" name="Picture 127" descr="Picture 127">
            <a:extLst>
              <a:ext uri="{FF2B5EF4-FFF2-40B4-BE49-F238E27FC236}">
                <a16:creationId xmlns:a16="http://schemas.microsoft.com/office/drawing/2014/main" id="{A7F968D3-F16C-2024-D153-F49D6965EF00}"/>
              </a:ext>
            </a:extLst>
          </p:cNvPr>
          <p:cNvPicPr>
            <a:picLocks noChangeAspect="1"/>
          </p:cNvPicPr>
          <p:nvPr/>
        </p:nvPicPr>
        <p:blipFill>
          <a:blip r:embed="rId4"/>
          <a:stretch>
            <a:fillRect/>
          </a:stretch>
        </p:blipFill>
        <p:spPr>
          <a:xfrm>
            <a:off x="8292389" y="3297463"/>
            <a:ext cx="282476" cy="266537"/>
          </a:xfrm>
          <a:prstGeom prst="rect">
            <a:avLst/>
          </a:prstGeom>
          <a:ln w="12700">
            <a:miter lim="400000"/>
          </a:ln>
        </p:spPr>
      </p:pic>
      <p:pic>
        <p:nvPicPr>
          <p:cNvPr id="376" name="Picture 127" descr="Picture 127">
            <a:extLst>
              <a:ext uri="{FF2B5EF4-FFF2-40B4-BE49-F238E27FC236}">
                <a16:creationId xmlns:a16="http://schemas.microsoft.com/office/drawing/2014/main" id="{24972CE4-137F-17D9-30B7-137FA2750BD7}"/>
              </a:ext>
            </a:extLst>
          </p:cNvPr>
          <p:cNvPicPr>
            <a:picLocks noChangeAspect="1"/>
          </p:cNvPicPr>
          <p:nvPr/>
        </p:nvPicPr>
        <p:blipFill>
          <a:blip r:embed="rId4"/>
          <a:stretch>
            <a:fillRect/>
          </a:stretch>
        </p:blipFill>
        <p:spPr>
          <a:xfrm>
            <a:off x="8573885" y="3297463"/>
            <a:ext cx="282476" cy="266537"/>
          </a:xfrm>
          <a:prstGeom prst="rect">
            <a:avLst/>
          </a:prstGeom>
          <a:ln w="12700">
            <a:miter lim="400000"/>
          </a:ln>
        </p:spPr>
      </p:pic>
      <p:pic>
        <p:nvPicPr>
          <p:cNvPr id="377" name="Picture 127" descr="Picture 127">
            <a:extLst>
              <a:ext uri="{FF2B5EF4-FFF2-40B4-BE49-F238E27FC236}">
                <a16:creationId xmlns:a16="http://schemas.microsoft.com/office/drawing/2014/main" id="{C1F95506-9352-C451-DA03-57EE83649312}"/>
              </a:ext>
            </a:extLst>
          </p:cNvPr>
          <p:cNvPicPr>
            <a:picLocks noChangeAspect="1"/>
          </p:cNvPicPr>
          <p:nvPr/>
        </p:nvPicPr>
        <p:blipFill>
          <a:blip r:embed="rId4"/>
          <a:stretch>
            <a:fillRect/>
          </a:stretch>
        </p:blipFill>
        <p:spPr>
          <a:xfrm>
            <a:off x="6021437" y="3564684"/>
            <a:ext cx="282476" cy="266537"/>
          </a:xfrm>
          <a:prstGeom prst="rect">
            <a:avLst/>
          </a:prstGeom>
          <a:ln w="12700">
            <a:miter lim="400000"/>
          </a:ln>
        </p:spPr>
      </p:pic>
      <p:pic>
        <p:nvPicPr>
          <p:cNvPr id="378" name="Picture 127" descr="Picture 127">
            <a:extLst>
              <a:ext uri="{FF2B5EF4-FFF2-40B4-BE49-F238E27FC236}">
                <a16:creationId xmlns:a16="http://schemas.microsoft.com/office/drawing/2014/main" id="{54E6869F-E55D-EACE-73DD-A955FC0B1B0D}"/>
              </a:ext>
            </a:extLst>
          </p:cNvPr>
          <p:cNvPicPr>
            <a:picLocks noChangeAspect="1"/>
          </p:cNvPicPr>
          <p:nvPr/>
        </p:nvPicPr>
        <p:blipFill>
          <a:blip r:embed="rId4"/>
          <a:stretch>
            <a:fillRect/>
          </a:stretch>
        </p:blipFill>
        <p:spPr>
          <a:xfrm>
            <a:off x="6303883" y="3564684"/>
            <a:ext cx="282476" cy="266537"/>
          </a:xfrm>
          <a:prstGeom prst="rect">
            <a:avLst/>
          </a:prstGeom>
          <a:ln w="12700">
            <a:miter lim="400000"/>
          </a:ln>
        </p:spPr>
      </p:pic>
      <p:pic>
        <p:nvPicPr>
          <p:cNvPr id="379" name="Picture 127" descr="Picture 127">
            <a:extLst>
              <a:ext uri="{FF2B5EF4-FFF2-40B4-BE49-F238E27FC236}">
                <a16:creationId xmlns:a16="http://schemas.microsoft.com/office/drawing/2014/main" id="{D96ED3FB-8877-A4C6-DC80-596339332A8E}"/>
              </a:ext>
            </a:extLst>
          </p:cNvPr>
          <p:cNvPicPr>
            <a:picLocks noChangeAspect="1"/>
          </p:cNvPicPr>
          <p:nvPr/>
        </p:nvPicPr>
        <p:blipFill>
          <a:blip r:embed="rId4"/>
          <a:stretch>
            <a:fillRect/>
          </a:stretch>
        </p:blipFill>
        <p:spPr>
          <a:xfrm>
            <a:off x="6588287" y="3564684"/>
            <a:ext cx="282476" cy="266537"/>
          </a:xfrm>
          <a:prstGeom prst="rect">
            <a:avLst/>
          </a:prstGeom>
          <a:ln w="12700">
            <a:miter lim="400000"/>
          </a:ln>
        </p:spPr>
      </p:pic>
      <p:pic>
        <p:nvPicPr>
          <p:cNvPr id="380" name="Picture 127" descr="Picture 127">
            <a:extLst>
              <a:ext uri="{FF2B5EF4-FFF2-40B4-BE49-F238E27FC236}">
                <a16:creationId xmlns:a16="http://schemas.microsoft.com/office/drawing/2014/main" id="{2FB024A1-96DC-EE54-3307-35B7F5F62328}"/>
              </a:ext>
            </a:extLst>
          </p:cNvPr>
          <p:cNvPicPr>
            <a:picLocks noChangeAspect="1"/>
          </p:cNvPicPr>
          <p:nvPr/>
        </p:nvPicPr>
        <p:blipFill>
          <a:blip r:embed="rId4"/>
          <a:stretch>
            <a:fillRect/>
          </a:stretch>
        </p:blipFill>
        <p:spPr>
          <a:xfrm>
            <a:off x="6869783" y="3564684"/>
            <a:ext cx="282476" cy="266537"/>
          </a:xfrm>
          <a:prstGeom prst="rect">
            <a:avLst/>
          </a:prstGeom>
          <a:ln w="12700">
            <a:miter lim="400000"/>
          </a:ln>
        </p:spPr>
      </p:pic>
      <p:pic>
        <p:nvPicPr>
          <p:cNvPr id="381" name="Picture 127" descr="Picture 127">
            <a:extLst>
              <a:ext uri="{FF2B5EF4-FFF2-40B4-BE49-F238E27FC236}">
                <a16:creationId xmlns:a16="http://schemas.microsoft.com/office/drawing/2014/main" id="{EC972D54-52DE-49C6-3C8C-A66F2C276BCF}"/>
              </a:ext>
            </a:extLst>
          </p:cNvPr>
          <p:cNvPicPr>
            <a:picLocks noChangeAspect="1"/>
          </p:cNvPicPr>
          <p:nvPr/>
        </p:nvPicPr>
        <p:blipFill>
          <a:blip r:embed="rId4"/>
          <a:stretch>
            <a:fillRect/>
          </a:stretch>
        </p:blipFill>
        <p:spPr>
          <a:xfrm>
            <a:off x="7152228" y="3564684"/>
            <a:ext cx="282476" cy="266537"/>
          </a:xfrm>
          <a:prstGeom prst="rect">
            <a:avLst/>
          </a:prstGeom>
          <a:ln w="12700">
            <a:miter lim="400000"/>
          </a:ln>
        </p:spPr>
      </p:pic>
      <p:pic>
        <p:nvPicPr>
          <p:cNvPr id="382" name="Picture 127" descr="Picture 127">
            <a:extLst>
              <a:ext uri="{FF2B5EF4-FFF2-40B4-BE49-F238E27FC236}">
                <a16:creationId xmlns:a16="http://schemas.microsoft.com/office/drawing/2014/main" id="{C8D741E6-48B6-08EA-521E-71FAE9BF9E8D}"/>
              </a:ext>
            </a:extLst>
          </p:cNvPr>
          <p:cNvPicPr>
            <a:picLocks noChangeAspect="1"/>
          </p:cNvPicPr>
          <p:nvPr/>
        </p:nvPicPr>
        <p:blipFill>
          <a:blip r:embed="rId4"/>
          <a:stretch>
            <a:fillRect/>
          </a:stretch>
        </p:blipFill>
        <p:spPr>
          <a:xfrm>
            <a:off x="7436632" y="3564684"/>
            <a:ext cx="282476" cy="266537"/>
          </a:xfrm>
          <a:prstGeom prst="rect">
            <a:avLst/>
          </a:prstGeom>
          <a:ln w="12700">
            <a:miter lim="400000"/>
          </a:ln>
        </p:spPr>
      </p:pic>
      <p:pic>
        <p:nvPicPr>
          <p:cNvPr id="383" name="Picture 127" descr="Picture 127">
            <a:extLst>
              <a:ext uri="{FF2B5EF4-FFF2-40B4-BE49-F238E27FC236}">
                <a16:creationId xmlns:a16="http://schemas.microsoft.com/office/drawing/2014/main" id="{772486F8-9C57-B6F1-F7F6-1197BC1AA1A2}"/>
              </a:ext>
            </a:extLst>
          </p:cNvPr>
          <p:cNvPicPr>
            <a:picLocks noChangeAspect="1"/>
          </p:cNvPicPr>
          <p:nvPr/>
        </p:nvPicPr>
        <p:blipFill>
          <a:blip r:embed="rId4"/>
          <a:stretch>
            <a:fillRect/>
          </a:stretch>
        </p:blipFill>
        <p:spPr>
          <a:xfrm>
            <a:off x="7723275" y="3564684"/>
            <a:ext cx="282476" cy="266537"/>
          </a:xfrm>
          <a:prstGeom prst="rect">
            <a:avLst/>
          </a:prstGeom>
          <a:ln w="12700">
            <a:miter lim="400000"/>
          </a:ln>
        </p:spPr>
      </p:pic>
      <p:pic>
        <p:nvPicPr>
          <p:cNvPr id="384" name="Picture 127" descr="Picture 127">
            <a:extLst>
              <a:ext uri="{FF2B5EF4-FFF2-40B4-BE49-F238E27FC236}">
                <a16:creationId xmlns:a16="http://schemas.microsoft.com/office/drawing/2014/main" id="{C0783D55-55DE-1EC9-2F3D-7B41CB43A8BC}"/>
              </a:ext>
            </a:extLst>
          </p:cNvPr>
          <p:cNvPicPr>
            <a:picLocks noChangeAspect="1"/>
          </p:cNvPicPr>
          <p:nvPr/>
        </p:nvPicPr>
        <p:blipFill>
          <a:blip r:embed="rId4"/>
          <a:stretch>
            <a:fillRect/>
          </a:stretch>
        </p:blipFill>
        <p:spPr>
          <a:xfrm>
            <a:off x="8005720" y="3564684"/>
            <a:ext cx="282476" cy="266537"/>
          </a:xfrm>
          <a:prstGeom prst="rect">
            <a:avLst/>
          </a:prstGeom>
          <a:ln w="12700">
            <a:miter lim="400000"/>
          </a:ln>
        </p:spPr>
      </p:pic>
      <p:pic>
        <p:nvPicPr>
          <p:cNvPr id="385" name="Picture 127" descr="Picture 127">
            <a:extLst>
              <a:ext uri="{FF2B5EF4-FFF2-40B4-BE49-F238E27FC236}">
                <a16:creationId xmlns:a16="http://schemas.microsoft.com/office/drawing/2014/main" id="{41FB9C5A-A977-D553-C64C-6E0BA444E35C}"/>
              </a:ext>
            </a:extLst>
          </p:cNvPr>
          <p:cNvPicPr>
            <a:picLocks noChangeAspect="1"/>
          </p:cNvPicPr>
          <p:nvPr/>
        </p:nvPicPr>
        <p:blipFill>
          <a:blip r:embed="rId4"/>
          <a:stretch>
            <a:fillRect/>
          </a:stretch>
        </p:blipFill>
        <p:spPr>
          <a:xfrm>
            <a:off x="8290124" y="3564684"/>
            <a:ext cx="282476" cy="266537"/>
          </a:xfrm>
          <a:prstGeom prst="rect">
            <a:avLst/>
          </a:prstGeom>
          <a:ln w="12700">
            <a:miter lim="400000"/>
          </a:ln>
        </p:spPr>
      </p:pic>
      <p:pic>
        <p:nvPicPr>
          <p:cNvPr id="386" name="Picture 127" descr="Picture 127">
            <a:extLst>
              <a:ext uri="{FF2B5EF4-FFF2-40B4-BE49-F238E27FC236}">
                <a16:creationId xmlns:a16="http://schemas.microsoft.com/office/drawing/2014/main" id="{77D71BAA-E1A5-CC22-4155-B0ACC5C5EB64}"/>
              </a:ext>
            </a:extLst>
          </p:cNvPr>
          <p:cNvPicPr>
            <a:picLocks noChangeAspect="1"/>
          </p:cNvPicPr>
          <p:nvPr/>
        </p:nvPicPr>
        <p:blipFill>
          <a:blip r:embed="rId4"/>
          <a:stretch>
            <a:fillRect/>
          </a:stretch>
        </p:blipFill>
        <p:spPr>
          <a:xfrm>
            <a:off x="8571620" y="3564684"/>
            <a:ext cx="282476" cy="266537"/>
          </a:xfrm>
          <a:prstGeom prst="rect">
            <a:avLst/>
          </a:prstGeom>
          <a:ln w="12700">
            <a:miter lim="400000"/>
          </a:ln>
        </p:spPr>
      </p:pic>
      <p:pic>
        <p:nvPicPr>
          <p:cNvPr id="387" name="Picture 127" descr="Picture 127">
            <a:extLst>
              <a:ext uri="{FF2B5EF4-FFF2-40B4-BE49-F238E27FC236}">
                <a16:creationId xmlns:a16="http://schemas.microsoft.com/office/drawing/2014/main" id="{390E43DB-048C-95B6-51C8-EFD36E1A480F}"/>
              </a:ext>
            </a:extLst>
          </p:cNvPr>
          <p:cNvPicPr>
            <a:picLocks noChangeAspect="1"/>
          </p:cNvPicPr>
          <p:nvPr/>
        </p:nvPicPr>
        <p:blipFill>
          <a:blip r:embed="rId4"/>
          <a:stretch>
            <a:fillRect/>
          </a:stretch>
        </p:blipFill>
        <p:spPr>
          <a:xfrm>
            <a:off x="6021437" y="3832754"/>
            <a:ext cx="282476" cy="266537"/>
          </a:xfrm>
          <a:prstGeom prst="rect">
            <a:avLst/>
          </a:prstGeom>
          <a:ln w="12700">
            <a:miter lim="400000"/>
          </a:ln>
        </p:spPr>
      </p:pic>
      <p:pic>
        <p:nvPicPr>
          <p:cNvPr id="388" name="Picture 127" descr="Picture 127">
            <a:extLst>
              <a:ext uri="{FF2B5EF4-FFF2-40B4-BE49-F238E27FC236}">
                <a16:creationId xmlns:a16="http://schemas.microsoft.com/office/drawing/2014/main" id="{5925E59A-E475-EB7D-A60E-C5C59E5026D6}"/>
              </a:ext>
            </a:extLst>
          </p:cNvPr>
          <p:cNvPicPr>
            <a:picLocks noChangeAspect="1"/>
          </p:cNvPicPr>
          <p:nvPr/>
        </p:nvPicPr>
        <p:blipFill>
          <a:blip r:embed="rId4"/>
          <a:stretch>
            <a:fillRect/>
          </a:stretch>
        </p:blipFill>
        <p:spPr>
          <a:xfrm>
            <a:off x="6303883" y="3832754"/>
            <a:ext cx="282476" cy="266537"/>
          </a:xfrm>
          <a:prstGeom prst="rect">
            <a:avLst/>
          </a:prstGeom>
          <a:ln w="12700">
            <a:miter lim="400000"/>
          </a:ln>
        </p:spPr>
      </p:pic>
      <p:pic>
        <p:nvPicPr>
          <p:cNvPr id="389" name="Picture 127" descr="Picture 127">
            <a:extLst>
              <a:ext uri="{FF2B5EF4-FFF2-40B4-BE49-F238E27FC236}">
                <a16:creationId xmlns:a16="http://schemas.microsoft.com/office/drawing/2014/main" id="{346A58F3-7BDA-BDFD-1567-12CD490B7BFA}"/>
              </a:ext>
            </a:extLst>
          </p:cNvPr>
          <p:cNvPicPr>
            <a:picLocks noChangeAspect="1"/>
          </p:cNvPicPr>
          <p:nvPr/>
        </p:nvPicPr>
        <p:blipFill>
          <a:blip r:embed="rId4"/>
          <a:stretch>
            <a:fillRect/>
          </a:stretch>
        </p:blipFill>
        <p:spPr>
          <a:xfrm>
            <a:off x="6588287" y="3832754"/>
            <a:ext cx="282476" cy="266537"/>
          </a:xfrm>
          <a:prstGeom prst="rect">
            <a:avLst/>
          </a:prstGeom>
          <a:ln w="12700">
            <a:miter lim="400000"/>
          </a:ln>
        </p:spPr>
      </p:pic>
      <p:pic>
        <p:nvPicPr>
          <p:cNvPr id="390" name="Picture 127" descr="Picture 127">
            <a:extLst>
              <a:ext uri="{FF2B5EF4-FFF2-40B4-BE49-F238E27FC236}">
                <a16:creationId xmlns:a16="http://schemas.microsoft.com/office/drawing/2014/main" id="{26A92827-3E78-411D-5EFB-E5322A313EC3}"/>
              </a:ext>
            </a:extLst>
          </p:cNvPr>
          <p:cNvPicPr>
            <a:picLocks noChangeAspect="1"/>
          </p:cNvPicPr>
          <p:nvPr/>
        </p:nvPicPr>
        <p:blipFill>
          <a:blip r:embed="rId4"/>
          <a:stretch>
            <a:fillRect/>
          </a:stretch>
        </p:blipFill>
        <p:spPr>
          <a:xfrm>
            <a:off x="6869783" y="3832754"/>
            <a:ext cx="282476" cy="266537"/>
          </a:xfrm>
          <a:prstGeom prst="rect">
            <a:avLst/>
          </a:prstGeom>
          <a:ln w="12700">
            <a:miter lim="400000"/>
          </a:ln>
        </p:spPr>
      </p:pic>
      <p:pic>
        <p:nvPicPr>
          <p:cNvPr id="391" name="Picture 127" descr="Picture 127">
            <a:extLst>
              <a:ext uri="{FF2B5EF4-FFF2-40B4-BE49-F238E27FC236}">
                <a16:creationId xmlns:a16="http://schemas.microsoft.com/office/drawing/2014/main" id="{463A7EA5-4884-0109-E25B-758DE888F8A8}"/>
              </a:ext>
            </a:extLst>
          </p:cNvPr>
          <p:cNvPicPr>
            <a:picLocks noChangeAspect="1"/>
          </p:cNvPicPr>
          <p:nvPr/>
        </p:nvPicPr>
        <p:blipFill>
          <a:blip r:embed="rId4"/>
          <a:stretch>
            <a:fillRect/>
          </a:stretch>
        </p:blipFill>
        <p:spPr>
          <a:xfrm>
            <a:off x="7152228" y="3832754"/>
            <a:ext cx="282476" cy="266537"/>
          </a:xfrm>
          <a:prstGeom prst="rect">
            <a:avLst/>
          </a:prstGeom>
          <a:ln w="12700">
            <a:miter lim="400000"/>
          </a:ln>
        </p:spPr>
      </p:pic>
      <p:pic>
        <p:nvPicPr>
          <p:cNvPr id="392" name="Picture 127" descr="Picture 127">
            <a:extLst>
              <a:ext uri="{FF2B5EF4-FFF2-40B4-BE49-F238E27FC236}">
                <a16:creationId xmlns:a16="http://schemas.microsoft.com/office/drawing/2014/main" id="{94324116-4919-4657-ADBC-994940FAA3A3}"/>
              </a:ext>
            </a:extLst>
          </p:cNvPr>
          <p:cNvPicPr>
            <a:picLocks noChangeAspect="1"/>
          </p:cNvPicPr>
          <p:nvPr/>
        </p:nvPicPr>
        <p:blipFill>
          <a:blip r:embed="rId4"/>
          <a:stretch>
            <a:fillRect/>
          </a:stretch>
        </p:blipFill>
        <p:spPr>
          <a:xfrm>
            <a:off x="7436632" y="3832754"/>
            <a:ext cx="282476" cy="266537"/>
          </a:xfrm>
          <a:prstGeom prst="rect">
            <a:avLst/>
          </a:prstGeom>
          <a:ln w="12700">
            <a:miter lim="400000"/>
          </a:ln>
        </p:spPr>
      </p:pic>
      <p:pic>
        <p:nvPicPr>
          <p:cNvPr id="393" name="Picture 127" descr="Picture 127">
            <a:extLst>
              <a:ext uri="{FF2B5EF4-FFF2-40B4-BE49-F238E27FC236}">
                <a16:creationId xmlns:a16="http://schemas.microsoft.com/office/drawing/2014/main" id="{89BD000D-49CE-78C6-0D5E-11C2F8DC95F9}"/>
              </a:ext>
            </a:extLst>
          </p:cNvPr>
          <p:cNvPicPr>
            <a:picLocks noChangeAspect="1"/>
          </p:cNvPicPr>
          <p:nvPr/>
        </p:nvPicPr>
        <p:blipFill>
          <a:blip r:embed="rId4"/>
          <a:stretch>
            <a:fillRect/>
          </a:stretch>
        </p:blipFill>
        <p:spPr>
          <a:xfrm>
            <a:off x="7723275" y="3832754"/>
            <a:ext cx="282476" cy="266537"/>
          </a:xfrm>
          <a:prstGeom prst="rect">
            <a:avLst/>
          </a:prstGeom>
          <a:ln w="12700">
            <a:miter lim="400000"/>
          </a:ln>
        </p:spPr>
      </p:pic>
      <p:pic>
        <p:nvPicPr>
          <p:cNvPr id="394" name="Picture 127" descr="Picture 127">
            <a:extLst>
              <a:ext uri="{FF2B5EF4-FFF2-40B4-BE49-F238E27FC236}">
                <a16:creationId xmlns:a16="http://schemas.microsoft.com/office/drawing/2014/main" id="{9BCC0C60-A085-C9E9-41DB-8B9F554D5E80}"/>
              </a:ext>
            </a:extLst>
          </p:cNvPr>
          <p:cNvPicPr>
            <a:picLocks noChangeAspect="1"/>
          </p:cNvPicPr>
          <p:nvPr/>
        </p:nvPicPr>
        <p:blipFill>
          <a:blip r:embed="rId4"/>
          <a:stretch>
            <a:fillRect/>
          </a:stretch>
        </p:blipFill>
        <p:spPr>
          <a:xfrm>
            <a:off x="8005720" y="3832754"/>
            <a:ext cx="282476" cy="266537"/>
          </a:xfrm>
          <a:prstGeom prst="rect">
            <a:avLst/>
          </a:prstGeom>
          <a:ln w="12700">
            <a:miter lim="400000"/>
          </a:ln>
        </p:spPr>
      </p:pic>
      <p:pic>
        <p:nvPicPr>
          <p:cNvPr id="395" name="Picture 127" descr="Picture 127">
            <a:extLst>
              <a:ext uri="{FF2B5EF4-FFF2-40B4-BE49-F238E27FC236}">
                <a16:creationId xmlns:a16="http://schemas.microsoft.com/office/drawing/2014/main" id="{B929D3A6-AA1E-6E83-66EA-2C232100F840}"/>
              </a:ext>
            </a:extLst>
          </p:cNvPr>
          <p:cNvPicPr>
            <a:picLocks noChangeAspect="1"/>
          </p:cNvPicPr>
          <p:nvPr/>
        </p:nvPicPr>
        <p:blipFill>
          <a:blip r:embed="rId4"/>
          <a:stretch>
            <a:fillRect/>
          </a:stretch>
        </p:blipFill>
        <p:spPr>
          <a:xfrm>
            <a:off x="8290124" y="3832754"/>
            <a:ext cx="282476" cy="266537"/>
          </a:xfrm>
          <a:prstGeom prst="rect">
            <a:avLst/>
          </a:prstGeom>
          <a:ln w="12700">
            <a:miter lim="400000"/>
          </a:ln>
        </p:spPr>
      </p:pic>
      <p:pic>
        <p:nvPicPr>
          <p:cNvPr id="396" name="Picture 127" descr="Picture 127">
            <a:extLst>
              <a:ext uri="{FF2B5EF4-FFF2-40B4-BE49-F238E27FC236}">
                <a16:creationId xmlns:a16="http://schemas.microsoft.com/office/drawing/2014/main" id="{AA8010E2-716B-65FD-F257-E8FC3A40BC71}"/>
              </a:ext>
            </a:extLst>
          </p:cNvPr>
          <p:cNvPicPr>
            <a:picLocks noChangeAspect="1"/>
          </p:cNvPicPr>
          <p:nvPr/>
        </p:nvPicPr>
        <p:blipFill>
          <a:blip r:embed="rId4"/>
          <a:stretch>
            <a:fillRect/>
          </a:stretch>
        </p:blipFill>
        <p:spPr>
          <a:xfrm>
            <a:off x="8571620" y="3832754"/>
            <a:ext cx="282476" cy="266537"/>
          </a:xfrm>
          <a:prstGeom prst="rect">
            <a:avLst/>
          </a:prstGeom>
          <a:ln w="12700">
            <a:miter lim="400000"/>
          </a:ln>
        </p:spPr>
      </p:pic>
      <p:pic>
        <p:nvPicPr>
          <p:cNvPr id="397" name="Picture 127" descr="Picture 127">
            <a:extLst>
              <a:ext uri="{FF2B5EF4-FFF2-40B4-BE49-F238E27FC236}">
                <a16:creationId xmlns:a16="http://schemas.microsoft.com/office/drawing/2014/main" id="{3DF3EA2C-B165-D6EB-55DC-0FB4E00CE10E}"/>
              </a:ext>
            </a:extLst>
          </p:cNvPr>
          <p:cNvPicPr>
            <a:picLocks noChangeAspect="1"/>
          </p:cNvPicPr>
          <p:nvPr/>
        </p:nvPicPr>
        <p:blipFill>
          <a:blip r:embed="rId4"/>
          <a:stretch>
            <a:fillRect/>
          </a:stretch>
        </p:blipFill>
        <p:spPr>
          <a:xfrm>
            <a:off x="6023702" y="4100317"/>
            <a:ext cx="282476" cy="266537"/>
          </a:xfrm>
          <a:prstGeom prst="rect">
            <a:avLst/>
          </a:prstGeom>
          <a:ln w="12700">
            <a:miter lim="400000"/>
          </a:ln>
        </p:spPr>
      </p:pic>
      <p:pic>
        <p:nvPicPr>
          <p:cNvPr id="398" name="Picture 127" descr="Picture 127">
            <a:extLst>
              <a:ext uri="{FF2B5EF4-FFF2-40B4-BE49-F238E27FC236}">
                <a16:creationId xmlns:a16="http://schemas.microsoft.com/office/drawing/2014/main" id="{3D5379A4-A561-FB86-DBFC-5703FB0FF7D0}"/>
              </a:ext>
            </a:extLst>
          </p:cNvPr>
          <p:cNvPicPr>
            <a:picLocks noChangeAspect="1"/>
          </p:cNvPicPr>
          <p:nvPr/>
        </p:nvPicPr>
        <p:blipFill>
          <a:blip r:embed="rId4"/>
          <a:stretch>
            <a:fillRect/>
          </a:stretch>
        </p:blipFill>
        <p:spPr>
          <a:xfrm>
            <a:off x="6306148" y="4100317"/>
            <a:ext cx="282476" cy="266537"/>
          </a:xfrm>
          <a:prstGeom prst="rect">
            <a:avLst/>
          </a:prstGeom>
          <a:ln w="12700">
            <a:miter lim="400000"/>
          </a:ln>
        </p:spPr>
      </p:pic>
      <p:pic>
        <p:nvPicPr>
          <p:cNvPr id="399" name="Picture 127" descr="Picture 127">
            <a:extLst>
              <a:ext uri="{FF2B5EF4-FFF2-40B4-BE49-F238E27FC236}">
                <a16:creationId xmlns:a16="http://schemas.microsoft.com/office/drawing/2014/main" id="{9E3A1C49-748A-8B70-7A28-D4B23F4D602F}"/>
              </a:ext>
            </a:extLst>
          </p:cNvPr>
          <p:cNvPicPr>
            <a:picLocks noChangeAspect="1"/>
          </p:cNvPicPr>
          <p:nvPr/>
        </p:nvPicPr>
        <p:blipFill>
          <a:blip r:embed="rId4"/>
          <a:stretch>
            <a:fillRect/>
          </a:stretch>
        </p:blipFill>
        <p:spPr>
          <a:xfrm>
            <a:off x="6590551" y="4100317"/>
            <a:ext cx="282476" cy="266537"/>
          </a:xfrm>
          <a:prstGeom prst="rect">
            <a:avLst/>
          </a:prstGeom>
          <a:ln w="12700">
            <a:miter lim="400000"/>
          </a:ln>
        </p:spPr>
      </p:pic>
      <p:pic>
        <p:nvPicPr>
          <p:cNvPr id="400" name="Picture 127" descr="Picture 127">
            <a:extLst>
              <a:ext uri="{FF2B5EF4-FFF2-40B4-BE49-F238E27FC236}">
                <a16:creationId xmlns:a16="http://schemas.microsoft.com/office/drawing/2014/main" id="{CB9720DF-B9BE-8229-8974-AB2B2AA7B3C6}"/>
              </a:ext>
            </a:extLst>
          </p:cNvPr>
          <p:cNvPicPr>
            <a:picLocks noChangeAspect="1"/>
          </p:cNvPicPr>
          <p:nvPr/>
        </p:nvPicPr>
        <p:blipFill>
          <a:blip r:embed="rId4"/>
          <a:stretch>
            <a:fillRect/>
          </a:stretch>
        </p:blipFill>
        <p:spPr>
          <a:xfrm>
            <a:off x="6872047" y="4100317"/>
            <a:ext cx="282476" cy="266537"/>
          </a:xfrm>
          <a:prstGeom prst="rect">
            <a:avLst/>
          </a:prstGeom>
          <a:ln w="12700">
            <a:miter lim="400000"/>
          </a:ln>
        </p:spPr>
      </p:pic>
      <p:pic>
        <p:nvPicPr>
          <p:cNvPr id="401" name="Picture 127" descr="Picture 127">
            <a:extLst>
              <a:ext uri="{FF2B5EF4-FFF2-40B4-BE49-F238E27FC236}">
                <a16:creationId xmlns:a16="http://schemas.microsoft.com/office/drawing/2014/main" id="{6560D828-793E-8AB1-5204-1260F40996BF}"/>
              </a:ext>
            </a:extLst>
          </p:cNvPr>
          <p:cNvPicPr>
            <a:picLocks noChangeAspect="1"/>
          </p:cNvPicPr>
          <p:nvPr/>
        </p:nvPicPr>
        <p:blipFill>
          <a:blip r:embed="rId4"/>
          <a:stretch>
            <a:fillRect/>
          </a:stretch>
        </p:blipFill>
        <p:spPr>
          <a:xfrm>
            <a:off x="7154493" y="4100317"/>
            <a:ext cx="282476" cy="266537"/>
          </a:xfrm>
          <a:prstGeom prst="rect">
            <a:avLst/>
          </a:prstGeom>
          <a:ln w="12700">
            <a:miter lim="400000"/>
          </a:ln>
        </p:spPr>
      </p:pic>
      <p:pic>
        <p:nvPicPr>
          <p:cNvPr id="402" name="Picture 127" descr="Picture 127">
            <a:extLst>
              <a:ext uri="{FF2B5EF4-FFF2-40B4-BE49-F238E27FC236}">
                <a16:creationId xmlns:a16="http://schemas.microsoft.com/office/drawing/2014/main" id="{C7110309-3F6A-1003-BCB2-0FC2A774131B}"/>
              </a:ext>
            </a:extLst>
          </p:cNvPr>
          <p:cNvPicPr>
            <a:picLocks noChangeAspect="1"/>
          </p:cNvPicPr>
          <p:nvPr/>
        </p:nvPicPr>
        <p:blipFill>
          <a:blip r:embed="rId4"/>
          <a:stretch>
            <a:fillRect/>
          </a:stretch>
        </p:blipFill>
        <p:spPr>
          <a:xfrm>
            <a:off x="7438897" y="4100317"/>
            <a:ext cx="282476" cy="266537"/>
          </a:xfrm>
          <a:prstGeom prst="rect">
            <a:avLst/>
          </a:prstGeom>
          <a:ln w="12700">
            <a:miter lim="400000"/>
          </a:ln>
        </p:spPr>
      </p:pic>
      <p:pic>
        <p:nvPicPr>
          <p:cNvPr id="403" name="Picture 127" descr="Picture 127">
            <a:extLst>
              <a:ext uri="{FF2B5EF4-FFF2-40B4-BE49-F238E27FC236}">
                <a16:creationId xmlns:a16="http://schemas.microsoft.com/office/drawing/2014/main" id="{1A5CF173-834E-5A2C-0859-7C8085A9066F}"/>
              </a:ext>
            </a:extLst>
          </p:cNvPr>
          <p:cNvPicPr>
            <a:picLocks noChangeAspect="1"/>
          </p:cNvPicPr>
          <p:nvPr/>
        </p:nvPicPr>
        <p:blipFill>
          <a:blip r:embed="rId4"/>
          <a:stretch>
            <a:fillRect/>
          </a:stretch>
        </p:blipFill>
        <p:spPr>
          <a:xfrm>
            <a:off x="7725540" y="4100317"/>
            <a:ext cx="282476" cy="266537"/>
          </a:xfrm>
          <a:prstGeom prst="rect">
            <a:avLst/>
          </a:prstGeom>
          <a:ln w="12700">
            <a:miter lim="400000"/>
          </a:ln>
        </p:spPr>
      </p:pic>
      <p:pic>
        <p:nvPicPr>
          <p:cNvPr id="404" name="Picture 127" descr="Picture 127">
            <a:extLst>
              <a:ext uri="{FF2B5EF4-FFF2-40B4-BE49-F238E27FC236}">
                <a16:creationId xmlns:a16="http://schemas.microsoft.com/office/drawing/2014/main" id="{26C1F923-A9F5-494D-8F2D-19501BF8D61C}"/>
              </a:ext>
            </a:extLst>
          </p:cNvPr>
          <p:cNvPicPr>
            <a:picLocks noChangeAspect="1"/>
          </p:cNvPicPr>
          <p:nvPr/>
        </p:nvPicPr>
        <p:blipFill>
          <a:blip r:embed="rId4"/>
          <a:stretch>
            <a:fillRect/>
          </a:stretch>
        </p:blipFill>
        <p:spPr>
          <a:xfrm>
            <a:off x="8007985" y="4100317"/>
            <a:ext cx="282476" cy="266537"/>
          </a:xfrm>
          <a:prstGeom prst="rect">
            <a:avLst/>
          </a:prstGeom>
          <a:ln w="12700">
            <a:miter lim="400000"/>
          </a:ln>
        </p:spPr>
      </p:pic>
      <p:pic>
        <p:nvPicPr>
          <p:cNvPr id="405" name="Picture 127" descr="Picture 127">
            <a:extLst>
              <a:ext uri="{FF2B5EF4-FFF2-40B4-BE49-F238E27FC236}">
                <a16:creationId xmlns:a16="http://schemas.microsoft.com/office/drawing/2014/main" id="{90F51B0D-4EE2-1C95-9E5F-5BDA33B8BBCB}"/>
              </a:ext>
            </a:extLst>
          </p:cNvPr>
          <p:cNvPicPr>
            <a:picLocks noChangeAspect="1"/>
          </p:cNvPicPr>
          <p:nvPr/>
        </p:nvPicPr>
        <p:blipFill>
          <a:blip r:embed="rId4"/>
          <a:stretch>
            <a:fillRect/>
          </a:stretch>
        </p:blipFill>
        <p:spPr>
          <a:xfrm>
            <a:off x="8292389" y="4100317"/>
            <a:ext cx="282476" cy="266537"/>
          </a:xfrm>
          <a:prstGeom prst="rect">
            <a:avLst/>
          </a:prstGeom>
          <a:ln w="12700">
            <a:miter lim="400000"/>
          </a:ln>
        </p:spPr>
      </p:pic>
      <p:pic>
        <p:nvPicPr>
          <p:cNvPr id="406" name="Picture 127" descr="Picture 127">
            <a:extLst>
              <a:ext uri="{FF2B5EF4-FFF2-40B4-BE49-F238E27FC236}">
                <a16:creationId xmlns:a16="http://schemas.microsoft.com/office/drawing/2014/main" id="{1569FA41-8A22-E52F-D29E-E4369386E47C}"/>
              </a:ext>
            </a:extLst>
          </p:cNvPr>
          <p:cNvPicPr>
            <a:picLocks noChangeAspect="1"/>
          </p:cNvPicPr>
          <p:nvPr/>
        </p:nvPicPr>
        <p:blipFill>
          <a:blip r:embed="rId4"/>
          <a:stretch>
            <a:fillRect/>
          </a:stretch>
        </p:blipFill>
        <p:spPr>
          <a:xfrm>
            <a:off x="8573885" y="4100317"/>
            <a:ext cx="282476" cy="266537"/>
          </a:xfrm>
          <a:prstGeom prst="rect">
            <a:avLst/>
          </a:prstGeom>
          <a:ln w="12700">
            <a:miter lim="400000"/>
          </a:ln>
        </p:spPr>
      </p:pic>
      <p:pic>
        <p:nvPicPr>
          <p:cNvPr id="407" name="Picture 127" descr="Picture 127">
            <a:extLst>
              <a:ext uri="{FF2B5EF4-FFF2-40B4-BE49-F238E27FC236}">
                <a16:creationId xmlns:a16="http://schemas.microsoft.com/office/drawing/2014/main" id="{5CB965F1-1906-3022-4B32-6A0B0CA501FE}"/>
              </a:ext>
            </a:extLst>
          </p:cNvPr>
          <p:cNvPicPr>
            <a:picLocks noChangeAspect="1"/>
          </p:cNvPicPr>
          <p:nvPr/>
        </p:nvPicPr>
        <p:blipFill>
          <a:blip r:embed="rId4"/>
          <a:stretch>
            <a:fillRect/>
          </a:stretch>
        </p:blipFill>
        <p:spPr>
          <a:xfrm>
            <a:off x="6021437" y="4367539"/>
            <a:ext cx="282476" cy="266537"/>
          </a:xfrm>
          <a:prstGeom prst="rect">
            <a:avLst/>
          </a:prstGeom>
          <a:ln w="12700">
            <a:miter lim="400000"/>
          </a:ln>
        </p:spPr>
      </p:pic>
      <p:pic>
        <p:nvPicPr>
          <p:cNvPr id="408" name="Picture 127" descr="Picture 127">
            <a:extLst>
              <a:ext uri="{FF2B5EF4-FFF2-40B4-BE49-F238E27FC236}">
                <a16:creationId xmlns:a16="http://schemas.microsoft.com/office/drawing/2014/main" id="{B4B5ED33-AC3D-1D00-7811-81A6DC304DA1}"/>
              </a:ext>
            </a:extLst>
          </p:cNvPr>
          <p:cNvPicPr>
            <a:picLocks noChangeAspect="1"/>
          </p:cNvPicPr>
          <p:nvPr/>
        </p:nvPicPr>
        <p:blipFill>
          <a:blip r:embed="rId4"/>
          <a:stretch>
            <a:fillRect/>
          </a:stretch>
        </p:blipFill>
        <p:spPr>
          <a:xfrm>
            <a:off x="6303883" y="4367539"/>
            <a:ext cx="282476" cy="266537"/>
          </a:xfrm>
          <a:prstGeom prst="rect">
            <a:avLst/>
          </a:prstGeom>
          <a:ln w="12700">
            <a:miter lim="400000"/>
          </a:ln>
        </p:spPr>
      </p:pic>
      <p:pic>
        <p:nvPicPr>
          <p:cNvPr id="409" name="Picture 127" descr="Picture 127">
            <a:extLst>
              <a:ext uri="{FF2B5EF4-FFF2-40B4-BE49-F238E27FC236}">
                <a16:creationId xmlns:a16="http://schemas.microsoft.com/office/drawing/2014/main" id="{53D7CA2C-4A4F-38A1-B580-651EE87C8096}"/>
              </a:ext>
            </a:extLst>
          </p:cNvPr>
          <p:cNvPicPr>
            <a:picLocks noChangeAspect="1"/>
          </p:cNvPicPr>
          <p:nvPr/>
        </p:nvPicPr>
        <p:blipFill>
          <a:blip r:embed="rId4"/>
          <a:stretch>
            <a:fillRect/>
          </a:stretch>
        </p:blipFill>
        <p:spPr>
          <a:xfrm>
            <a:off x="6588287" y="4367539"/>
            <a:ext cx="282476" cy="266537"/>
          </a:xfrm>
          <a:prstGeom prst="rect">
            <a:avLst/>
          </a:prstGeom>
          <a:ln w="12700">
            <a:miter lim="400000"/>
          </a:ln>
        </p:spPr>
      </p:pic>
      <p:pic>
        <p:nvPicPr>
          <p:cNvPr id="410" name="Picture 127" descr="Picture 127">
            <a:extLst>
              <a:ext uri="{FF2B5EF4-FFF2-40B4-BE49-F238E27FC236}">
                <a16:creationId xmlns:a16="http://schemas.microsoft.com/office/drawing/2014/main" id="{2777A988-E339-F14C-C170-550F931438C6}"/>
              </a:ext>
            </a:extLst>
          </p:cNvPr>
          <p:cNvPicPr>
            <a:picLocks noChangeAspect="1"/>
          </p:cNvPicPr>
          <p:nvPr/>
        </p:nvPicPr>
        <p:blipFill>
          <a:blip r:embed="rId4"/>
          <a:stretch>
            <a:fillRect/>
          </a:stretch>
        </p:blipFill>
        <p:spPr>
          <a:xfrm>
            <a:off x="6869783" y="4367539"/>
            <a:ext cx="282476" cy="266537"/>
          </a:xfrm>
          <a:prstGeom prst="rect">
            <a:avLst/>
          </a:prstGeom>
          <a:ln w="12700">
            <a:miter lim="400000"/>
          </a:ln>
        </p:spPr>
      </p:pic>
      <p:pic>
        <p:nvPicPr>
          <p:cNvPr id="411" name="Picture 127" descr="Picture 127">
            <a:extLst>
              <a:ext uri="{FF2B5EF4-FFF2-40B4-BE49-F238E27FC236}">
                <a16:creationId xmlns:a16="http://schemas.microsoft.com/office/drawing/2014/main" id="{146F5415-CC7A-ECD7-A961-1E61E4D3E405}"/>
              </a:ext>
            </a:extLst>
          </p:cNvPr>
          <p:cNvPicPr>
            <a:picLocks noChangeAspect="1"/>
          </p:cNvPicPr>
          <p:nvPr/>
        </p:nvPicPr>
        <p:blipFill>
          <a:blip r:embed="rId4"/>
          <a:stretch>
            <a:fillRect/>
          </a:stretch>
        </p:blipFill>
        <p:spPr>
          <a:xfrm>
            <a:off x="7152228" y="4367539"/>
            <a:ext cx="282476" cy="266537"/>
          </a:xfrm>
          <a:prstGeom prst="rect">
            <a:avLst/>
          </a:prstGeom>
          <a:ln w="12700">
            <a:miter lim="400000"/>
          </a:ln>
        </p:spPr>
      </p:pic>
      <p:pic>
        <p:nvPicPr>
          <p:cNvPr id="412" name="Picture 127" descr="Picture 127">
            <a:extLst>
              <a:ext uri="{FF2B5EF4-FFF2-40B4-BE49-F238E27FC236}">
                <a16:creationId xmlns:a16="http://schemas.microsoft.com/office/drawing/2014/main" id="{9E38D45C-5B4D-2E4A-F8EE-B7DCE64AFB87}"/>
              </a:ext>
            </a:extLst>
          </p:cNvPr>
          <p:cNvPicPr>
            <a:picLocks noChangeAspect="1"/>
          </p:cNvPicPr>
          <p:nvPr/>
        </p:nvPicPr>
        <p:blipFill>
          <a:blip r:embed="rId4"/>
          <a:stretch>
            <a:fillRect/>
          </a:stretch>
        </p:blipFill>
        <p:spPr>
          <a:xfrm>
            <a:off x="7436632" y="4367539"/>
            <a:ext cx="282476" cy="266537"/>
          </a:xfrm>
          <a:prstGeom prst="rect">
            <a:avLst/>
          </a:prstGeom>
          <a:ln w="12700">
            <a:miter lim="400000"/>
          </a:ln>
        </p:spPr>
      </p:pic>
      <p:pic>
        <p:nvPicPr>
          <p:cNvPr id="413" name="Picture 127" descr="Picture 127">
            <a:extLst>
              <a:ext uri="{FF2B5EF4-FFF2-40B4-BE49-F238E27FC236}">
                <a16:creationId xmlns:a16="http://schemas.microsoft.com/office/drawing/2014/main" id="{AD0D7D29-877B-2B15-0AD9-49C8D2C31465}"/>
              </a:ext>
            </a:extLst>
          </p:cNvPr>
          <p:cNvPicPr>
            <a:picLocks noChangeAspect="1"/>
          </p:cNvPicPr>
          <p:nvPr/>
        </p:nvPicPr>
        <p:blipFill>
          <a:blip r:embed="rId4"/>
          <a:stretch>
            <a:fillRect/>
          </a:stretch>
        </p:blipFill>
        <p:spPr>
          <a:xfrm>
            <a:off x="7723275" y="4367539"/>
            <a:ext cx="282476" cy="266537"/>
          </a:xfrm>
          <a:prstGeom prst="rect">
            <a:avLst/>
          </a:prstGeom>
          <a:ln w="12700">
            <a:miter lim="400000"/>
          </a:ln>
        </p:spPr>
      </p:pic>
      <p:pic>
        <p:nvPicPr>
          <p:cNvPr id="414" name="Picture 127" descr="Picture 127">
            <a:extLst>
              <a:ext uri="{FF2B5EF4-FFF2-40B4-BE49-F238E27FC236}">
                <a16:creationId xmlns:a16="http://schemas.microsoft.com/office/drawing/2014/main" id="{C3F38EAE-30AE-581D-5817-00711B95239C}"/>
              </a:ext>
            </a:extLst>
          </p:cNvPr>
          <p:cNvPicPr>
            <a:picLocks noChangeAspect="1"/>
          </p:cNvPicPr>
          <p:nvPr/>
        </p:nvPicPr>
        <p:blipFill>
          <a:blip r:embed="rId4"/>
          <a:stretch>
            <a:fillRect/>
          </a:stretch>
        </p:blipFill>
        <p:spPr>
          <a:xfrm>
            <a:off x="8005720" y="4367539"/>
            <a:ext cx="282476" cy="266537"/>
          </a:xfrm>
          <a:prstGeom prst="rect">
            <a:avLst/>
          </a:prstGeom>
          <a:ln w="12700">
            <a:miter lim="400000"/>
          </a:ln>
        </p:spPr>
      </p:pic>
      <p:pic>
        <p:nvPicPr>
          <p:cNvPr id="415" name="Picture 127" descr="Picture 127">
            <a:extLst>
              <a:ext uri="{FF2B5EF4-FFF2-40B4-BE49-F238E27FC236}">
                <a16:creationId xmlns:a16="http://schemas.microsoft.com/office/drawing/2014/main" id="{31ED0B38-7E4D-9726-7887-A02A0C84FD26}"/>
              </a:ext>
            </a:extLst>
          </p:cNvPr>
          <p:cNvPicPr>
            <a:picLocks noChangeAspect="1"/>
          </p:cNvPicPr>
          <p:nvPr/>
        </p:nvPicPr>
        <p:blipFill>
          <a:blip r:embed="rId4"/>
          <a:stretch>
            <a:fillRect/>
          </a:stretch>
        </p:blipFill>
        <p:spPr>
          <a:xfrm>
            <a:off x="8290124" y="4367539"/>
            <a:ext cx="282476" cy="266537"/>
          </a:xfrm>
          <a:prstGeom prst="rect">
            <a:avLst/>
          </a:prstGeom>
          <a:ln w="12700">
            <a:miter lim="400000"/>
          </a:ln>
        </p:spPr>
      </p:pic>
      <p:pic>
        <p:nvPicPr>
          <p:cNvPr id="416" name="Picture 127" descr="Picture 127">
            <a:extLst>
              <a:ext uri="{FF2B5EF4-FFF2-40B4-BE49-F238E27FC236}">
                <a16:creationId xmlns:a16="http://schemas.microsoft.com/office/drawing/2014/main" id="{34529436-0B63-3DAF-6CB4-4D9979B2FA20}"/>
              </a:ext>
            </a:extLst>
          </p:cNvPr>
          <p:cNvPicPr>
            <a:picLocks noChangeAspect="1"/>
          </p:cNvPicPr>
          <p:nvPr/>
        </p:nvPicPr>
        <p:blipFill>
          <a:blip r:embed="rId4"/>
          <a:stretch>
            <a:fillRect/>
          </a:stretch>
        </p:blipFill>
        <p:spPr>
          <a:xfrm>
            <a:off x="8571620" y="4367539"/>
            <a:ext cx="282476" cy="266537"/>
          </a:xfrm>
          <a:prstGeom prst="rect">
            <a:avLst/>
          </a:prstGeom>
          <a:ln w="12700">
            <a:miter lim="400000"/>
          </a:ln>
        </p:spPr>
      </p:pic>
      <p:pic>
        <p:nvPicPr>
          <p:cNvPr id="417" name="Picture 127" descr="Picture 127">
            <a:extLst>
              <a:ext uri="{FF2B5EF4-FFF2-40B4-BE49-F238E27FC236}">
                <a16:creationId xmlns:a16="http://schemas.microsoft.com/office/drawing/2014/main" id="{D5FBF2AC-8BD7-E207-4A4D-E0AF9931686C}"/>
              </a:ext>
            </a:extLst>
          </p:cNvPr>
          <p:cNvPicPr>
            <a:picLocks noChangeAspect="1"/>
          </p:cNvPicPr>
          <p:nvPr/>
        </p:nvPicPr>
        <p:blipFill>
          <a:blip r:embed="rId4"/>
          <a:stretch>
            <a:fillRect/>
          </a:stretch>
        </p:blipFill>
        <p:spPr>
          <a:xfrm>
            <a:off x="6021437" y="4635609"/>
            <a:ext cx="282476" cy="266537"/>
          </a:xfrm>
          <a:prstGeom prst="rect">
            <a:avLst/>
          </a:prstGeom>
          <a:ln w="12700">
            <a:miter lim="400000"/>
          </a:ln>
        </p:spPr>
      </p:pic>
      <p:pic>
        <p:nvPicPr>
          <p:cNvPr id="418" name="Picture 127" descr="Picture 127">
            <a:extLst>
              <a:ext uri="{FF2B5EF4-FFF2-40B4-BE49-F238E27FC236}">
                <a16:creationId xmlns:a16="http://schemas.microsoft.com/office/drawing/2014/main" id="{61BBDC34-7DBA-AB5B-7064-1DB6B44E0867}"/>
              </a:ext>
            </a:extLst>
          </p:cNvPr>
          <p:cNvPicPr>
            <a:picLocks noChangeAspect="1"/>
          </p:cNvPicPr>
          <p:nvPr/>
        </p:nvPicPr>
        <p:blipFill>
          <a:blip r:embed="rId4"/>
          <a:stretch>
            <a:fillRect/>
          </a:stretch>
        </p:blipFill>
        <p:spPr>
          <a:xfrm>
            <a:off x="6303883" y="4635609"/>
            <a:ext cx="282476" cy="266537"/>
          </a:xfrm>
          <a:prstGeom prst="rect">
            <a:avLst/>
          </a:prstGeom>
          <a:ln w="12700">
            <a:miter lim="400000"/>
          </a:ln>
        </p:spPr>
      </p:pic>
      <p:pic>
        <p:nvPicPr>
          <p:cNvPr id="419" name="Picture 127" descr="Picture 127">
            <a:extLst>
              <a:ext uri="{FF2B5EF4-FFF2-40B4-BE49-F238E27FC236}">
                <a16:creationId xmlns:a16="http://schemas.microsoft.com/office/drawing/2014/main" id="{07865C12-AA11-E738-CDED-A1FEBBB6FE45}"/>
              </a:ext>
            </a:extLst>
          </p:cNvPr>
          <p:cNvPicPr>
            <a:picLocks noChangeAspect="1"/>
          </p:cNvPicPr>
          <p:nvPr/>
        </p:nvPicPr>
        <p:blipFill>
          <a:blip r:embed="rId4"/>
          <a:stretch>
            <a:fillRect/>
          </a:stretch>
        </p:blipFill>
        <p:spPr>
          <a:xfrm>
            <a:off x="6588287" y="4635609"/>
            <a:ext cx="282476" cy="266537"/>
          </a:xfrm>
          <a:prstGeom prst="rect">
            <a:avLst/>
          </a:prstGeom>
          <a:ln w="12700">
            <a:miter lim="400000"/>
          </a:ln>
        </p:spPr>
      </p:pic>
      <p:pic>
        <p:nvPicPr>
          <p:cNvPr id="420" name="Picture 127" descr="Picture 127">
            <a:extLst>
              <a:ext uri="{FF2B5EF4-FFF2-40B4-BE49-F238E27FC236}">
                <a16:creationId xmlns:a16="http://schemas.microsoft.com/office/drawing/2014/main" id="{EF6962C4-50A6-4009-832E-CEC3C0850767}"/>
              </a:ext>
            </a:extLst>
          </p:cNvPr>
          <p:cNvPicPr>
            <a:picLocks noChangeAspect="1"/>
          </p:cNvPicPr>
          <p:nvPr/>
        </p:nvPicPr>
        <p:blipFill>
          <a:blip r:embed="rId4"/>
          <a:stretch>
            <a:fillRect/>
          </a:stretch>
        </p:blipFill>
        <p:spPr>
          <a:xfrm>
            <a:off x="6869783" y="4635609"/>
            <a:ext cx="282476" cy="266537"/>
          </a:xfrm>
          <a:prstGeom prst="rect">
            <a:avLst/>
          </a:prstGeom>
          <a:ln w="12700">
            <a:miter lim="400000"/>
          </a:ln>
        </p:spPr>
      </p:pic>
      <p:pic>
        <p:nvPicPr>
          <p:cNvPr id="421" name="Picture 127" descr="Picture 127">
            <a:extLst>
              <a:ext uri="{FF2B5EF4-FFF2-40B4-BE49-F238E27FC236}">
                <a16:creationId xmlns:a16="http://schemas.microsoft.com/office/drawing/2014/main" id="{9780FE41-CFD3-36E5-4163-6D9758EBBAD5}"/>
              </a:ext>
            </a:extLst>
          </p:cNvPr>
          <p:cNvPicPr>
            <a:picLocks noChangeAspect="1"/>
          </p:cNvPicPr>
          <p:nvPr/>
        </p:nvPicPr>
        <p:blipFill>
          <a:blip r:embed="rId4"/>
          <a:stretch>
            <a:fillRect/>
          </a:stretch>
        </p:blipFill>
        <p:spPr>
          <a:xfrm>
            <a:off x="7152228" y="4635609"/>
            <a:ext cx="282476" cy="266537"/>
          </a:xfrm>
          <a:prstGeom prst="rect">
            <a:avLst/>
          </a:prstGeom>
          <a:ln w="12700">
            <a:miter lim="400000"/>
          </a:ln>
        </p:spPr>
      </p:pic>
      <p:pic>
        <p:nvPicPr>
          <p:cNvPr id="422" name="Picture 127" descr="Picture 127">
            <a:extLst>
              <a:ext uri="{FF2B5EF4-FFF2-40B4-BE49-F238E27FC236}">
                <a16:creationId xmlns:a16="http://schemas.microsoft.com/office/drawing/2014/main" id="{F4FD7C81-9FFC-B5B7-94E1-F60C9112752C}"/>
              </a:ext>
            </a:extLst>
          </p:cNvPr>
          <p:cNvPicPr>
            <a:picLocks noChangeAspect="1"/>
          </p:cNvPicPr>
          <p:nvPr/>
        </p:nvPicPr>
        <p:blipFill>
          <a:blip r:embed="rId4"/>
          <a:stretch>
            <a:fillRect/>
          </a:stretch>
        </p:blipFill>
        <p:spPr>
          <a:xfrm>
            <a:off x="7436632" y="4635609"/>
            <a:ext cx="282476" cy="266537"/>
          </a:xfrm>
          <a:prstGeom prst="rect">
            <a:avLst/>
          </a:prstGeom>
          <a:ln w="12700">
            <a:miter lim="400000"/>
          </a:ln>
        </p:spPr>
      </p:pic>
      <p:pic>
        <p:nvPicPr>
          <p:cNvPr id="423" name="Picture 127" descr="Picture 127">
            <a:extLst>
              <a:ext uri="{FF2B5EF4-FFF2-40B4-BE49-F238E27FC236}">
                <a16:creationId xmlns:a16="http://schemas.microsoft.com/office/drawing/2014/main" id="{F0D1C78D-65DA-5A69-0B53-B1D6BF21A02F}"/>
              </a:ext>
            </a:extLst>
          </p:cNvPr>
          <p:cNvPicPr>
            <a:picLocks noChangeAspect="1"/>
          </p:cNvPicPr>
          <p:nvPr/>
        </p:nvPicPr>
        <p:blipFill>
          <a:blip r:embed="rId4"/>
          <a:stretch>
            <a:fillRect/>
          </a:stretch>
        </p:blipFill>
        <p:spPr>
          <a:xfrm>
            <a:off x="7723275" y="4635609"/>
            <a:ext cx="282476" cy="266537"/>
          </a:xfrm>
          <a:prstGeom prst="rect">
            <a:avLst/>
          </a:prstGeom>
          <a:ln w="12700">
            <a:miter lim="400000"/>
          </a:ln>
        </p:spPr>
      </p:pic>
      <p:pic>
        <p:nvPicPr>
          <p:cNvPr id="424" name="Picture 127" descr="Picture 127">
            <a:extLst>
              <a:ext uri="{FF2B5EF4-FFF2-40B4-BE49-F238E27FC236}">
                <a16:creationId xmlns:a16="http://schemas.microsoft.com/office/drawing/2014/main" id="{796A7E01-48CF-6CE1-B505-954088F480E0}"/>
              </a:ext>
            </a:extLst>
          </p:cNvPr>
          <p:cNvPicPr>
            <a:picLocks noChangeAspect="1"/>
          </p:cNvPicPr>
          <p:nvPr/>
        </p:nvPicPr>
        <p:blipFill>
          <a:blip r:embed="rId4"/>
          <a:stretch>
            <a:fillRect/>
          </a:stretch>
        </p:blipFill>
        <p:spPr>
          <a:xfrm>
            <a:off x="8005720" y="4635609"/>
            <a:ext cx="282476" cy="266537"/>
          </a:xfrm>
          <a:prstGeom prst="rect">
            <a:avLst/>
          </a:prstGeom>
          <a:ln w="12700">
            <a:miter lim="400000"/>
          </a:ln>
        </p:spPr>
      </p:pic>
      <p:pic>
        <p:nvPicPr>
          <p:cNvPr id="425" name="Picture 127" descr="Picture 127">
            <a:extLst>
              <a:ext uri="{FF2B5EF4-FFF2-40B4-BE49-F238E27FC236}">
                <a16:creationId xmlns:a16="http://schemas.microsoft.com/office/drawing/2014/main" id="{9884D296-5B94-9B85-735D-C6AC51FAFF4F}"/>
              </a:ext>
            </a:extLst>
          </p:cNvPr>
          <p:cNvPicPr>
            <a:picLocks noChangeAspect="1"/>
          </p:cNvPicPr>
          <p:nvPr/>
        </p:nvPicPr>
        <p:blipFill>
          <a:blip r:embed="rId4"/>
          <a:stretch>
            <a:fillRect/>
          </a:stretch>
        </p:blipFill>
        <p:spPr>
          <a:xfrm>
            <a:off x="8290124" y="4635609"/>
            <a:ext cx="282476" cy="266537"/>
          </a:xfrm>
          <a:prstGeom prst="rect">
            <a:avLst/>
          </a:prstGeom>
          <a:ln w="12700">
            <a:miter lim="400000"/>
          </a:ln>
        </p:spPr>
      </p:pic>
      <p:pic>
        <p:nvPicPr>
          <p:cNvPr id="426" name="Picture 127" descr="Picture 127">
            <a:extLst>
              <a:ext uri="{FF2B5EF4-FFF2-40B4-BE49-F238E27FC236}">
                <a16:creationId xmlns:a16="http://schemas.microsoft.com/office/drawing/2014/main" id="{9002CF56-500F-4935-7EA4-0822EC3A3AA0}"/>
              </a:ext>
            </a:extLst>
          </p:cNvPr>
          <p:cNvPicPr>
            <a:picLocks noChangeAspect="1"/>
          </p:cNvPicPr>
          <p:nvPr/>
        </p:nvPicPr>
        <p:blipFill>
          <a:blip r:embed="rId4"/>
          <a:stretch>
            <a:fillRect/>
          </a:stretch>
        </p:blipFill>
        <p:spPr>
          <a:xfrm>
            <a:off x="8571620" y="4635609"/>
            <a:ext cx="282476" cy="266537"/>
          </a:xfrm>
          <a:prstGeom prst="rect">
            <a:avLst/>
          </a:prstGeom>
          <a:ln w="12700">
            <a:miter lim="400000"/>
          </a:ln>
        </p:spPr>
      </p:pic>
      <p:pic>
        <p:nvPicPr>
          <p:cNvPr id="427" name="Picture 127" descr="Picture 127">
            <a:extLst>
              <a:ext uri="{FF2B5EF4-FFF2-40B4-BE49-F238E27FC236}">
                <a16:creationId xmlns:a16="http://schemas.microsoft.com/office/drawing/2014/main" id="{AF59B0CF-2C25-5DD8-F0ED-54AE0857BE9A}"/>
              </a:ext>
            </a:extLst>
          </p:cNvPr>
          <p:cNvPicPr>
            <a:picLocks noChangeAspect="1"/>
          </p:cNvPicPr>
          <p:nvPr/>
        </p:nvPicPr>
        <p:blipFill>
          <a:blip r:embed="rId4"/>
          <a:stretch>
            <a:fillRect/>
          </a:stretch>
        </p:blipFill>
        <p:spPr>
          <a:xfrm>
            <a:off x="6023702" y="4909686"/>
            <a:ext cx="282476" cy="266537"/>
          </a:xfrm>
          <a:prstGeom prst="rect">
            <a:avLst/>
          </a:prstGeom>
          <a:ln w="12700">
            <a:miter lim="400000"/>
          </a:ln>
        </p:spPr>
      </p:pic>
      <p:pic>
        <p:nvPicPr>
          <p:cNvPr id="428" name="Picture 127" descr="Picture 127">
            <a:extLst>
              <a:ext uri="{FF2B5EF4-FFF2-40B4-BE49-F238E27FC236}">
                <a16:creationId xmlns:a16="http://schemas.microsoft.com/office/drawing/2014/main" id="{E8BA05DA-23BE-FED8-2CA8-08540D1B071D}"/>
              </a:ext>
            </a:extLst>
          </p:cNvPr>
          <p:cNvPicPr>
            <a:picLocks noChangeAspect="1"/>
          </p:cNvPicPr>
          <p:nvPr/>
        </p:nvPicPr>
        <p:blipFill>
          <a:blip r:embed="rId4"/>
          <a:stretch>
            <a:fillRect/>
          </a:stretch>
        </p:blipFill>
        <p:spPr>
          <a:xfrm>
            <a:off x="6306148" y="4909686"/>
            <a:ext cx="282476" cy="266537"/>
          </a:xfrm>
          <a:prstGeom prst="rect">
            <a:avLst/>
          </a:prstGeom>
          <a:ln w="12700">
            <a:miter lim="400000"/>
          </a:ln>
        </p:spPr>
      </p:pic>
      <p:pic>
        <p:nvPicPr>
          <p:cNvPr id="429" name="Picture 127" descr="Picture 127">
            <a:extLst>
              <a:ext uri="{FF2B5EF4-FFF2-40B4-BE49-F238E27FC236}">
                <a16:creationId xmlns:a16="http://schemas.microsoft.com/office/drawing/2014/main" id="{D0BBF240-C23B-0F9E-3D05-0C2F33436C3B}"/>
              </a:ext>
            </a:extLst>
          </p:cNvPr>
          <p:cNvPicPr>
            <a:picLocks noChangeAspect="1"/>
          </p:cNvPicPr>
          <p:nvPr/>
        </p:nvPicPr>
        <p:blipFill>
          <a:blip r:embed="rId4"/>
          <a:stretch>
            <a:fillRect/>
          </a:stretch>
        </p:blipFill>
        <p:spPr>
          <a:xfrm>
            <a:off x="6590551" y="4909686"/>
            <a:ext cx="282476" cy="266537"/>
          </a:xfrm>
          <a:prstGeom prst="rect">
            <a:avLst/>
          </a:prstGeom>
          <a:ln w="12700">
            <a:miter lim="400000"/>
          </a:ln>
        </p:spPr>
      </p:pic>
      <p:pic>
        <p:nvPicPr>
          <p:cNvPr id="430" name="Picture 127" descr="Picture 127">
            <a:extLst>
              <a:ext uri="{FF2B5EF4-FFF2-40B4-BE49-F238E27FC236}">
                <a16:creationId xmlns:a16="http://schemas.microsoft.com/office/drawing/2014/main" id="{50E93A23-F83E-5011-B459-C356455FC1F9}"/>
              </a:ext>
            </a:extLst>
          </p:cNvPr>
          <p:cNvPicPr>
            <a:picLocks noChangeAspect="1"/>
          </p:cNvPicPr>
          <p:nvPr/>
        </p:nvPicPr>
        <p:blipFill>
          <a:blip r:embed="rId4"/>
          <a:stretch>
            <a:fillRect/>
          </a:stretch>
        </p:blipFill>
        <p:spPr>
          <a:xfrm>
            <a:off x="6872047" y="4909686"/>
            <a:ext cx="282476" cy="266537"/>
          </a:xfrm>
          <a:prstGeom prst="rect">
            <a:avLst/>
          </a:prstGeom>
          <a:ln w="12700">
            <a:miter lim="400000"/>
          </a:ln>
        </p:spPr>
      </p:pic>
      <p:pic>
        <p:nvPicPr>
          <p:cNvPr id="431" name="Picture 127" descr="Picture 127">
            <a:extLst>
              <a:ext uri="{FF2B5EF4-FFF2-40B4-BE49-F238E27FC236}">
                <a16:creationId xmlns:a16="http://schemas.microsoft.com/office/drawing/2014/main" id="{CA456F5F-9E8D-725C-1D3E-3684591466EB}"/>
              </a:ext>
            </a:extLst>
          </p:cNvPr>
          <p:cNvPicPr>
            <a:picLocks noChangeAspect="1"/>
          </p:cNvPicPr>
          <p:nvPr/>
        </p:nvPicPr>
        <p:blipFill>
          <a:blip r:embed="rId4"/>
          <a:stretch>
            <a:fillRect/>
          </a:stretch>
        </p:blipFill>
        <p:spPr>
          <a:xfrm>
            <a:off x="7154493" y="4909686"/>
            <a:ext cx="282476" cy="266537"/>
          </a:xfrm>
          <a:prstGeom prst="rect">
            <a:avLst/>
          </a:prstGeom>
          <a:ln w="12700">
            <a:miter lim="400000"/>
          </a:ln>
        </p:spPr>
      </p:pic>
      <p:pic>
        <p:nvPicPr>
          <p:cNvPr id="432" name="Picture 127" descr="Picture 127">
            <a:extLst>
              <a:ext uri="{FF2B5EF4-FFF2-40B4-BE49-F238E27FC236}">
                <a16:creationId xmlns:a16="http://schemas.microsoft.com/office/drawing/2014/main" id="{FDB88034-9694-09EC-FCA5-8D345FC3D7A6}"/>
              </a:ext>
            </a:extLst>
          </p:cNvPr>
          <p:cNvPicPr>
            <a:picLocks noChangeAspect="1"/>
          </p:cNvPicPr>
          <p:nvPr/>
        </p:nvPicPr>
        <p:blipFill>
          <a:blip r:embed="rId4"/>
          <a:stretch>
            <a:fillRect/>
          </a:stretch>
        </p:blipFill>
        <p:spPr>
          <a:xfrm>
            <a:off x="7438897" y="4909686"/>
            <a:ext cx="282476" cy="266537"/>
          </a:xfrm>
          <a:prstGeom prst="rect">
            <a:avLst/>
          </a:prstGeom>
          <a:ln w="12700">
            <a:miter lim="400000"/>
          </a:ln>
        </p:spPr>
      </p:pic>
      <p:pic>
        <p:nvPicPr>
          <p:cNvPr id="433" name="Picture 127" descr="Picture 127">
            <a:extLst>
              <a:ext uri="{FF2B5EF4-FFF2-40B4-BE49-F238E27FC236}">
                <a16:creationId xmlns:a16="http://schemas.microsoft.com/office/drawing/2014/main" id="{8F0E8930-78D1-4EFB-5619-4479F461C1B4}"/>
              </a:ext>
            </a:extLst>
          </p:cNvPr>
          <p:cNvPicPr>
            <a:picLocks noChangeAspect="1"/>
          </p:cNvPicPr>
          <p:nvPr/>
        </p:nvPicPr>
        <p:blipFill>
          <a:blip r:embed="rId4"/>
          <a:stretch>
            <a:fillRect/>
          </a:stretch>
        </p:blipFill>
        <p:spPr>
          <a:xfrm>
            <a:off x="7725540" y="4909686"/>
            <a:ext cx="282476" cy="266537"/>
          </a:xfrm>
          <a:prstGeom prst="rect">
            <a:avLst/>
          </a:prstGeom>
          <a:ln w="12700">
            <a:miter lim="400000"/>
          </a:ln>
        </p:spPr>
      </p:pic>
      <p:pic>
        <p:nvPicPr>
          <p:cNvPr id="434" name="Picture 127" descr="Picture 127">
            <a:extLst>
              <a:ext uri="{FF2B5EF4-FFF2-40B4-BE49-F238E27FC236}">
                <a16:creationId xmlns:a16="http://schemas.microsoft.com/office/drawing/2014/main" id="{665D36BA-E7CD-0B25-848C-0D42C6E919E1}"/>
              </a:ext>
            </a:extLst>
          </p:cNvPr>
          <p:cNvPicPr>
            <a:picLocks noChangeAspect="1"/>
          </p:cNvPicPr>
          <p:nvPr/>
        </p:nvPicPr>
        <p:blipFill>
          <a:blip r:embed="rId4"/>
          <a:stretch>
            <a:fillRect/>
          </a:stretch>
        </p:blipFill>
        <p:spPr>
          <a:xfrm>
            <a:off x="8007985" y="4909686"/>
            <a:ext cx="282476" cy="266537"/>
          </a:xfrm>
          <a:prstGeom prst="rect">
            <a:avLst/>
          </a:prstGeom>
          <a:ln w="12700">
            <a:miter lim="400000"/>
          </a:ln>
        </p:spPr>
      </p:pic>
      <p:pic>
        <p:nvPicPr>
          <p:cNvPr id="435" name="Picture 127" descr="Picture 127">
            <a:extLst>
              <a:ext uri="{FF2B5EF4-FFF2-40B4-BE49-F238E27FC236}">
                <a16:creationId xmlns:a16="http://schemas.microsoft.com/office/drawing/2014/main" id="{BAD65E1E-B652-B9D6-F8BB-E9162D10C297}"/>
              </a:ext>
            </a:extLst>
          </p:cNvPr>
          <p:cNvPicPr>
            <a:picLocks noChangeAspect="1"/>
          </p:cNvPicPr>
          <p:nvPr/>
        </p:nvPicPr>
        <p:blipFill>
          <a:blip r:embed="rId4"/>
          <a:stretch>
            <a:fillRect/>
          </a:stretch>
        </p:blipFill>
        <p:spPr>
          <a:xfrm>
            <a:off x="8292389" y="4909686"/>
            <a:ext cx="282476" cy="266537"/>
          </a:xfrm>
          <a:prstGeom prst="rect">
            <a:avLst/>
          </a:prstGeom>
          <a:ln w="12700">
            <a:miter lim="400000"/>
          </a:ln>
        </p:spPr>
      </p:pic>
      <p:pic>
        <p:nvPicPr>
          <p:cNvPr id="436" name="Picture 127" descr="Picture 127">
            <a:extLst>
              <a:ext uri="{FF2B5EF4-FFF2-40B4-BE49-F238E27FC236}">
                <a16:creationId xmlns:a16="http://schemas.microsoft.com/office/drawing/2014/main" id="{DBBCEF35-43E5-FA73-B883-96545EE9FB3F}"/>
              </a:ext>
            </a:extLst>
          </p:cNvPr>
          <p:cNvPicPr>
            <a:picLocks noChangeAspect="1"/>
          </p:cNvPicPr>
          <p:nvPr/>
        </p:nvPicPr>
        <p:blipFill>
          <a:blip r:embed="rId4"/>
          <a:stretch>
            <a:fillRect/>
          </a:stretch>
        </p:blipFill>
        <p:spPr>
          <a:xfrm>
            <a:off x="8573885" y="4909686"/>
            <a:ext cx="282476" cy="266537"/>
          </a:xfrm>
          <a:prstGeom prst="rect">
            <a:avLst/>
          </a:prstGeom>
          <a:ln w="12700">
            <a:miter lim="400000"/>
          </a:ln>
        </p:spPr>
      </p:pic>
      <p:pic>
        <p:nvPicPr>
          <p:cNvPr id="437" name="Picture 127" descr="Picture 127">
            <a:extLst>
              <a:ext uri="{FF2B5EF4-FFF2-40B4-BE49-F238E27FC236}">
                <a16:creationId xmlns:a16="http://schemas.microsoft.com/office/drawing/2014/main" id="{FFFFC149-E9FF-46DF-8969-4704CCA73CDB}"/>
              </a:ext>
            </a:extLst>
          </p:cNvPr>
          <p:cNvPicPr>
            <a:picLocks noChangeAspect="1"/>
          </p:cNvPicPr>
          <p:nvPr/>
        </p:nvPicPr>
        <p:blipFill>
          <a:blip r:embed="rId4"/>
          <a:stretch>
            <a:fillRect/>
          </a:stretch>
        </p:blipFill>
        <p:spPr>
          <a:xfrm>
            <a:off x="6021437" y="5176908"/>
            <a:ext cx="282476" cy="266537"/>
          </a:xfrm>
          <a:prstGeom prst="rect">
            <a:avLst/>
          </a:prstGeom>
          <a:ln w="12700">
            <a:miter lim="400000"/>
          </a:ln>
        </p:spPr>
      </p:pic>
      <p:pic>
        <p:nvPicPr>
          <p:cNvPr id="438" name="Picture 127" descr="Picture 127">
            <a:extLst>
              <a:ext uri="{FF2B5EF4-FFF2-40B4-BE49-F238E27FC236}">
                <a16:creationId xmlns:a16="http://schemas.microsoft.com/office/drawing/2014/main" id="{32C090CB-A458-4697-DF6D-BCE085E84BB2}"/>
              </a:ext>
            </a:extLst>
          </p:cNvPr>
          <p:cNvPicPr>
            <a:picLocks noChangeAspect="1"/>
          </p:cNvPicPr>
          <p:nvPr/>
        </p:nvPicPr>
        <p:blipFill>
          <a:blip r:embed="rId4"/>
          <a:stretch>
            <a:fillRect/>
          </a:stretch>
        </p:blipFill>
        <p:spPr>
          <a:xfrm>
            <a:off x="6303883" y="5176908"/>
            <a:ext cx="282476" cy="266537"/>
          </a:xfrm>
          <a:prstGeom prst="rect">
            <a:avLst/>
          </a:prstGeom>
          <a:ln w="12700">
            <a:miter lim="400000"/>
          </a:ln>
        </p:spPr>
      </p:pic>
      <p:pic>
        <p:nvPicPr>
          <p:cNvPr id="439" name="Picture 127" descr="Picture 127">
            <a:extLst>
              <a:ext uri="{FF2B5EF4-FFF2-40B4-BE49-F238E27FC236}">
                <a16:creationId xmlns:a16="http://schemas.microsoft.com/office/drawing/2014/main" id="{913E148A-FD65-F8DA-6DED-5808F2FF3F25}"/>
              </a:ext>
            </a:extLst>
          </p:cNvPr>
          <p:cNvPicPr>
            <a:picLocks noChangeAspect="1"/>
          </p:cNvPicPr>
          <p:nvPr/>
        </p:nvPicPr>
        <p:blipFill>
          <a:blip r:embed="rId4"/>
          <a:stretch>
            <a:fillRect/>
          </a:stretch>
        </p:blipFill>
        <p:spPr>
          <a:xfrm>
            <a:off x="6588287" y="5176908"/>
            <a:ext cx="282476" cy="266537"/>
          </a:xfrm>
          <a:prstGeom prst="rect">
            <a:avLst/>
          </a:prstGeom>
          <a:ln w="12700">
            <a:miter lim="400000"/>
          </a:ln>
        </p:spPr>
      </p:pic>
      <p:pic>
        <p:nvPicPr>
          <p:cNvPr id="440" name="Picture 127" descr="Picture 127">
            <a:extLst>
              <a:ext uri="{FF2B5EF4-FFF2-40B4-BE49-F238E27FC236}">
                <a16:creationId xmlns:a16="http://schemas.microsoft.com/office/drawing/2014/main" id="{9FE3664B-C978-3852-B297-730BF01D0C7B}"/>
              </a:ext>
            </a:extLst>
          </p:cNvPr>
          <p:cNvPicPr>
            <a:picLocks noChangeAspect="1"/>
          </p:cNvPicPr>
          <p:nvPr/>
        </p:nvPicPr>
        <p:blipFill>
          <a:blip r:embed="rId4"/>
          <a:stretch>
            <a:fillRect/>
          </a:stretch>
        </p:blipFill>
        <p:spPr>
          <a:xfrm>
            <a:off x="6869783" y="5176908"/>
            <a:ext cx="282476" cy="266537"/>
          </a:xfrm>
          <a:prstGeom prst="rect">
            <a:avLst/>
          </a:prstGeom>
          <a:ln w="12700">
            <a:miter lim="400000"/>
          </a:ln>
        </p:spPr>
      </p:pic>
      <p:pic>
        <p:nvPicPr>
          <p:cNvPr id="441" name="Picture 127" descr="Picture 127">
            <a:extLst>
              <a:ext uri="{FF2B5EF4-FFF2-40B4-BE49-F238E27FC236}">
                <a16:creationId xmlns:a16="http://schemas.microsoft.com/office/drawing/2014/main" id="{E2AF7BCA-2EE3-B55D-1C97-7334898CEF38}"/>
              </a:ext>
            </a:extLst>
          </p:cNvPr>
          <p:cNvPicPr>
            <a:picLocks noChangeAspect="1"/>
          </p:cNvPicPr>
          <p:nvPr/>
        </p:nvPicPr>
        <p:blipFill>
          <a:blip r:embed="rId4"/>
          <a:stretch>
            <a:fillRect/>
          </a:stretch>
        </p:blipFill>
        <p:spPr>
          <a:xfrm>
            <a:off x="7152228" y="5176908"/>
            <a:ext cx="282476" cy="266537"/>
          </a:xfrm>
          <a:prstGeom prst="rect">
            <a:avLst/>
          </a:prstGeom>
          <a:ln w="12700">
            <a:miter lim="400000"/>
          </a:ln>
        </p:spPr>
      </p:pic>
      <p:pic>
        <p:nvPicPr>
          <p:cNvPr id="442" name="Picture 127" descr="Picture 127">
            <a:extLst>
              <a:ext uri="{FF2B5EF4-FFF2-40B4-BE49-F238E27FC236}">
                <a16:creationId xmlns:a16="http://schemas.microsoft.com/office/drawing/2014/main" id="{6B6B8349-7823-AF67-27FA-1A1A3AC0E014}"/>
              </a:ext>
            </a:extLst>
          </p:cNvPr>
          <p:cNvPicPr>
            <a:picLocks noChangeAspect="1"/>
          </p:cNvPicPr>
          <p:nvPr/>
        </p:nvPicPr>
        <p:blipFill>
          <a:blip r:embed="rId4"/>
          <a:stretch>
            <a:fillRect/>
          </a:stretch>
        </p:blipFill>
        <p:spPr>
          <a:xfrm>
            <a:off x="7436632" y="5176908"/>
            <a:ext cx="282476" cy="266537"/>
          </a:xfrm>
          <a:prstGeom prst="rect">
            <a:avLst/>
          </a:prstGeom>
          <a:ln w="12700">
            <a:miter lim="400000"/>
          </a:ln>
        </p:spPr>
      </p:pic>
      <p:pic>
        <p:nvPicPr>
          <p:cNvPr id="443" name="Picture 127" descr="Picture 127">
            <a:extLst>
              <a:ext uri="{FF2B5EF4-FFF2-40B4-BE49-F238E27FC236}">
                <a16:creationId xmlns:a16="http://schemas.microsoft.com/office/drawing/2014/main" id="{A91A4093-F10C-E337-DF53-93E1CB3A39EC}"/>
              </a:ext>
            </a:extLst>
          </p:cNvPr>
          <p:cNvPicPr>
            <a:picLocks noChangeAspect="1"/>
          </p:cNvPicPr>
          <p:nvPr/>
        </p:nvPicPr>
        <p:blipFill>
          <a:blip r:embed="rId4"/>
          <a:stretch>
            <a:fillRect/>
          </a:stretch>
        </p:blipFill>
        <p:spPr>
          <a:xfrm>
            <a:off x="7723275" y="5176908"/>
            <a:ext cx="282476" cy="266537"/>
          </a:xfrm>
          <a:prstGeom prst="rect">
            <a:avLst/>
          </a:prstGeom>
          <a:ln w="12700">
            <a:miter lim="400000"/>
          </a:ln>
        </p:spPr>
      </p:pic>
      <p:pic>
        <p:nvPicPr>
          <p:cNvPr id="444" name="Picture 127" descr="Picture 127">
            <a:extLst>
              <a:ext uri="{FF2B5EF4-FFF2-40B4-BE49-F238E27FC236}">
                <a16:creationId xmlns:a16="http://schemas.microsoft.com/office/drawing/2014/main" id="{14934989-5DEF-3559-9951-891C1B97A12C}"/>
              </a:ext>
            </a:extLst>
          </p:cNvPr>
          <p:cNvPicPr>
            <a:picLocks noChangeAspect="1"/>
          </p:cNvPicPr>
          <p:nvPr/>
        </p:nvPicPr>
        <p:blipFill>
          <a:blip r:embed="rId4"/>
          <a:stretch>
            <a:fillRect/>
          </a:stretch>
        </p:blipFill>
        <p:spPr>
          <a:xfrm>
            <a:off x="8005720" y="5176908"/>
            <a:ext cx="282476" cy="266537"/>
          </a:xfrm>
          <a:prstGeom prst="rect">
            <a:avLst/>
          </a:prstGeom>
          <a:ln w="12700">
            <a:miter lim="400000"/>
          </a:ln>
        </p:spPr>
      </p:pic>
      <p:pic>
        <p:nvPicPr>
          <p:cNvPr id="445" name="Picture 127" descr="Picture 127">
            <a:extLst>
              <a:ext uri="{FF2B5EF4-FFF2-40B4-BE49-F238E27FC236}">
                <a16:creationId xmlns:a16="http://schemas.microsoft.com/office/drawing/2014/main" id="{CC041EE6-13A6-B811-3468-E818832B9836}"/>
              </a:ext>
            </a:extLst>
          </p:cNvPr>
          <p:cNvPicPr>
            <a:picLocks noChangeAspect="1"/>
          </p:cNvPicPr>
          <p:nvPr/>
        </p:nvPicPr>
        <p:blipFill>
          <a:blip r:embed="rId4"/>
          <a:stretch>
            <a:fillRect/>
          </a:stretch>
        </p:blipFill>
        <p:spPr>
          <a:xfrm>
            <a:off x="8290124" y="5176908"/>
            <a:ext cx="282476" cy="266537"/>
          </a:xfrm>
          <a:prstGeom prst="rect">
            <a:avLst/>
          </a:prstGeom>
          <a:ln w="12700">
            <a:miter lim="400000"/>
          </a:ln>
        </p:spPr>
      </p:pic>
      <p:pic>
        <p:nvPicPr>
          <p:cNvPr id="446" name="Picture 127" descr="Picture 127">
            <a:extLst>
              <a:ext uri="{FF2B5EF4-FFF2-40B4-BE49-F238E27FC236}">
                <a16:creationId xmlns:a16="http://schemas.microsoft.com/office/drawing/2014/main" id="{E3B1FC7C-ECBE-907E-9624-1360398C716F}"/>
              </a:ext>
            </a:extLst>
          </p:cNvPr>
          <p:cNvPicPr>
            <a:picLocks noChangeAspect="1"/>
          </p:cNvPicPr>
          <p:nvPr/>
        </p:nvPicPr>
        <p:blipFill>
          <a:blip r:embed="rId4"/>
          <a:stretch>
            <a:fillRect/>
          </a:stretch>
        </p:blipFill>
        <p:spPr>
          <a:xfrm>
            <a:off x="8571620" y="5176908"/>
            <a:ext cx="282476" cy="266537"/>
          </a:xfrm>
          <a:prstGeom prst="rect">
            <a:avLst/>
          </a:prstGeom>
          <a:ln w="12700">
            <a:miter lim="400000"/>
          </a:ln>
        </p:spPr>
      </p:pic>
      <p:pic>
        <p:nvPicPr>
          <p:cNvPr id="447" name="Picture 127" descr="Picture 127">
            <a:extLst>
              <a:ext uri="{FF2B5EF4-FFF2-40B4-BE49-F238E27FC236}">
                <a16:creationId xmlns:a16="http://schemas.microsoft.com/office/drawing/2014/main" id="{EE8D6178-79D2-09EF-3C33-E2C9B4375B7B}"/>
              </a:ext>
            </a:extLst>
          </p:cNvPr>
          <p:cNvPicPr>
            <a:picLocks noChangeAspect="1"/>
          </p:cNvPicPr>
          <p:nvPr/>
        </p:nvPicPr>
        <p:blipFill>
          <a:blip r:embed="rId4"/>
          <a:stretch>
            <a:fillRect/>
          </a:stretch>
        </p:blipFill>
        <p:spPr>
          <a:xfrm>
            <a:off x="6021437" y="5444978"/>
            <a:ext cx="282476" cy="266537"/>
          </a:xfrm>
          <a:prstGeom prst="rect">
            <a:avLst/>
          </a:prstGeom>
          <a:ln w="12700">
            <a:miter lim="400000"/>
          </a:ln>
        </p:spPr>
      </p:pic>
      <p:pic>
        <p:nvPicPr>
          <p:cNvPr id="448" name="Picture 127" descr="Picture 127">
            <a:extLst>
              <a:ext uri="{FF2B5EF4-FFF2-40B4-BE49-F238E27FC236}">
                <a16:creationId xmlns:a16="http://schemas.microsoft.com/office/drawing/2014/main" id="{26893EA2-9BA2-1A07-CF92-3A9AAB2412B1}"/>
              </a:ext>
            </a:extLst>
          </p:cNvPr>
          <p:cNvPicPr>
            <a:picLocks noChangeAspect="1"/>
          </p:cNvPicPr>
          <p:nvPr/>
        </p:nvPicPr>
        <p:blipFill>
          <a:blip r:embed="rId4"/>
          <a:stretch>
            <a:fillRect/>
          </a:stretch>
        </p:blipFill>
        <p:spPr>
          <a:xfrm>
            <a:off x="6303883" y="5444978"/>
            <a:ext cx="282476" cy="266537"/>
          </a:xfrm>
          <a:prstGeom prst="rect">
            <a:avLst/>
          </a:prstGeom>
          <a:ln w="12700">
            <a:miter lim="400000"/>
          </a:ln>
        </p:spPr>
      </p:pic>
      <p:pic>
        <p:nvPicPr>
          <p:cNvPr id="449" name="Picture 127" descr="Picture 127">
            <a:extLst>
              <a:ext uri="{FF2B5EF4-FFF2-40B4-BE49-F238E27FC236}">
                <a16:creationId xmlns:a16="http://schemas.microsoft.com/office/drawing/2014/main" id="{FE8A6A9E-CA2A-D283-7CDC-5DC2B60EBDFA}"/>
              </a:ext>
            </a:extLst>
          </p:cNvPr>
          <p:cNvPicPr>
            <a:picLocks noChangeAspect="1"/>
          </p:cNvPicPr>
          <p:nvPr/>
        </p:nvPicPr>
        <p:blipFill>
          <a:blip r:embed="rId4"/>
          <a:stretch>
            <a:fillRect/>
          </a:stretch>
        </p:blipFill>
        <p:spPr>
          <a:xfrm>
            <a:off x="6588287" y="5444978"/>
            <a:ext cx="282476" cy="266537"/>
          </a:xfrm>
          <a:prstGeom prst="rect">
            <a:avLst/>
          </a:prstGeom>
          <a:ln w="12700">
            <a:miter lim="400000"/>
          </a:ln>
        </p:spPr>
      </p:pic>
      <p:pic>
        <p:nvPicPr>
          <p:cNvPr id="450" name="Picture 127" descr="Picture 127">
            <a:extLst>
              <a:ext uri="{FF2B5EF4-FFF2-40B4-BE49-F238E27FC236}">
                <a16:creationId xmlns:a16="http://schemas.microsoft.com/office/drawing/2014/main" id="{AEE62301-2F30-F64E-0C07-2386F7C04E51}"/>
              </a:ext>
            </a:extLst>
          </p:cNvPr>
          <p:cNvPicPr>
            <a:picLocks noChangeAspect="1"/>
          </p:cNvPicPr>
          <p:nvPr/>
        </p:nvPicPr>
        <p:blipFill>
          <a:blip r:embed="rId4"/>
          <a:stretch>
            <a:fillRect/>
          </a:stretch>
        </p:blipFill>
        <p:spPr>
          <a:xfrm>
            <a:off x="6869783" y="5444978"/>
            <a:ext cx="282476" cy="266537"/>
          </a:xfrm>
          <a:prstGeom prst="rect">
            <a:avLst/>
          </a:prstGeom>
          <a:ln w="12700">
            <a:miter lim="400000"/>
          </a:ln>
        </p:spPr>
      </p:pic>
      <p:pic>
        <p:nvPicPr>
          <p:cNvPr id="451" name="Picture 127" descr="Picture 127">
            <a:extLst>
              <a:ext uri="{FF2B5EF4-FFF2-40B4-BE49-F238E27FC236}">
                <a16:creationId xmlns:a16="http://schemas.microsoft.com/office/drawing/2014/main" id="{4AF3C6D8-4D3E-5F7F-04F1-90FA1A3AF01C}"/>
              </a:ext>
            </a:extLst>
          </p:cNvPr>
          <p:cNvPicPr>
            <a:picLocks noChangeAspect="1"/>
          </p:cNvPicPr>
          <p:nvPr/>
        </p:nvPicPr>
        <p:blipFill>
          <a:blip r:embed="rId4"/>
          <a:stretch>
            <a:fillRect/>
          </a:stretch>
        </p:blipFill>
        <p:spPr>
          <a:xfrm>
            <a:off x="7152228" y="5444978"/>
            <a:ext cx="282476" cy="266537"/>
          </a:xfrm>
          <a:prstGeom prst="rect">
            <a:avLst/>
          </a:prstGeom>
          <a:ln w="12700">
            <a:miter lim="400000"/>
          </a:ln>
        </p:spPr>
      </p:pic>
      <p:pic>
        <p:nvPicPr>
          <p:cNvPr id="452" name="Picture 127" descr="Picture 127">
            <a:extLst>
              <a:ext uri="{FF2B5EF4-FFF2-40B4-BE49-F238E27FC236}">
                <a16:creationId xmlns:a16="http://schemas.microsoft.com/office/drawing/2014/main" id="{0E655002-8804-8EFA-005F-17C227661B70}"/>
              </a:ext>
            </a:extLst>
          </p:cNvPr>
          <p:cNvPicPr>
            <a:picLocks noChangeAspect="1"/>
          </p:cNvPicPr>
          <p:nvPr/>
        </p:nvPicPr>
        <p:blipFill>
          <a:blip r:embed="rId4"/>
          <a:stretch>
            <a:fillRect/>
          </a:stretch>
        </p:blipFill>
        <p:spPr>
          <a:xfrm>
            <a:off x="7436632" y="5444978"/>
            <a:ext cx="282476" cy="266537"/>
          </a:xfrm>
          <a:prstGeom prst="rect">
            <a:avLst/>
          </a:prstGeom>
          <a:ln w="12700">
            <a:miter lim="400000"/>
          </a:ln>
        </p:spPr>
      </p:pic>
      <p:pic>
        <p:nvPicPr>
          <p:cNvPr id="453" name="Picture 127" descr="Picture 127">
            <a:extLst>
              <a:ext uri="{FF2B5EF4-FFF2-40B4-BE49-F238E27FC236}">
                <a16:creationId xmlns:a16="http://schemas.microsoft.com/office/drawing/2014/main" id="{CC24C576-8EB6-B17F-DF1A-14FE27FC0275}"/>
              </a:ext>
            </a:extLst>
          </p:cNvPr>
          <p:cNvPicPr>
            <a:picLocks noChangeAspect="1"/>
          </p:cNvPicPr>
          <p:nvPr/>
        </p:nvPicPr>
        <p:blipFill>
          <a:blip r:embed="rId4"/>
          <a:stretch>
            <a:fillRect/>
          </a:stretch>
        </p:blipFill>
        <p:spPr>
          <a:xfrm>
            <a:off x="7723275" y="5444978"/>
            <a:ext cx="282476" cy="266537"/>
          </a:xfrm>
          <a:prstGeom prst="rect">
            <a:avLst/>
          </a:prstGeom>
          <a:ln w="12700">
            <a:miter lim="400000"/>
          </a:ln>
        </p:spPr>
      </p:pic>
      <p:pic>
        <p:nvPicPr>
          <p:cNvPr id="454" name="Picture 127" descr="Picture 127">
            <a:extLst>
              <a:ext uri="{FF2B5EF4-FFF2-40B4-BE49-F238E27FC236}">
                <a16:creationId xmlns:a16="http://schemas.microsoft.com/office/drawing/2014/main" id="{FC6F67A8-B71C-A334-0D34-C9F27195DCCB}"/>
              </a:ext>
            </a:extLst>
          </p:cNvPr>
          <p:cNvPicPr>
            <a:picLocks noChangeAspect="1"/>
          </p:cNvPicPr>
          <p:nvPr/>
        </p:nvPicPr>
        <p:blipFill>
          <a:blip r:embed="rId4"/>
          <a:stretch>
            <a:fillRect/>
          </a:stretch>
        </p:blipFill>
        <p:spPr>
          <a:xfrm>
            <a:off x="8005720" y="5444978"/>
            <a:ext cx="282476" cy="266537"/>
          </a:xfrm>
          <a:prstGeom prst="rect">
            <a:avLst/>
          </a:prstGeom>
          <a:ln w="12700">
            <a:miter lim="400000"/>
          </a:ln>
        </p:spPr>
      </p:pic>
      <p:pic>
        <p:nvPicPr>
          <p:cNvPr id="455" name="Picture 127" descr="Picture 127">
            <a:extLst>
              <a:ext uri="{FF2B5EF4-FFF2-40B4-BE49-F238E27FC236}">
                <a16:creationId xmlns:a16="http://schemas.microsoft.com/office/drawing/2014/main" id="{B932D3B0-6957-CD48-642F-6C24EDBE8F93}"/>
              </a:ext>
            </a:extLst>
          </p:cNvPr>
          <p:cNvPicPr>
            <a:picLocks noChangeAspect="1"/>
          </p:cNvPicPr>
          <p:nvPr/>
        </p:nvPicPr>
        <p:blipFill>
          <a:blip r:embed="rId4"/>
          <a:stretch>
            <a:fillRect/>
          </a:stretch>
        </p:blipFill>
        <p:spPr>
          <a:xfrm>
            <a:off x="8290124" y="5444978"/>
            <a:ext cx="282476" cy="266537"/>
          </a:xfrm>
          <a:prstGeom prst="rect">
            <a:avLst/>
          </a:prstGeom>
          <a:ln w="12700">
            <a:miter lim="400000"/>
          </a:ln>
        </p:spPr>
      </p:pic>
      <p:pic>
        <p:nvPicPr>
          <p:cNvPr id="456" name="Picture 127" descr="Picture 127">
            <a:extLst>
              <a:ext uri="{FF2B5EF4-FFF2-40B4-BE49-F238E27FC236}">
                <a16:creationId xmlns:a16="http://schemas.microsoft.com/office/drawing/2014/main" id="{AC3478C7-7C08-44E6-08F2-46B2B610CDA2}"/>
              </a:ext>
            </a:extLst>
          </p:cNvPr>
          <p:cNvPicPr>
            <a:picLocks noChangeAspect="1"/>
          </p:cNvPicPr>
          <p:nvPr/>
        </p:nvPicPr>
        <p:blipFill>
          <a:blip r:embed="rId4"/>
          <a:stretch>
            <a:fillRect/>
          </a:stretch>
        </p:blipFill>
        <p:spPr>
          <a:xfrm>
            <a:off x="8571620" y="5444978"/>
            <a:ext cx="282476" cy="266537"/>
          </a:xfrm>
          <a:prstGeom prst="rect">
            <a:avLst/>
          </a:prstGeom>
          <a:ln w="12700">
            <a:miter lim="400000"/>
          </a:ln>
        </p:spPr>
      </p:pic>
      <p:pic>
        <p:nvPicPr>
          <p:cNvPr id="457" name="Picture 127" descr="Picture 127">
            <a:extLst>
              <a:ext uri="{FF2B5EF4-FFF2-40B4-BE49-F238E27FC236}">
                <a16:creationId xmlns:a16="http://schemas.microsoft.com/office/drawing/2014/main" id="{CFC3C579-B956-8055-2EAE-30DD5F34ED00}"/>
              </a:ext>
            </a:extLst>
          </p:cNvPr>
          <p:cNvPicPr>
            <a:picLocks noChangeAspect="1"/>
          </p:cNvPicPr>
          <p:nvPr/>
        </p:nvPicPr>
        <p:blipFill>
          <a:blip r:embed="rId4"/>
          <a:stretch>
            <a:fillRect/>
          </a:stretch>
        </p:blipFill>
        <p:spPr>
          <a:xfrm>
            <a:off x="6023702" y="5712541"/>
            <a:ext cx="282476" cy="266537"/>
          </a:xfrm>
          <a:prstGeom prst="rect">
            <a:avLst/>
          </a:prstGeom>
          <a:ln w="12700">
            <a:miter lim="400000"/>
          </a:ln>
        </p:spPr>
      </p:pic>
      <p:pic>
        <p:nvPicPr>
          <p:cNvPr id="458" name="Picture 127" descr="Picture 127">
            <a:extLst>
              <a:ext uri="{FF2B5EF4-FFF2-40B4-BE49-F238E27FC236}">
                <a16:creationId xmlns:a16="http://schemas.microsoft.com/office/drawing/2014/main" id="{A3F0BCBE-64AA-9BFC-017E-4C844875F942}"/>
              </a:ext>
            </a:extLst>
          </p:cNvPr>
          <p:cNvPicPr>
            <a:picLocks noChangeAspect="1"/>
          </p:cNvPicPr>
          <p:nvPr/>
        </p:nvPicPr>
        <p:blipFill>
          <a:blip r:embed="rId4"/>
          <a:stretch>
            <a:fillRect/>
          </a:stretch>
        </p:blipFill>
        <p:spPr>
          <a:xfrm>
            <a:off x="6306148" y="5712541"/>
            <a:ext cx="282476" cy="266537"/>
          </a:xfrm>
          <a:prstGeom prst="rect">
            <a:avLst/>
          </a:prstGeom>
          <a:ln w="12700">
            <a:miter lim="400000"/>
          </a:ln>
        </p:spPr>
      </p:pic>
      <p:pic>
        <p:nvPicPr>
          <p:cNvPr id="459" name="Picture 127" descr="Picture 127">
            <a:extLst>
              <a:ext uri="{FF2B5EF4-FFF2-40B4-BE49-F238E27FC236}">
                <a16:creationId xmlns:a16="http://schemas.microsoft.com/office/drawing/2014/main" id="{62AD41A6-FB9F-7DED-5EE5-69DCD2FCBF32}"/>
              </a:ext>
            </a:extLst>
          </p:cNvPr>
          <p:cNvPicPr>
            <a:picLocks noChangeAspect="1"/>
          </p:cNvPicPr>
          <p:nvPr/>
        </p:nvPicPr>
        <p:blipFill>
          <a:blip r:embed="rId4"/>
          <a:stretch>
            <a:fillRect/>
          </a:stretch>
        </p:blipFill>
        <p:spPr>
          <a:xfrm>
            <a:off x="6590551" y="5712541"/>
            <a:ext cx="282476" cy="266537"/>
          </a:xfrm>
          <a:prstGeom prst="rect">
            <a:avLst/>
          </a:prstGeom>
          <a:ln w="12700">
            <a:miter lim="400000"/>
          </a:ln>
        </p:spPr>
      </p:pic>
      <p:pic>
        <p:nvPicPr>
          <p:cNvPr id="460" name="Picture 127" descr="Picture 127">
            <a:extLst>
              <a:ext uri="{FF2B5EF4-FFF2-40B4-BE49-F238E27FC236}">
                <a16:creationId xmlns:a16="http://schemas.microsoft.com/office/drawing/2014/main" id="{BAA89E0D-D64E-5D19-2691-D667718BB336}"/>
              </a:ext>
            </a:extLst>
          </p:cNvPr>
          <p:cNvPicPr>
            <a:picLocks noChangeAspect="1"/>
          </p:cNvPicPr>
          <p:nvPr/>
        </p:nvPicPr>
        <p:blipFill>
          <a:blip r:embed="rId4"/>
          <a:stretch>
            <a:fillRect/>
          </a:stretch>
        </p:blipFill>
        <p:spPr>
          <a:xfrm>
            <a:off x="6872047" y="5712541"/>
            <a:ext cx="282476" cy="266537"/>
          </a:xfrm>
          <a:prstGeom prst="rect">
            <a:avLst/>
          </a:prstGeom>
          <a:ln w="12700">
            <a:miter lim="400000"/>
          </a:ln>
        </p:spPr>
      </p:pic>
      <p:pic>
        <p:nvPicPr>
          <p:cNvPr id="461" name="Picture 127" descr="Picture 127">
            <a:extLst>
              <a:ext uri="{FF2B5EF4-FFF2-40B4-BE49-F238E27FC236}">
                <a16:creationId xmlns:a16="http://schemas.microsoft.com/office/drawing/2014/main" id="{CE54D9B0-5994-318D-A492-8E15C52A2483}"/>
              </a:ext>
            </a:extLst>
          </p:cNvPr>
          <p:cNvPicPr>
            <a:picLocks noChangeAspect="1"/>
          </p:cNvPicPr>
          <p:nvPr/>
        </p:nvPicPr>
        <p:blipFill>
          <a:blip r:embed="rId4"/>
          <a:stretch>
            <a:fillRect/>
          </a:stretch>
        </p:blipFill>
        <p:spPr>
          <a:xfrm>
            <a:off x="7154493" y="5712541"/>
            <a:ext cx="282476" cy="266537"/>
          </a:xfrm>
          <a:prstGeom prst="rect">
            <a:avLst/>
          </a:prstGeom>
          <a:ln w="12700">
            <a:miter lim="400000"/>
          </a:ln>
        </p:spPr>
      </p:pic>
      <p:pic>
        <p:nvPicPr>
          <p:cNvPr id="462" name="Picture 127" descr="Picture 127">
            <a:extLst>
              <a:ext uri="{FF2B5EF4-FFF2-40B4-BE49-F238E27FC236}">
                <a16:creationId xmlns:a16="http://schemas.microsoft.com/office/drawing/2014/main" id="{FF5E9759-5032-7CAF-F6F8-FF2AD9E66DAF}"/>
              </a:ext>
            </a:extLst>
          </p:cNvPr>
          <p:cNvPicPr>
            <a:picLocks noChangeAspect="1"/>
          </p:cNvPicPr>
          <p:nvPr/>
        </p:nvPicPr>
        <p:blipFill>
          <a:blip r:embed="rId4"/>
          <a:stretch>
            <a:fillRect/>
          </a:stretch>
        </p:blipFill>
        <p:spPr>
          <a:xfrm>
            <a:off x="7438897" y="5712541"/>
            <a:ext cx="282476" cy="266537"/>
          </a:xfrm>
          <a:prstGeom prst="rect">
            <a:avLst/>
          </a:prstGeom>
          <a:ln w="12700">
            <a:miter lim="400000"/>
          </a:ln>
        </p:spPr>
      </p:pic>
      <p:pic>
        <p:nvPicPr>
          <p:cNvPr id="463" name="Picture 127" descr="Picture 127">
            <a:extLst>
              <a:ext uri="{FF2B5EF4-FFF2-40B4-BE49-F238E27FC236}">
                <a16:creationId xmlns:a16="http://schemas.microsoft.com/office/drawing/2014/main" id="{55F27BE0-A07C-9863-6290-D04FDEDE1C29}"/>
              </a:ext>
            </a:extLst>
          </p:cNvPr>
          <p:cNvPicPr>
            <a:picLocks noChangeAspect="1"/>
          </p:cNvPicPr>
          <p:nvPr/>
        </p:nvPicPr>
        <p:blipFill>
          <a:blip r:embed="rId4"/>
          <a:stretch>
            <a:fillRect/>
          </a:stretch>
        </p:blipFill>
        <p:spPr>
          <a:xfrm>
            <a:off x="7725540" y="5712541"/>
            <a:ext cx="282476" cy="266537"/>
          </a:xfrm>
          <a:prstGeom prst="rect">
            <a:avLst/>
          </a:prstGeom>
          <a:ln w="12700">
            <a:miter lim="400000"/>
          </a:ln>
        </p:spPr>
      </p:pic>
      <p:pic>
        <p:nvPicPr>
          <p:cNvPr id="464" name="Picture 127" descr="Picture 127">
            <a:extLst>
              <a:ext uri="{FF2B5EF4-FFF2-40B4-BE49-F238E27FC236}">
                <a16:creationId xmlns:a16="http://schemas.microsoft.com/office/drawing/2014/main" id="{283BDE04-B2C4-2FC6-2FC2-056F69311888}"/>
              </a:ext>
            </a:extLst>
          </p:cNvPr>
          <p:cNvPicPr>
            <a:picLocks noChangeAspect="1"/>
          </p:cNvPicPr>
          <p:nvPr/>
        </p:nvPicPr>
        <p:blipFill>
          <a:blip r:embed="rId4"/>
          <a:stretch>
            <a:fillRect/>
          </a:stretch>
        </p:blipFill>
        <p:spPr>
          <a:xfrm>
            <a:off x="8007985" y="5712541"/>
            <a:ext cx="282476" cy="266537"/>
          </a:xfrm>
          <a:prstGeom prst="rect">
            <a:avLst/>
          </a:prstGeom>
          <a:ln w="12700">
            <a:miter lim="400000"/>
          </a:ln>
        </p:spPr>
      </p:pic>
      <p:pic>
        <p:nvPicPr>
          <p:cNvPr id="465" name="Picture 127" descr="Picture 127">
            <a:extLst>
              <a:ext uri="{FF2B5EF4-FFF2-40B4-BE49-F238E27FC236}">
                <a16:creationId xmlns:a16="http://schemas.microsoft.com/office/drawing/2014/main" id="{0ABCB29E-2CFE-11B0-C80D-37582419B041}"/>
              </a:ext>
            </a:extLst>
          </p:cNvPr>
          <p:cNvPicPr>
            <a:picLocks noChangeAspect="1"/>
          </p:cNvPicPr>
          <p:nvPr/>
        </p:nvPicPr>
        <p:blipFill>
          <a:blip r:embed="rId4"/>
          <a:stretch>
            <a:fillRect/>
          </a:stretch>
        </p:blipFill>
        <p:spPr>
          <a:xfrm>
            <a:off x="8292389" y="5712541"/>
            <a:ext cx="282476" cy="266537"/>
          </a:xfrm>
          <a:prstGeom prst="rect">
            <a:avLst/>
          </a:prstGeom>
          <a:ln w="12700">
            <a:miter lim="400000"/>
          </a:ln>
        </p:spPr>
      </p:pic>
      <p:pic>
        <p:nvPicPr>
          <p:cNvPr id="466" name="Picture 127" descr="Picture 127">
            <a:extLst>
              <a:ext uri="{FF2B5EF4-FFF2-40B4-BE49-F238E27FC236}">
                <a16:creationId xmlns:a16="http://schemas.microsoft.com/office/drawing/2014/main" id="{FDAA7962-C70E-C3F9-082A-085B141FAF00}"/>
              </a:ext>
            </a:extLst>
          </p:cNvPr>
          <p:cNvPicPr>
            <a:picLocks noChangeAspect="1"/>
          </p:cNvPicPr>
          <p:nvPr/>
        </p:nvPicPr>
        <p:blipFill>
          <a:blip r:embed="rId4"/>
          <a:stretch>
            <a:fillRect/>
          </a:stretch>
        </p:blipFill>
        <p:spPr>
          <a:xfrm>
            <a:off x="8573885" y="5712541"/>
            <a:ext cx="282476" cy="266537"/>
          </a:xfrm>
          <a:prstGeom prst="rect">
            <a:avLst/>
          </a:prstGeom>
          <a:ln w="12700">
            <a:miter lim="400000"/>
          </a:ln>
        </p:spPr>
      </p:pic>
      <p:pic>
        <p:nvPicPr>
          <p:cNvPr id="467" name="Picture 127" descr="Picture 127">
            <a:extLst>
              <a:ext uri="{FF2B5EF4-FFF2-40B4-BE49-F238E27FC236}">
                <a16:creationId xmlns:a16="http://schemas.microsoft.com/office/drawing/2014/main" id="{967C7D20-BE8A-08D4-7B55-62DA55BA10E7}"/>
              </a:ext>
            </a:extLst>
          </p:cNvPr>
          <p:cNvPicPr>
            <a:picLocks noChangeAspect="1"/>
          </p:cNvPicPr>
          <p:nvPr/>
        </p:nvPicPr>
        <p:blipFill>
          <a:blip r:embed="rId4"/>
          <a:stretch>
            <a:fillRect/>
          </a:stretch>
        </p:blipFill>
        <p:spPr>
          <a:xfrm>
            <a:off x="6021437" y="5979762"/>
            <a:ext cx="282476" cy="266537"/>
          </a:xfrm>
          <a:prstGeom prst="rect">
            <a:avLst/>
          </a:prstGeom>
          <a:ln w="12700">
            <a:miter lim="400000"/>
          </a:ln>
        </p:spPr>
      </p:pic>
      <p:pic>
        <p:nvPicPr>
          <p:cNvPr id="468" name="Picture 127" descr="Picture 127">
            <a:extLst>
              <a:ext uri="{FF2B5EF4-FFF2-40B4-BE49-F238E27FC236}">
                <a16:creationId xmlns:a16="http://schemas.microsoft.com/office/drawing/2014/main" id="{2E78B87F-E2ED-7603-CAFB-FF6CB6CC238C}"/>
              </a:ext>
            </a:extLst>
          </p:cNvPr>
          <p:cNvPicPr>
            <a:picLocks noChangeAspect="1"/>
          </p:cNvPicPr>
          <p:nvPr/>
        </p:nvPicPr>
        <p:blipFill>
          <a:blip r:embed="rId4"/>
          <a:stretch>
            <a:fillRect/>
          </a:stretch>
        </p:blipFill>
        <p:spPr>
          <a:xfrm>
            <a:off x="6303883" y="5979762"/>
            <a:ext cx="282476" cy="266537"/>
          </a:xfrm>
          <a:prstGeom prst="rect">
            <a:avLst/>
          </a:prstGeom>
          <a:ln w="12700">
            <a:miter lim="400000"/>
          </a:ln>
        </p:spPr>
      </p:pic>
      <p:pic>
        <p:nvPicPr>
          <p:cNvPr id="469" name="Picture 127" descr="Picture 127">
            <a:extLst>
              <a:ext uri="{FF2B5EF4-FFF2-40B4-BE49-F238E27FC236}">
                <a16:creationId xmlns:a16="http://schemas.microsoft.com/office/drawing/2014/main" id="{5FFAACB9-9203-F16E-ADBD-B2841826577F}"/>
              </a:ext>
            </a:extLst>
          </p:cNvPr>
          <p:cNvPicPr>
            <a:picLocks noChangeAspect="1"/>
          </p:cNvPicPr>
          <p:nvPr/>
        </p:nvPicPr>
        <p:blipFill>
          <a:blip r:embed="rId4"/>
          <a:stretch>
            <a:fillRect/>
          </a:stretch>
        </p:blipFill>
        <p:spPr>
          <a:xfrm>
            <a:off x="6588287" y="5979762"/>
            <a:ext cx="282476" cy="266537"/>
          </a:xfrm>
          <a:prstGeom prst="rect">
            <a:avLst/>
          </a:prstGeom>
          <a:ln w="12700">
            <a:miter lim="400000"/>
          </a:ln>
        </p:spPr>
      </p:pic>
      <p:pic>
        <p:nvPicPr>
          <p:cNvPr id="470" name="Picture 127" descr="Picture 127">
            <a:extLst>
              <a:ext uri="{FF2B5EF4-FFF2-40B4-BE49-F238E27FC236}">
                <a16:creationId xmlns:a16="http://schemas.microsoft.com/office/drawing/2014/main" id="{D68C2CD2-26A0-1720-1519-E08F0A895844}"/>
              </a:ext>
            </a:extLst>
          </p:cNvPr>
          <p:cNvPicPr>
            <a:picLocks noChangeAspect="1"/>
          </p:cNvPicPr>
          <p:nvPr/>
        </p:nvPicPr>
        <p:blipFill>
          <a:blip r:embed="rId4"/>
          <a:stretch>
            <a:fillRect/>
          </a:stretch>
        </p:blipFill>
        <p:spPr>
          <a:xfrm>
            <a:off x="6869783" y="5979762"/>
            <a:ext cx="282476" cy="266537"/>
          </a:xfrm>
          <a:prstGeom prst="rect">
            <a:avLst/>
          </a:prstGeom>
          <a:ln w="12700">
            <a:miter lim="400000"/>
          </a:ln>
        </p:spPr>
      </p:pic>
      <p:pic>
        <p:nvPicPr>
          <p:cNvPr id="471" name="Picture 127" descr="Picture 127">
            <a:extLst>
              <a:ext uri="{FF2B5EF4-FFF2-40B4-BE49-F238E27FC236}">
                <a16:creationId xmlns:a16="http://schemas.microsoft.com/office/drawing/2014/main" id="{44C54D73-4E0D-DCCC-3F65-7FF6AFFF4B6C}"/>
              </a:ext>
            </a:extLst>
          </p:cNvPr>
          <p:cNvPicPr>
            <a:picLocks noChangeAspect="1"/>
          </p:cNvPicPr>
          <p:nvPr/>
        </p:nvPicPr>
        <p:blipFill>
          <a:blip r:embed="rId4"/>
          <a:stretch>
            <a:fillRect/>
          </a:stretch>
        </p:blipFill>
        <p:spPr>
          <a:xfrm>
            <a:off x="7152228" y="5979762"/>
            <a:ext cx="282476" cy="266537"/>
          </a:xfrm>
          <a:prstGeom prst="rect">
            <a:avLst/>
          </a:prstGeom>
          <a:ln w="12700">
            <a:miter lim="400000"/>
          </a:ln>
        </p:spPr>
      </p:pic>
      <p:pic>
        <p:nvPicPr>
          <p:cNvPr id="472" name="Picture 127" descr="Picture 127">
            <a:extLst>
              <a:ext uri="{FF2B5EF4-FFF2-40B4-BE49-F238E27FC236}">
                <a16:creationId xmlns:a16="http://schemas.microsoft.com/office/drawing/2014/main" id="{ADC2CED4-5B6D-E880-3D7C-1ADDDDB95BF8}"/>
              </a:ext>
            </a:extLst>
          </p:cNvPr>
          <p:cNvPicPr>
            <a:picLocks noChangeAspect="1"/>
          </p:cNvPicPr>
          <p:nvPr/>
        </p:nvPicPr>
        <p:blipFill>
          <a:blip r:embed="rId4"/>
          <a:stretch>
            <a:fillRect/>
          </a:stretch>
        </p:blipFill>
        <p:spPr>
          <a:xfrm>
            <a:off x="7436632" y="5979762"/>
            <a:ext cx="282476" cy="266537"/>
          </a:xfrm>
          <a:prstGeom prst="rect">
            <a:avLst/>
          </a:prstGeom>
          <a:ln w="12700">
            <a:miter lim="400000"/>
          </a:ln>
        </p:spPr>
      </p:pic>
      <p:pic>
        <p:nvPicPr>
          <p:cNvPr id="473" name="Picture 127" descr="Picture 127">
            <a:extLst>
              <a:ext uri="{FF2B5EF4-FFF2-40B4-BE49-F238E27FC236}">
                <a16:creationId xmlns:a16="http://schemas.microsoft.com/office/drawing/2014/main" id="{8F4C00F9-E435-E62A-A701-3626CA12822D}"/>
              </a:ext>
            </a:extLst>
          </p:cNvPr>
          <p:cNvPicPr>
            <a:picLocks noChangeAspect="1"/>
          </p:cNvPicPr>
          <p:nvPr/>
        </p:nvPicPr>
        <p:blipFill>
          <a:blip r:embed="rId4"/>
          <a:stretch>
            <a:fillRect/>
          </a:stretch>
        </p:blipFill>
        <p:spPr>
          <a:xfrm>
            <a:off x="7723275" y="5979762"/>
            <a:ext cx="282476" cy="266537"/>
          </a:xfrm>
          <a:prstGeom prst="rect">
            <a:avLst/>
          </a:prstGeom>
          <a:ln w="12700">
            <a:miter lim="400000"/>
          </a:ln>
        </p:spPr>
      </p:pic>
      <p:pic>
        <p:nvPicPr>
          <p:cNvPr id="474" name="Picture 127" descr="Picture 127">
            <a:extLst>
              <a:ext uri="{FF2B5EF4-FFF2-40B4-BE49-F238E27FC236}">
                <a16:creationId xmlns:a16="http://schemas.microsoft.com/office/drawing/2014/main" id="{F1ED9DC4-4B3B-080E-5F4B-826CFB22914F}"/>
              </a:ext>
            </a:extLst>
          </p:cNvPr>
          <p:cNvPicPr>
            <a:picLocks noChangeAspect="1"/>
          </p:cNvPicPr>
          <p:nvPr/>
        </p:nvPicPr>
        <p:blipFill>
          <a:blip r:embed="rId4"/>
          <a:stretch>
            <a:fillRect/>
          </a:stretch>
        </p:blipFill>
        <p:spPr>
          <a:xfrm>
            <a:off x="8005720" y="5979762"/>
            <a:ext cx="282476" cy="266537"/>
          </a:xfrm>
          <a:prstGeom prst="rect">
            <a:avLst/>
          </a:prstGeom>
          <a:ln w="12700">
            <a:miter lim="400000"/>
          </a:ln>
        </p:spPr>
      </p:pic>
      <p:pic>
        <p:nvPicPr>
          <p:cNvPr id="475" name="Picture 127" descr="Picture 127">
            <a:extLst>
              <a:ext uri="{FF2B5EF4-FFF2-40B4-BE49-F238E27FC236}">
                <a16:creationId xmlns:a16="http://schemas.microsoft.com/office/drawing/2014/main" id="{F851D9BA-52CD-4FEB-2BF1-A2FFB9E35D6F}"/>
              </a:ext>
            </a:extLst>
          </p:cNvPr>
          <p:cNvPicPr>
            <a:picLocks noChangeAspect="1"/>
          </p:cNvPicPr>
          <p:nvPr/>
        </p:nvPicPr>
        <p:blipFill>
          <a:blip r:embed="rId4"/>
          <a:stretch>
            <a:fillRect/>
          </a:stretch>
        </p:blipFill>
        <p:spPr>
          <a:xfrm>
            <a:off x="8290124" y="5979762"/>
            <a:ext cx="282476" cy="266537"/>
          </a:xfrm>
          <a:prstGeom prst="rect">
            <a:avLst/>
          </a:prstGeom>
          <a:ln w="12700">
            <a:miter lim="400000"/>
          </a:ln>
        </p:spPr>
      </p:pic>
      <p:pic>
        <p:nvPicPr>
          <p:cNvPr id="476" name="Picture 127" descr="Picture 127">
            <a:extLst>
              <a:ext uri="{FF2B5EF4-FFF2-40B4-BE49-F238E27FC236}">
                <a16:creationId xmlns:a16="http://schemas.microsoft.com/office/drawing/2014/main" id="{5EB5463E-B3E8-5C7F-11C7-80CBEE782002}"/>
              </a:ext>
            </a:extLst>
          </p:cNvPr>
          <p:cNvPicPr>
            <a:picLocks noChangeAspect="1"/>
          </p:cNvPicPr>
          <p:nvPr/>
        </p:nvPicPr>
        <p:blipFill>
          <a:blip r:embed="rId4"/>
          <a:stretch>
            <a:fillRect/>
          </a:stretch>
        </p:blipFill>
        <p:spPr>
          <a:xfrm>
            <a:off x="8571620" y="5979762"/>
            <a:ext cx="282476" cy="266537"/>
          </a:xfrm>
          <a:prstGeom prst="rect">
            <a:avLst/>
          </a:prstGeom>
          <a:ln w="12700">
            <a:miter lim="400000"/>
          </a:ln>
        </p:spPr>
      </p:pic>
      <p:pic>
        <p:nvPicPr>
          <p:cNvPr id="477" name="Picture 127" descr="Picture 127">
            <a:extLst>
              <a:ext uri="{FF2B5EF4-FFF2-40B4-BE49-F238E27FC236}">
                <a16:creationId xmlns:a16="http://schemas.microsoft.com/office/drawing/2014/main" id="{0736C136-6BA7-EE41-707B-89ABE275DF74}"/>
              </a:ext>
            </a:extLst>
          </p:cNvPr>
          <p:cNvPicPr>
            <a:picLocks noChangeAspect="1"/>
          </p:cNvPicPr>
          <p:nvPr/>
        </p:nvPicPr>
        <p:blipFill>
          <a:blip r:embed="rId4"/>
          <a:stretch>
            <a:fillRect/>
          </a:stretch>
        </p:blipFill>
        <p:spPr>
          <a:xfrm>
            <a:off x="6021437" y="6247832"/>
            <a:ext cx="282476" cy="266537"/>
          </a:xfrm>
          <a:prstGeom prst="rect">
            <a:avLst/>
          </a:prstGeom>
          <a:ln w="12700">
            <a:miter lim="400000"/>
          </a:ln>
        </p:spPr>
      </p:pic>
      <p:pic>
        <p:nvPicPr>
          <p:cNvPr id="478" name="Picture 127" descr="Picture 127">
            <a:extLst>
              <a:ext uri="{FF2B5EF4-FFF2-40B4-BE49-F238E27FC236}">
                <a16:creationId xmlns:a16="http://schemas.microsoft.com/office/drawing/2014/main" id="{CD551A63-AB81-4141-63DE-8832A8FBBAF4}"/>
              </a:ext>
            </a:extLst>
          </p:cNvPr>
          <p:cNvPicPr>
            <a:picLocks noChangeAspect="1"/>
          </p:cNvPicPr>
          <p:nvPr/>
        </p:nvPicPr>
        <p:blipFill>
          <a:blip r:embed="rId4"/>
          <a:stretch>
            <a:fillRect/>
          </a:stretch>
        </p:blipFill>
        <p:spPr>
          <a:xfrm>
            <a:off x="6303883" y="6247832"/>
            <a:ext cx="282476" cy="266537"/>
          </a:xfrm>
          <a:prstGeom prst="rect">
            <a:avLst/>
          </a:prstGeom>
          <a:ln w="12700">
            <a:miter lim="400000"/>
          </a:ln>
        </p:spPr>
      </p:pic>
      <p:pic>
        <p:nvPicPr>
          <p:cNvPr id="479" name="Picture 127" descr="Picture 127">
            <a:extLst>
              <a:ext uri="{FF2B5EF4-FFF2-40B4-BE49-F238E27FC236}">
                <a16:creationId xmlns:a16="http://schemas.microsoft.com/office/drawing/2014/main" id="{81E4B538-877B-BDAD-C79B-5C08A246F02A}"/>
              </a:ext>
            </a:extLst>
          </p:cNvPr>
          <p:cNvPicPr>
            <a:picLocks noChangeAspect="1"/>
          </p:cNvPicPr>
          <p:nvPr/>
        </p:nvPicPr>
        <p:blipFill>
          <a:blip r:embed="rId4"/>
          <a:stretch>
            <a:fillRect/>
          </a:stretch>
        </p:blipFill>
        <p:spPr>
          <a:xfrm>
            <a:off x="6588287" y="6247832"/>
            <a:ext cx="282476" cy="266537"/>
          </a:xfrm>
          <a:prstGeom prst="rect">
            <a:avLst/>
          </a:prstGeom>
          <a:ln w="12700">
            <a:miter lim="400000"/>
          </a:ln>
        </p:spPr>
      </p:pic>
      <p:pic>
        <p:nvPicPr>
          <p:cNvPr id="480" name="Picture 127" descr="Picture 127">
            <a:extLst>
              <a:ext uri="{FF2B5EF4-FFF2-40B4-BE49-F238E27FC236}">
                <a16:creationId xmlns:a16="http://schemas.microsoft.com/office/drawing/2014/main" id="{30FA10DD-C662-68F6-5FF7-E602135E7DEF}"/>
              </a:ext>
            </a:extLst>
          </p:cNvPr>
          <p:cNvPicPr>
            <a:picLocks noChangeAspect="1"/>
          </p:cNvPicPr>
          <p:nvPr/>
        </p:nvPicPr>
        <p:blipFill>
          <a:blip r:embed="rId4"/>
          <a:stretch>
            <a:fillRect/>
          </a:stretch>
        </p:blipFill>
        <p:spPr>
          <a:xfrm>
            <a:off x="6869783" y="6247832"/>
            <a:ext cx="282476" cy="266537"/>
          </a:xfrm>
          <a:prstGeom prst="rect">
            <a:avLst/>
          </a:prstGeom>
          <a:ln w="12700">
            <a:miter lim="400000"/>
          </a:ln>
        </p:spPr>
      </p:pic>
      <p:pic>
        <p:nvPicPr>
          <p:cNvPr id="481" name="Picture 127" descr="Picture 127">
            <a:extLst>
              <a:ext uri="{FF2B5EF4-FFF2-40B4-BE49-F238E27FC236}">
                <a16:creationId xmlns:a16="http://schemas.microsoft.com/office/drawing/2014/main" id="{6D4CEC61-F01E-E4BB-1C3A-46EBA272E4E4}"/>
              </a:ext>
            </a:extLst>
          </p:cNvPr>
          <p:cNvPicPr>
            <a:picLocks noChangeAspect="1"/>
          </p:cNvPicPr>
          <p:nvPr/>
        </p:nvPicPr>
        <p:blipFill>
          <a:blip r:embed="rId4"/>
          <a:stretch>
            <a:fillRect/>
          </a:stretch>
        </p:blipFill>
        <p:spPr>
          <a:xfrm>
            <a:off x="7152228" y="6247832"/>
            <a:ext cx="282476" cy="266537"/>
          </a:xfrm>
          <a:prstGeom prst="rect">
            <a:avLst/>
          </a:prstGeom>
          <a:ln w="12700">
            <a:miter lim="400000"/>
          </a:ln>
        </p:spPr>
      </p:pic>
      <p:pic>
        <p:nvPicPr>
          <p:cNvPr id="482" name="Picture 127" descr="Picture 127">
            <a:extLst>
              <a:ext uri="{FF2B5EF4-FFF2-40B4-BE49-F238E27FC236}">
                <a16:creationId xmlns:a16="http://schemas.microsoft.com/office/drawing/2014/main" id="{0CB78BBF-1317-1CA7-3631-136EDC9FA705}"/>
              </a:ext>
            </a:extLst>
          </p:cNvPr>
          <p:cNvPicPr>
            <a:picLocks noChangeAspect="1"/>
          </p:cNvPicPr>
          <p:nvPr/>
        </p:nvPicPr>
        <p:blipFill>
          <a:blip r:embed="rId4"/>
          <a:stretch>
            <a:fillRect/>
          </a:stretch>
        </p:blipFill>
        <p:spPr>
          <a:xfrm>
            <a:off x="7436632" y="6247832"/>
            <a:ext cx="282476" cy="266537"/>
          </a:xfrm>
          <a:prstGeom prst="rect">
            <a:avLst/>
          </a:prstGeom>
          <a:ln w="12700">
            <a:miter lim="400000"/>
          </a:ln>
        </p:spPr>
      </p:pic>
      <p:pic>
        <p:nvPicPr>
          <p:cNvPr id="483" name="Picture 127" descr="Picture 127">
            <a:extLst>
              <a:ext uri="{FF2B5EF4-FFF2-40B4-BE49-F238E27FC236}">
                <a16:creationId xmlns:a16="http://schemas.microsoft.com/office/drawing/2014/main" id="{2AFF2CE9-36AA-4D84-23FE-B230F7C9FB4C}"/>
              </a:ext>
            </a:extLst>
          </p:cNvPr>
          <p:cNvPicPr>
            <a:picLocks noChangeAspect="1"/>
          </p:cNvPicPr>
          <p:nvPr/>
        </p:nvPicPr>
        <p:blipFill>
          <a:blip r:embed="rId4"/>
          <a:stretch>
            <a:fillRect/>
          </a:stretch>
        </p:blipFill>
        <p:spPr>
          <a:xfrm>
            <a:off x="7723275" y="6247832"/>
            <a:ext cx="282476" cy="266537"/>
          </a:xfrm>
          <a:prstGeom prst="rect">
            <a:avLst/>
          </a:prstGeom>
          <a:ln w="12700">
            <a:miter lim="400000"/>
          </a:ln>
        </p:spPr>
      </p:pic>
      <p:pic>
        <p:nvPicPr>
          <p:cNvPr id="484" name="Picture 127" descr="Picture 127">
            <a:extLst>
              <a:ext uri="{FF2B5EF4-FFF2-40B4-BE49-F238E27FC236}">
                <a16:creationId xmlns:a16="http://schemas.microsoft.com/office/drawing/2014/main" id="{2B00048F-CBEE-5A1B-1A87-2A4BEB7A1CD7}"/>
              </a:ext>
            </a:extLst>
          </p:cNvPr>
          <p:cNvPicPr>
            <a:picLocks noChangeAspect="1"/>
          </p:cNvPicPr>
          <p:nvPr/>
        </p:nvPicPr>
        <p:blipFill>
          <a:blip r:embed="rId4"/>
          <a:stretch>
            <a:fillRect/>
          </a:stretch>
        </p:blipFill>
        <p:spPr>
          <a:xfrm>
            <a:off x="8005720" y="6247832"/>
            <a:ext cx="282476" cy="266537"/>
          </a:xfrm>
          <a:prstGeom prst="rect">
            <a:avLst/>
          </a:prstGeom>
          <a:ln w="12700">
            <a:miter lim="400000"/>
          </a:ln>
        </p:spPr>
      </p:pic>
      <p:pic>
        <p:nvPicPr>
          <p:cNvPr id="485" name="Picture 127" descr="Picture 127">
            <a:extLst>
              <a:ext uri="{FF2B5EF4-FFF2-40B4-BE49-F238E27FC236}">
                <a16:creationId xmlns:a16="http://schemas.microsoft.com/office/drawing/2014/main" id="{33DD0CBD-0E9C-4F48-962B-D421382615C4}"/>
              </a:ext>
            </a:extLst>
          </p:cNvPr>
          <p:cNvPicPr>
            <a:picLocks noChangeAspect="1"/>
          </p:cNvPicPr>
          <p:nvPr/>
        </p:nvPicPr>
        <p:blipFill>
          <a:blip r:embed="rId4"/>
          <a:stretch>
            <a:fillRect/>
          </a:stretch>
        </p:blipFill>
        <p:spPr>
          <a:xfrm>
            <a:off x="8290124" y="6247832"/>
            <a:ext cx="282476" cy="266537"/>
          </a:xfrm>
          <a:prstGeom prst="rect">
            <a:avLst/>
          </a:prstGeom>
          <a:ln w="12700">
            <a:miter lim="400000"/>
          </a:ln>
        </p:spPr>
      </p:pic>
      <p:pic>
        <p:nvPicPr>
          <p:cNvPr id="486" name="Picture 127" descr="Picture 127">
            <a:extLst>
              <a:ext uri="{FF2B5EF4-FFF2-40B4-BE49-F238E27FC236}">
                <a16:creationId xmlns:a16="http://schemas.microsoft.com/office/drawing/2014/main" id="{BA78BAD2-345F-6450-D6DF-C5DC933DF9AA}"/>
              </a:ext>
            </a:extLst>
          </p:cNvPr>
          <p:cNvPicPr>
            <a:picLocks noChangeAspect="1"/>
          </p:cNvPicPr>
          <p:nvPr/>
        </p:nvPicPr>
        <p:blipFill>
          <a:blip r:embed="rId4"/>
          <a:stretch>
            <a:fillRect/>
          </a:stretch>
        </p:blipFill>
        <p:spPr>
          <a:xfrm>
            <a:off x="8571620" y="6247832"/>
            <a:ext cx="282476" cy="266537"/>
          </a:xfrm>
          <a:prstGeom prst="rect">
            <a:avLst/>
          </a:prstGeom>
          <a:ln w="12700">
            <a:miter lim="400000"/>
          </a:ln>
        </p:spPr>
      </p:pic>
      <p:pic>
        <p:nvPicPr>
          <p:cNvPr id="487" name="Picture 279" descr="Picture 279">
            <a:extLst>
              <a:ext uri="{FF2B5EF4-FFF2-40B4-BE49-F238E27FC236}">
                <a16:creationId xmlns:a16="http://schemas.microsoft.com/office/drawing/2014/main" id="{B5BC9BA7-DE2A-808A-3D5E-F80E326EFD44}"/>
              </a:ext>
            </a:extLst>
          </p:cNvPr>
          <p:cNvPicPr>
            <a:picLocks noChangeAspect="1"/>
          </p:cNvPicPr>
          <p:nvPr/>
        </p:nvPicPr>
        <p:blipFill>
          <a:blip r:embed="rId5"/>
          <a:stretch>
            <a:fillRect/>
          </a:stretch>
        </p:blipFill>
        <p:spPr>
          <a:xfrm>
            <a:off x="9451195" y="70169"/>
            <a:ext cx="282477" cy="266538"/>
          </a:xfrm>
          <a:prstGeom prst="rect">
            <a:avLst/>
          </a:prstGeom>
          <a:ln w="12700">
            <a:miter lim="400000"/>
          </a:ln>
        </p:spPr>
      </p:pic>
      <p:pic>
        <p:nvPicPr>
          <p:cNvPr id="488" name="Picture 279" descr="Picture 279">
            <a:extLst>
              <a:ext uri="{FF2B5EF4-FFF2-40B4-BE49-F238E27FC236}">
                <a16:creationId xmlns:a16="http://schemas.microsoft.com/office/drawing/2014/main" id="{449B3610-8DA4-E335-C54D-93C09640F9B8}"/>
              </a:ext>
            </a:extLst>
          </p:cNvPr>
          <p:cNvPicPr>
            <a:picLocks noChangeAspect="1"/>
          </p:cNvPicPr>
          <p:nvPr/>
        </p:nvPicPr>
        <p:blipFill>
          <a:blip r:embed="rId5"/>
          <a:stretch>
            <a:fillRect/>
          </a:stretch>
        </p:blipFill>
        <p:spPr>
          <a:xfrm>
            <a:off x="9733640" y="70169"/>
            <a:ext cx="282477" cy="266538"/>
          </a:xfrm>
          <a:prstGeom prst="rect">
            <a:avLst/>
          </a:prstGeom>
          <a:ln w="12700">
            <a:miter lim="400000"/>
          </a:ln>
        </p:spPr>
      </p:pic>
      <p:pic>
        <p:nvPicPr>
          <p:cNvPr id="489" name="Picture 279" descr="Picture 279">
            <a:extLst>
              <a:ext uri="{FF2B5EF4-FFF2-40B4-BE49-F238E27FC236}">
                <a16:creationId xmlns:a16="http://schemas.microsoft.com/office/drawing/2014/main" id="{768F7438-5495-5B64-B4D8-932E3E50AA63}"/>
              </a:ext>
            </a:extLst>
          </p:cNvPr>
          <p:cNvPicPr>
            <a:picLocks noChangeAspect="1"/>
          </p:cNvPicPr>
          <p:nvPr/>
        </p:nvPicPr>
        <p:blipFill>
          <a:blip r:embed="rId5"/>
          <a:stretch>
            <a:fillRect/>
          </a:stretch>
        </p:blipFill>
        <p:spPr>
          <a:xfrm>
            <a:off x="10018045" y="70169"/>
            <a:ext cx="282477" cy="266538"/>
          </a:xfrm>
          <a:prstGeom prst="rect">
            <a:avLst/>
          </a:prstGeom>
          <a:ln w="12700">
            <a:miter lim="400000"/>
          </a:ln>
        </p:spPr>
      </p:pic>
      <p:pic>
        <p:nvPicPr>
          <p:cNvPr id="490" name="Picture 279" descr="Picture 279">
            <a:extLst>
              <a:ext uri="{FF2B5EF4-FFF2-40B4-BE49-F238E27FC236}">
                <a16:creationId xmlns:a16="http://schemas.microsoft.com/office/drawing/2014/main" id="{30F522E8-4E22-312B-5B92-5A1876F3CD9C}"/>
              </a:ext>
            </a:extLst>
          </p:cNvPr>
          <p:cNvPicPr>
            <a:picLocks noChangeAspect="1"/>
          </p:cNvPicPr>
          <p:nvPr/>
        </p:nvPicPr>
        <p:blipFill>
          <a:blip r:embed="rId5"/>
          <a:stretch>
            <a:fillRect/>
          </a:stretch>
        </p:blipFill>
        <p:spPr>
          <a:xfrm>
            <a:off x="10305328" y="70169"/>
            <a:ext cx="282477" cy="266538"/>
          </a:xfrm>
          <a:prstGeom prst="rect">
            <a:avLst/>
          </a:prstGeom>
          <a:ln w="12700">
            <a:miter lim="400000"/>
          </a:ln>
        </p:spPr>
      </p:pic>
      <p:pic>
        <p:nvPicPr>
          <p:cNvPr id="491" name="Picture 279" descr="Picture 279">
            <a:extLst>
              <a:ext uri="{FF2B5EF4-FFF2-40B4-BE49-F238E27FC236}">
                <a16:creationId xmlns:a16="http://schemas.microsoft.com/office/drawing/2014/main" id="{7C576689-9105-3E0E-1C25-B78BC124FDD9}"/>
              </a:ext>
            </a:extLst>
          </p:cNvPr>
          <p:cNvPicPr>
            <a:picLocks noChangeAspect="1"/>
          </p:cNvPicPr>
          <p:nvPr/>
        </p:nvPicPr>
        <p:blipFill>
          <a:blip r:embed="rId5"/>
          <a:stretch>
            <a:fillRect/>
          </a:stretch>
        </p:blipFill>
        <p:spPr>
          <a:xfrm>
            <a:off x="10587773" y="70169"/>
            <a:ext cx="282477" cy="266538"/>
          </a:xfrm>
          <a:prstGeom prst="rect">
            <a:avLst/>
          </a:prstGeom>
          <a:ln w="12700">
            <a:miter lim="400000"/>
          </a:ln>
        </p:spPr>
      </p:pic>
      <p:pic>
        <p:nvPicPr>
          <p:cNvPr id="492" name="Picture 279" descr="Picture 279">
            <a:extLst>
              <a:ext uri="{FF2B5EF4-FFF2-40B4-BE49-F238E27FC236}">
                <a16:creationId xmlns:a16="http://schemas.microsoft.com/office/drawing/2014/main" id="{6EC3E465-4B06-0EAD-FABF-FDEA41513190}"/>
              </a:ext>
            </a:extLst>
          </p:cNvPr>
          <p:cNvPicPr>
            <a:picLocks noChangeAspect="1"/>
          </p:cNvPicPr>
          <p:nvPr/>
        </p:nvPicPr>
        <p:blipFill>
          <a:blip r:embed="rId5"/>
          <a:stretch>
            <a:fillRect/>
          </a:stretch>
        </p:blipFill>
        <p:spPr>
          <a:xfrm>
            <a:off x="10875760" y="70169"/>
            <a:ext cx="282477" cy="266538"/>
          </a:xfrm>
          <a:prstGeom prst="rect">
            <a:avLst/>
          </a:prstGeom>
          <a:ln w="12700">
            <a:miter lim="400000"/>
          </a:ln>
        </p:spPr>
      </p:pic>
      <p:pic>
        <p:nvPicPr>
          <p:cNvPr id="493" name="Picture 279" descr="Picture 279">
            <a:extLst>
              <a:ext uri="{FF2B5EF4-FFF2-40B4-BE49-F238E27FC236}">
                <a16:creationId xmlns:a16="http://schemas.microsoft.com/office/drawing/2014/main" id="{F61AD658-0E9A-60C0-5FCF-1A5DDE2C51AD}"/>
              </a:ext>
            </a:extLst>
          </p:cNvPr>
          <p:cNvPicPr>
            <a:picLocks noChangeAspect="1"/>
          </p:cNvPicPr>
          <p:nvPr/>
        </p:nvPicPr>
        <p:blipFill>
          <a:blip r:embed="rId5"/>
          <a:stretch>
            <a:fillRect/>
          </a:stretch>
        </p:blipFill>
        <p:spPr>
          <a:xfrm>
            <a:off x="11163043" y="70169"/>
            <a:ext cx="282477" cy="266538"/>
          </a:xfrm>
          <a:prstGeom prst="rect">
            <a:avLst/>
          </a:prstGeom>
          <a:ln w="12700">
            <a:miter lim="400000"/>
          </a:ln>
        </p:spPr>
      </p:pic>
      <p:pic>
        <p:nvPicPr>
          <p:cNvPr id="494" name="Picture 279" descr="Picture 279">
            <a:extLst>
              <a:ext uri="{FF2B5EF4-FFF2-40B4-BE49-F238E27FC236}">
                <a16:creationId xmlns:a16="http://schemas.microsoft.com/office/drawing/2014/main" id="{9B4E5E4E-FEA2-0693-E24B-AB5AAA6F7A59}"/>
              </a:ext>
            </a:extLst>
          </p:cNvPr>
          <p:cNvPicPr>
            <a:picLocks noChangeAspect="1"/>
          </p:cNvPicPr>
          <p:nvPr/>
        </p:nvPicPr>
        <p:blipFill>
          <a:blip r:embed="rId5"/>
          <a:stretch>
            <a:fillRect/>
          </a:stretch>
        </p:blipFill>
        <p:spPr>
          <a:xfrm>
            <a:off x="11445488" y="70169"/>
            <a:ext cx="282477" cy="266538"/>
          </a:xfrm>
          <a:prstGeom prst="rect">
            <a:avLst/>
          </a:prstGeom>
          <a:ln w="12700">
            <a:miter lim="400000"/>
          </a:ln>
        </p:spPr>
      </p:pic>
      <p:pic>
        <p:nvPicPr>
          <p:cNvPr id="495" name="Picture 279" descr="Picture 279">
            <a:extLst>
              <a:ext uri="{FF2B5EF4-FFF2-40B4-BE49-F238E27FC236}">
                <a16:creationId xmlns:a16="http://schemas.microsoft.com/office/drawing/2014/main" id="{C04C3887-817D-ACCD-30EB-D85EF2A1AD45}"/>
              </a:ext>
            </a:extLst>
          </p:cNvPr>
          <p:cNvPicPr>
            <a:picLocks noChangeAspect="1"/>
          </p:cNvPicPr>
          <p:nvPr/>
        </p:nvPicPr>
        <p:blipFill>
          <a:blip r:embed="rId5"/>
          <a:stretch>
            <a:fillRect/>
          </a:stretch>
        </p:blipFill>
        <p:spPr>
          <a:xfrm>
            <a:off x="11729252" y="70169"/>
            <a:ext cx="282477" cy="266538"/>
          </a:xfrm>
          <a:prstGeom prst="rect">
            <a:avLst/>
          </a:prstGeom>
          <a:ln w="12700">
            <a:miter lim="400000"/>
          </a:ln>
        </p:spPr>
      </p:pic>
      <p:pic>
        <p:nvPicPr>
          <p:cNvPr id="496" name="Picture 279" descr="Picture 279">
            <a:extLst>
              <a:ext uri="{FF2B5EF4-FFF2-40B4-BE49-F238E27FC236}">
                <a16:creationId xmlns:a16="http://schemas.microsoft.com/office/drawing/2014/main" id="{6A44AF22-5AAF-7DBF-0852-F32FBF5B48D7}"/>
              </a:ext>
            </a:extLst>
          </p:cNvPr>
          <p:cNvPicPr>
            <a:picLocks noChangeAspect="1"/>
          </p:cNvPicPr>
          <p:nvPr/>
        </p:nvPicPr>
        <p:blipFill>
          <a:blip r:embed="rId5"/>
          <a:stretch>
            <a:fillRect/>
          </a:stretch>
        </p:blipFill>
        <p:spPr>
          <a:xfrm>
            <a:off x="9161967" y="337390"/>
            <a:ext cx="282477" cy="266538"/>
          </a:xfrm>
          <a:prstGeom prst="rect">
            <a:avLst/>
          </a:prstGeom>
          <a:ln w="12700">
            <a:miter lim="400000"/>
          </a:ln>
        </p:spPr>
      </p:pic>
      <p:pic>
        <p:nvPicPr>
          <p:cNvPr id="497" name="Picture 279" descr="Picture 279">
            <a:extLst>
              <a:ext uri="{FF2B5EF4-FFF2-40B4-BE49-F238E27FC236}">
                <a16:creationId xmlns:a16="http://schemas.microsoft.com/office/drawing/2014/main" id="{2F62D0BE-0EBD-180D-A3C8-6D120D2A8B5F}"/>
              </a:ext>
            </a:extLst>
          </p:cNvPr>
          <p:cNvPicPr>
            <a:picLocks noChangeAspect="1"/>
          </p:cNvPicPr>
          <p:nvPr/>
        </p:nvPicPr>
        <p:blipFill>
          <a:blip r:embed="rId5"/>
          <a:stretch>
            <a:fillRect/>
          </a:stretch>
        </p:blipFill>
        <p:spPr>
          <a:xfrm>
            <a:off x="9449251" y="337390"/>
            <a:ext cx="282477" cy="266538"/>
          </a:xfrm>
          <a:prstGeom prst="rect">
            <a:avLst/>
          </a:prstGeom>
          <a:ln w="12700">
            <a:miter lim="400000"/>
          </a:ln>
        </p:spPr>
      </p:pic>
      <p:pic>
        <p:nvPicPr>
          <p:cNvPr id="498" name="Picture 279" descr="Picture 279">
            <a:extLst>
              <a:ext uri="{FF2B5EF4-FFF2-40B4-BE49-F238E27FC236}">
                <a16:creationId xmlns:a16="http://schemas.microsoft.com/office/drawing/2014/main" id="{14150355-95E4-9592-A315-68872733592B}"/>
              </a:ext>
            </a:extLst>
          </p:cNvPr>
          <p:cNvPicPr>
            <a:picLocks noChangeAspect="1"/>
          </p:cNvPicPr>
          <p:nvPr/>
        </p:nvPicPr>
        <p:blipFill>
          <a:blip r:embed="rId5"/>
          <a:stretch>
            <a:fillRect/>
          </a:stretch>
        </p:blipFill>
        <p:spPr>
          <a:xfrm>
            <a:off x="9731696" y="337390"/>
            <a:ext cx="282477" cy="266538"/>
          </a:xfrm>
          <a:prstGeom prst="rect">
            <a:avLst/>
          </a:prstGeom>
          <a:ln w="12700">
            <a:miter lim="400000"/>
          </a:ln>
        </p:spPr>
      </p:pic>
      <p:pic>
        <p:nvPicPr>
          <p:cNvPr id="499" name="Picture 279" descr="Picture 279">
            <a:extLst>
              <a:ext uri="{FF2B5EF4-FFF2-40B4-BE49-F238E27FC236}">
                <a16:creationId xmlns:a16="http://schemas.microsoft.com/office/drawing/2014/main" id="{0FC09010-8F0E-B855-7AF2-6527B7EF3646}"/>
              </a:ext>
            </a:extLst>
          </p:cNvPr>
          <p:cNvPicPr>
            <a:picLocks noChangeAspect="1"/>
          </p:cNvPicPr>
          <p:nvPr/>
        </p:nvPicPr>
        <p:blipFill>
          <a:blip r:embed="rId5"/>
          <a:stretch>
            <a:fillRect/>
          </a:stretch>
        </p:blipFill>
        <p:spPr>
          <a:xfrm>
            <a:off x="10016101" y="337390"/>
            <a:ext cx="282477" cy="266538"/>
          </a:xfrm>
          <a:prstGeom prst="rect">
            <a:avLst/>
          </a:prstGeom>
          <a:ln w="12700">
            <a:miter lim="400000"/>
          </a:ln>
        </p:spPr>
      </p:pic>
      <p:pic>
        <p:nvPicPr>
          <p:cNvPr id="500" name="Picture 279" descr="Picture 279">
            <a:extLst>
              <a:ext uri="{FF2B5EF4-FFF2-40B4-BE49-F238E27FC236}">
                <a16:creationId xmlns:a16="http://schemas.microsoft.com/office/drawing/2014/main" id="{097BE2D4-C3EA-0A94-A89F-2C80F84C1FC0}"/>
              </a:ext>
            </a:extLst>
          </p:cNvPr>
          <p:cNvPicPr>
            <a:picLocks noChangeAspect="1"/>
          </p:cNvPicPr>
          <p:nvPr/>
        </p:nvPicPr>
        <p:blipFill>
          <a:blip r:embed="rId5"/>
          <a:stretch>
            <a:fillRect/>
          </a:stretch>
        </p:blipFill>
        <p:spPr>
          <a:xfrm>
            <a:off x="10303384" y="337390"/>
            <a:ext cx="282477" cy="266538"/>
          </a:xfrm>
          <a:prstGeom prst="rect">
            <a:avLst/>
          </a:prstGeom>
          <a:ln w="12700">
            <a:miter lim="400000"/>
          </a:ln>
        </p:spPr>
      </p:pic>
      <p:pic>
        <p:nvPicPr>
          <p:cNvPr id="501" name="Picture 279" descr="Picture 279">
            <a:extLst>
              <a:ext uri="{FF2B5EF4-FFF2-40B4-BE49-F238E27FC236}">
                <a16:creationId xmlns:a16="http://schemas.microsoft.com/office/drawing/2014/main" id="{26761261-4F64-40EE-FFC9-C938DD276C59}"/>
              </a:ext>
            </a:extLst>
          </p:cNvPr>
          <p:cNvPicPr>
            <a:picLocks noChangeAspect="1"/>
          </p:cNvPicPr>
          <p:nvPr/>
        </p:nvPicPr>
        <p:blipFill>
          <a:blip r:embed="rId5"/>
          <a:stretch>
            <a:fillRect/>
          </a:stretch>
        </p:blipFill>
        <p:spPr>
          <a:xfrm>
            <a:off x="10585829" y="337390"/>
            <a:ext cx="282477" cy="266538"/>
          </a:xfrm>
          <a:prstGeom prst="rect">
            <a:avLst/>
          </a:prstGeom>
          <a:ln w="12700">
            <a:miter lim="400000"/>
          </a:ln>
        </p:spPr>
      </p:pic>
      <p:pic>
        <p:nvPicPr>
          <p:cNvPr id="502" name="Picture 279" descr="Picture 279">
            <a:extLst>
              <a:ext uri="{FF2B5EF4-FFF2-40B4-BE49-F238E27FC236}">
                <a16:creationId xmlns:a16="http://schemas.microsoft.com/office/drawing/2014/main" id="{D2C3037B-1C3A-8D37-6251-24FF34101E94}"/>
              </a:ext>
            </a:extLst>
          </p:cNvPr>
          <p:cNvPicPr>
            <a:picLocks noChangeAspect="1"/>
          </p:cNvPicPr>
          <p:nvPr/>
        </p:nvPicPr>
        <p:blipFill>
          <a:blip r:embed="rId5"/>
          <a:stretch>
            <a:fillRect/>
          </a:stretch>
        </p:blipFill>
        <p:spPr>
          <a:xfrm>
            <a:off x="10873816" y="337390"/>
            <a:ext cx="282477" cy="266538"/>
          </a:xfrm>
          <a:prstGeom prst="rect">
            <a:avLst/>
          </a:prstGeom>
          <a:ln w="12700">
            <a:miter lim="400000"/>
          </a:ln>
        </p:spPr>
      </p:pic>
      <p:pic>
        <p:nvPicPr>
          <p:cNvPr id="503" name="Picture 279" descr="Picture 279">
            <a:extLst>
              <a:ext uri="{FF2B5EF4-FFF2-40B4-BE49-F238E27FC236}">
                <a16:creationId xmlns:a16="http://schemas.microsoft.com/office/drawing/2014/main" id="{3E01AE98-EDE1-0F0A-D390-C35B85098D58}"/>
              </a:ext>
            </a:extLst>
          </p:cNvPr>
          <p:cNvPicPr>
            <a:picLocks noChangeAspect="1"/>
          </p:cNvPicPr>
          <p:nvPr/>
        </p:nvPicPr>
        <p:blipFill>
          <a:blip r:embed="rId5"/>
          <a:stretch>
            <a:fillRect/>
          </a:stretch>
        </p:blipFill>
        <p:spPr>
          <a:xfrm>
            <a:off x="11161099" y="337390"/>
            <a:ext cx="282477" cy="266538"/>
          </a:xfrm>
          <a:prstGeom prst="rect">
            <a:avLst/>
          </a:prstGeom>
          <a:ln w="12700">
            <a:miter lim="400000"/>
          </a:ln>
        </p:spPr>
      </p:pic>
      <p:pic>
        <p:nvPicPr>
          <p:cNvPr id="504" name="Picture 279" descr="Picture 279">
            <a:extLst>
              <a:ext uri="{FF2B5EF4-FFF2-40B4-BE49-F238E27FC236}">
                <a16:creationId xmlns:a16="http://schemas.microsoft.com/office/drawing/2014/main" id="{C08350D7-0541-EFCD-8C55-6FF7D780215A}"/>
              </a:ext>
            </a:extLst>
          </p:cNvPr>
          <p:cNvPicPr>
            <a:picLocks noChangeAspect="1"/>
          </p:cNvPicPr>
          <p:nvPr/>
        </p:nvPicPr>
        <p:blipFill>
          <a:blip r:embed="rId5"/>
          <a:stretch>
            <a:fillRect/>
          </a:stretch>
        </p:blipFill>
        <p:spPr>
          <a:xfrm>
            <a:off x="11443544" y="337390"/>
            <a:ext cx="282477" cy="266538"/>
          </a:xfrm>
          <a:prstGeom prst="rect">
            <a:avLst/>
          </a:prstGeom>
          <a:ln w="12700">
            <a:miter lim="400000"/>
          </a:ln>
        </p:spPr>
      </p:pic>
      <p:pic>
        <p:nvPicPr>
          <p:cNvPr id="505" name="Picture 279" descr="Picture 279">
            <a:extLst>
              <a:ext uri="{FF2B5EF4-FFF2-40B4-BE49-F238E27FC236}">
                <a16:creationId xmlns:a16="http://schemas.microsoft.com/office/drawing/2014/main" id="{B2AD481B-393B-F6A8-1021-F2F6826F3C85}"/>
              </a:ext>
            </a:extLst>
          </p:cNvPr>
          <p:cNvPicPr>
            <a:picLocks noChangeAspect="1"/>
          </p:cNvPicPr>
          <p:nvPr/>
        </p:nvPicPr>
        <p:blipFill>
          <a:blip r:embed="rId5"/>
          <a:stretch>
            <a:fillRect/>
          </a:stretch>
        </p:blipFill>
        <p:spPr>
          <a:xfrm>
            <a:off x="11727308" y="337390"/>
            <a:ext cx="282477" cy="266538"/>
          </a:xfrm>
          <a:prstGeom prst="rect">
            <a:avLst/>
          </a:prstGeom>
          <a:ln w="12700">
            <a:miter lim="400000"/>
          </a:ln>
        </p:spPr>
      </p:pic>
      <p:pic>
        <p:nvPicPr>
          <p:cNvPr id="506" name="Picture 279" descr="Picture 279">
            <a:extLst>
              <a:ext uri="{FF2B5EF4-FFF2-40B4-BE49-F238E27FC236}">
                <a16:creationId xmlns:a16="http://schemas.microsoft.com/office/drawing/2014/main" id="{6B85DB51-E18B-0AA3-4AA6-4E3236816FCC}"/>
              </a:ext>
            </a:extLst>
          </p:cNvPr>
          <p:cNvPicPr>
            <a:picLocks noChangeAspect="1"/>
          </p:cNvPicPr>
          <p:nvPr/>
        </p:nvPicPr>
        <p:blipFill>
          <a:blip r:embed="rId5"/>
          <a:stretch>
            <a:fillRect/>
          </a:stretch>
        </p:blipFill>
        <p:spPr>
          <a:xfrm>
            <a:off x="9163020" y="600394"/>
            <a:ext cx="282477" cy="266538"/>
          </a:xfrm>
          <a:prstGeom prst="rect">
            <a:avLst/>
          </a:prstGeom>
          <a:ln w="12700">
            <a:miter lim="400000"/>
          </a:ln>
        </p:spPr>
      </p:pic>
      <p:pic>
        <p:nvPicPr>
          <p:cNvPr id="507" name="Picture 279" descr="Picture 279">
            <a:extLst>
              <a:ext uri="{FF2B5EF4-FFF2-40B4-BE49-F238E27FC236}">
                <a16:creationId xmlns:a16="http://schemas.microsoft.com/office/drawing/2014/main" id="{81522805-B1B8-F40A-E513-1B08BFD2B546}"/>
              </a:ext>
            </a:extLst>
          </p:cNvPr>
          <p:cNvPicPr>
            <a:picLocks noChangeAspect="1"/>
          </p:cNvPicPr>
          <p:nvPr/>
        </p:nvPicPr>
        <p:blipFill>
          <a:blip r:embed="rId5"/>
          <a:stretch>
            <a:fillRect/>
          </a:stretch>
        </p:blipFill>
        <p:spPr>
          <a:xfrm>
            <a:off x="9450303" y="600394"/>
            <a:ext cx="282477" cy="266538"/>
          </a:xfrm>
          <a:prstGeom prst="rect">
            <a:avLst/>
          </a:prstGeom>
          <a:ln w="12700">
            <a:miter lim="400000"/>
          </a:ln>
        </p:spPr>
      </p:pic>
      <p:pic>
        <p:nvPicPr>
          <p:cNvPr id="508" name="Picture 279" descr="Picture 279">
            <a:extLst>
              <a:ext uri="{FF2B5EF4-FFF2-40B4-BE49-F238E27FC236}">
                <a16:creationId xmlns:a16="http://schemas.microsoft.com/office/drawing/2014/main" id="{4D40F88B-496E-D0D8-44EA-E6CE214265DA}"/>
              </a:ext>
            </a:extLst>
          </p:cNvPr>
          <p:cNvPicPr>
            <a:picLocks noChangeAspect="1"/>
          </p:cNvPicPr>
          <p:nvPr/>
        </p:nvPicPr>
        <p:blipFill>
          <a:blip r:embed="rId5"/>
          <a:stretch>
            <a:fillRect/>
          </a:stretch>
        </p:blipFill>
        <p:spPr>
          <a:xfrm>
            <a:off x="9732749" y="600394"/>
            <a:ext cx="282477" cy="266538"/>
          </a:xfrm>
          <a:prstGeom prst="rect">
            <a:avLst/>
          </a:prstGeom>
          <a:ln w="12700">
            <a:miter lim="400000"/>
          </a:ln>
        </p:spPr>
      </p:pic>
      <p:pic>
        <p:nvPicPr>
          <p:cNvPr id="509" name="Picture 279" descr="Picture 279">
            <a:extLst>
              <a:ext uri="{FF2B5EF4-FFF2-40B4-BE49-F238E27FC236}">
                <a16:creationId xmlns:a16="http://schemas.microsoft.com/office/drawing/2014/main" id="{3BC41241-DFFD-9F4C-A818-5CA5A9466C54}"/>
              </a:ext>
            </a:extLst>
          </p:cNvPr>
          <p:cNvPicPr>
            <a:picLocks noChangeAspect="1"/>
          </p:cNvPicPr>
          <p:nvPr/>
        </p:nvPicPr>
        <p:blipFill>
          <a:blip r:embed="rId5"/>
          <a:stretch>
            <a:fillRect/>
          </a:stretch>
        </p:blipFill>
        <p:spPr>
          <a:xfrm>
            <a:off x="10017153" y="600394"/>
            <a:ext cx="282477" cy="266538"/>
          </a:xfrm>
          <a:prstGeom prst="rect">
            <a:avLst/>
          </a:prstGeom>
          <a:ln w="12700">
            <a:miter lim="400000"/>
          </a:ln>
        </p:spPr>
      </p:pic>
      <p:pic>
        <p:nvPicPr>
          <p:cNvPr id="510" name="Picture 279" descr="Picture 279">
            <a:extLst>
              <a:ext uri="{FF2B5EF4-FFF2-40B4-BE49-F238E27FC236}">
                <a16:creationId xmlns:a16="http://schemas.microsoft.com/office/drawing/2014/main" id="{27E9E286-E8F2-7639-7F00-87F12C230667}"/>
              </a:ext>
            </a:extLst>
          </p:cNvPr>
          <p:cNvPicPr>
            <a:picLocks noChangeAspect="1"/>
          </p:cNvPicPr>
          <p:nvPr/>
        </p:nvPicPr>
        <p:blipFill>
          <a:blip r:embed="rId5"/>
          <a:stretch>
            <a:fillRect/>
          </a:stretch>
        </p:blipFill>
        <p:spPr>
          <a:xfrm>
            <a:off x="10304436" y="600394"/>
            <a:ext cx="282477" cy="266538"/>
          </a:xfrm>
          <a:prstGeom prst="rect">
            <a:avLst/>
          </a:prstGeom>
          <a:ln w="12700">
            <a:miter lim="400000"/>
          </a:ln>
        </p:spPr>
      </p:pic>
      <p:pic>
        <p:nvPicPr>
          <p:cNvPr id="511" name="Picture 279" descr="Picture 279">
            <a:extLst>
              <a:ext uri="{FF2B5EF4-FFF2-40B4-BE49-F238E27FC236}">
                <a16:creationId xmlns:a16="http://schemas.microsoft.com/office/drawing/2014/main" id="{4FEFC31C-2C2D-8D34-5C26-A76A2F908E91}"/>
              </a:ext>
            </a:extLst>
          </p:cNvPr>
          <p:cNvPicPr>
            <a:picLocks noChangeAspect="1"/>
          </p:cNvPicPr>
          <p:nvPr/>
        </p:nvPicPr>
        <p:blipFill>
          <a:blip r:embed="rId5"/>
          <a:stretch>
            <a:fillRect/>
          </a:stretch>
        </p:blipFill>
        <p:spPr>
          <a:xfrm>
            <a:off x="10586882" y="600394"/>
            <a:ext cx="282477" cy="266538"/>
          </a:xfrm>
          <a:prstGeom prst="rect">
            <a:avLst/>
          </a:prstGeom>
          <a:ln w="12700">
            <a:miter lim="400000"/>
          </a:ln>
        </p:spPr>
      </p:pic>
      <p:pic>
        <p:nvPicPr>
          <p:cNvPr id="512" name="Picture 279" descr="Picture 279">
            <a:extLst>
              <a:ext uri="{FF2B5EF4-FFF2-40B4-BE49-F238E27FC236}">
                <a16:creationId xmlns:a16="http://schemas.microsoft.com/office/drawing/2014/main" id="{9C4FDCD4-92CC-E02E-869F-4777B74FDB4F}"/>
              </a:ext>
            </a:extLst>
          </p:cNvPr>
          <p:cNvPicPr>
            <a:picLocks noChangeAspect="1"/>
          </p:cNvPicPr>
          <p:nvPr/>
        </p:nvPicPr>
        <p:blipFill>
          <a:blip r:embed="rId5"/>
          <a:stretch>
            <a:fillRect/>
          </a:stretch>
        </p:blipFill>
        <p:spPr>
          <a:xfrm>
            <a:off x="10874868" y="600394"/>
            <a:ext cx="282477" cy="266538"/>
          </a:xfrm>
          <a:prstGeom prst="rect">
            <a:avLst/>
          </a:prstGeom>
          <a:ln w="12700">
            <a:miter lim="400000"/>
          </a:ln>
        </p:spPr>
      </p:pic>
      <p:pic>
        <p:nvPicPr>
          <p:cNvPr id="513" name="Picture 279" descr="Picture 279">
            <a:extLst>
              <a:ext uri="{FF2B5EF4-FFF2-40B4-BE49-F238E27FC236}">
                <a16:creationId xmlns:a16="http://schemas.microsoft.com/office/drawing/2014/main" id="{27C28E43-B441-5776-A7F1-2C41B46C014A}"/>
              </a:ext>
            </a:extLst>
          </p:cNvPr>
          <p:cNvPicPr>
            <a:picLocks noChangeAspect="1"/>
          </p:cNvPicPr>
          <p:nvPr/>
        </p:nvPicPr>
        <p:blipFill>
          <a:blip r:embed="rId5"/>
          <a:stretch>
            <a:fillRect/>
          </a:stretch>
        </p:blipFill>
        <p:spPr>
          <a:xfrm>
            <a:off x="11162152" y="600394"/>
            <a:ext cx="282477" cy="266538"/>
          </a:xfrm>
          <a:prstGeom prst="rect">
            <a:avLst/>
          </a:prstGeom>
          <a:ln w="12700">
            <a:miter lim="400000"/>
          </a:ln>
        </p:spPr>
      </p:pic>
      <p:pic>
        <p:nvPicPr>
          <p:cNvPr id="514" name="Picture 279" descr="Picture 279">
            <a:extLst>
              <a:ext uri="{FF2B5EF4-FFF2-40B4-BE49-F238E27FC236}">
                <a16:creationId xmlns:a16="http://schemas.microsoft.com/office/drawing/2014/main" id="{36E9E215-51E0-7767-E3B1-F39302880C25}"/>
              </a:ext>
            </a:extLst>
          </p:cNvPr>
          <p:cNvPicPr>
            <a:picLocks noChangeAspect="1"/>
          </p:cNvPicPr>
          <p:nvPr/>
        </p:nvPicPr>
        <p:blipFill>
          <a:blip r:embed="rId5"/>
          <a:stretch>
            <a:fillRect/>
          </a:stretch>
        </p:blipFill>
        <p:spPr>
          <a:xfrm>
            <a:off x="11444597" y="600394"/>
            <a:ext cx="282477" cy="266538"/>
          </a:xfrm>
          <a:prstGeom prst="rect">
            <a:avLst/>
          </a:prstGeom>
          <a:ln w="12700">
            <a:miter lim="400000"/>
          </a:ln>
        </p:spPr>
      </p:pic>
      <p:pic>
        <p:nvPicPr>
          <p:cNvPr id="515" name="Picture 279" descr="Picture 279">
            <a:extLst>
              <a:ext uri="{FF2B5EF4-FFF2-40B4-BE49-F238E27FC236}">
                <a16:creationId xmlns:a16="http://schemas.microsoft.com/office/drawing/2014/main" id="{0188F62C-1DB8-62BA-E8FF-AA88A7FC8DB2}"/>
              </a:ext>
            </a:extLst>
          </p:cNvPr>
          <p:cNvPicPr>
            <a:picLocks noChangeAspect="1"/>
          </p:cNvPicPr>
          <p:nvPr/>
        </p:nvPicPr>
        <p:blipFill>
          <a:blip r:embed="rId5"/>
          <a:stretch>
            <a:fillRect/>
          </a:stretch>
        </p:blipFill>
        <p:spPr>
          <a:xfrm>
            <a:off x="11728360" y="600394"/>
            <a:ext cx="282477" cy="266538"/>
          </a:xfrm>
          <a:prstGeom prst="rect">
            <a:avLst/>
          </a:prstGeom>
          <a:ln w="12700">
            <a:miter lim="400000"/>
          </a:ln>
        </p:spPr>
      </p:pic>
      <p:pic>
        <p:nvPicPr>
          <p:cNvPr id="516" name="Picture 279" descr="Picture 279">
            <a:extLst>
              <a:ext uri="{FF2B5EF4-FFF2-40B4-BE49-F238E27FC236}">
                <a16:creationId xmlns:a16="http://schemas.microsoft.com/office/drawing/2014/main" id="{4EFCD181-9D76-1B0C-EB3F-7DF95480B86B}"/>
              </a:ext>
            </a:extLst>
          </p:cNvPr>
          <p:cNvPicPr>
            <a:picLocks noChangeAspect="1"/>
          </p:cNvPicPr>
          <p:nvPr/>
        </p:nvPicPr>
        <p:blipFill>
          <a:blip r:embed="rId5"/>
          <a:stretch>
            <a:fillRect/>
          </a:stretch>
        </p:blipFill>
        <p:spPr>
          <a:xfrm>
            <a:off x="9161077" y="867615"/>
            <a:ext cx="282477" cy="266538"/>
          </a:xfrm>
          <a:prstGeom prst="rect">
            <a:avLst/>
          </a:prstGeom>
          <a:ln w="12700">
            <a:miter lim="400000"/>
          </a:ln>
        </p:spPr>
      </p:pic>
      <p:pic>
        <p:nvPicPr>
          <p:cNvPr id="517" name="Picture 279" descr="Picture 279">
            <a:extLst>
              <a:ext uri="{FF2B5EF4-FFF2-40B4-BE49-F238E27FC236}">
                <a16:creationId xmlns:a16="http://schemas.microsoft.com/office/drawing/2014/main" id="{A3253233-86E2-EBD3-3BC2-7B2F406F4719}"/>
              </a:ext>
            </a:extLst>
          </p:cNvPr>
          <p:cNvPicPr>
            <a:picLocks noChangeAspect="1"/>
          </p:cNvPicPr>
          <p:nvPr/>
        </p:nvPicPr>
        <p:blipFill>
          <a:blip r:embed="rId5"/>
          <a:stretch>
            <a:fillRect/>
          </a:stretch>
        </p:blipFill>
        <p:spPr>
          <a:xfrm>
            <a:off x="9448360" y="867615"/>
            <a:ext cx="282477" cy="266538"/>
          </a:xfrm>
          <a:prstGeom prst="rect">
            <a:avLst/>
          </a:prstGeom>
          <a:ln w="12700">
            <a:miter lim="400000"/>
          </a:ln>
        </p:spPr>
      </p:pic>
      <p:pic>
        <p:nvPicPr>
          <p:cNvPr id="518" name="Picture 279" descr="Picture 279">
            <a:extLst>
              <a:ext uri="{FF2B5EF4-FFF2-40B4-BE49-F238E27FC236}">
                <a16:creationId xmlns:a16="http://schemas.microsoft.com/office/drawing/2014/main" id="{049F73F1-A2B3-4E3B-839A-83BD888A1DE4}"/>
              </a:ext>
            </a:extLst>
          </p:cNvPr>
          <p:cNvPicPr>
            <a:picLocks noChangeAspect="1"/>
          </p:cNvPicPr>
          <p:nvPr/>
        </p:nvPicPr>
        <p:blipFill>
          <a:blip r:embed="rId5"/>
          <a:stretch>
            <a:fillRect/>
          </a:stretch>
        </p:blipFill>
        <p:spPr>
          <a:xfrm>
            <a:off x="9730806" y="867615"/>
            <a:ext cx="282477" cy="266538"/>
          </a:xfrm>
          <a:prstGeom prst="rect">
            <a:avLst/>
          </a:prstGeom>
          <a:ln w="12700">
            <a:miter lim="400000"/>
          </a:ln>
        </p:spPr>
      </p:pic>
      <p:pic>
        <p:nvPicPr>
          <p:cNvPr id="519" name="Picture 279" descr="Picture 279">
            <a:extLst>
              <a:ext uri="{FF2B5EF4-FFF2-40B4-BE49-F238E27FC236}">
                <a16:creationId xmlns:a16="http://schemas.microsoft.com/office/drawing/2014/main" id="{F576741F-8789-E9CE-6390-F69835AD88C9}"/>
              </a:ext>
            </a:extLst>
          </p:cNvPr>
          <p:cNvPicPr>
            <a:picLocks noChangeAspect="1"/>
          </p:cNvPicPr>
          <p:nvPr/>
        </p:nvPicPr>
        <p:blipFill>
          <a:blip r:embed="rId5"/>
          <a:stretch>
            <a:fillRect/>
          </a:stretch>
        </p:blipFill>
        <p:spPr>
          <a:xfrm>
            <a:off x="10015210" y="867615"/>
            <a:ext cx="282477" cy="266538"/>
          </a:xfrm>
          <a:prstGeom prst="rect">
            <a:avLst/>
          </a:prstGeom>
          <a:ln w="12700">
            <a:miter lim="400000"/>
          </a:ln>
        </p:spPr>
      </p:pic>
      <p:pic>
        <p:nvPicPr>
          <p:cNvPr id="520" name="Picture 279" descr="Picture 279">
            <a:extLst>
              <a:ext uri="{FF2B5EF4-FFF2-40B4-BE49-F238E27FC236}">
                <a16:creationId xmlns:a16="http://schemas.microsoft.com/office/drawing/2014/main" id="{9CCEF68D-DA05-0EDE-95F4-E3D07D0FF20E}"/>
              </a:ext>
            </a:extLst>
          </p:cNvPr>
          <p:cNvPicPr>
            <a:picLocks noChangeAspect="1"/>
          </p:cNvPicPr>
          <p:nvPr/>
        </p:nvPicPr>
        <p:blipFill>
          <a:blip r:embed="rId5"/>
          <a:stretch>
            <a:fillRect/>
          </a:stretch>
        </p:blipFill>
        <p:spPr>
          <a:xfrm>
            <a:off x="10302493" y="867615"/>
            <a:ext cx="282477" cy="266538"/>
          </a:xfrm>
          <a:prstGeom prst="rect">
            <a:avLst/>
          </a:prstGeom>
          <a:ln w="12700">
            <a:miter lim="400000"/>
          </a:ln>
        </p:spPr>
      </p:pic>
      <p:pic>
        <p:nvPicPr>
          <p:cNvPr id="521" name="Picture 279" descr="Picture 279">
            <a:extLst>
              <a:ext uri="{FF2B5EF4-FFF2-40B4-BE49-F238E27FC236}">
                <a16:creationId xmlns:a16="http://schemas.microsoft.com/office/drawing/2014/main" id="{725A89C1-9582-BB3B-5153-BA9A350A067F}"/>
              </a:ext>
            </a:extLst>
          </p:cNvPr>
          <p:cNvPicPr>
            <a:picLocks noChangeAspect="1"/>
          </p:cNvPicPr>
          <p:nvPr/>
        </p:nvPicPr>
        <p:blipFill>
          <a:blip r:embed="rId5"/>
          <a:stretch>
            <a:fillRect/>
          </a:stretch>
        </p:blipFill>
        <p:spPr>
          <a:xfrm>
            <a:off x="10584939" y="867615"/>
            <a:ext cx="282477" cy="266538"/>
          </a:xfrm>
          <a:prstGeom prst="rect">
            <a:avLst/>
          </a:prstGeom>
          <a:ln w="12700">
            <a:miter lim="400000"/>
          </a:ln>
        </p:spPr>
      </p:pic>
      <p:pic>
        <p:nvPicPr>
          <p:cNvPr id="522" name="Picture 279" descr="Picture 279">
            <a:extLst>
              <a:ext uri="{FF2B5EF4-FFF2-40B4-BE49-F238E27FC236}">
                <a16:creationId xmlns:a16="http://schemas.microsoft.com/office/drawing/2014/main" id="{64833E31-0108-1BD0-12C7-5A1C5B23274F}"/>
              </a:ext>
            </a:extLst>
          </p:cNvPr>
          <p:cNvPicPr>
            <a:picLocks noChangeAspect="1"/>
          </p:cNvPicPr>
          <p:nvPr/>
        </p:nvPicPr>
        <p:blipFill>
          <a:blip r:embed="rId5"/>
          <a:stretch>
            <a:fillRect/>
          </a:stretch>
        </p:blipFill>
        <p:spPr>
          <a:xfrm>
            <a:off x="10872925" y="867615"/>
            <a:ext cx="282477" cy="266538"/>
          </a:xfrm>
          <a:prstGeom prst="rect">
            <a:avLst/>
          </a:prstGeom>
          <a:ln w="12700">
            <a:miter lim="400000"/>
          </a:ln>
        </p:spPr>
      </p:pic>
      <p:pic>
        <p:nvPicPr>
          <p:cNvPr id="523" name="Picture 279" descr="Picture 279">
            <a:extLst>
              <a:ext uri="{FF2B5EF4-FFF2-40B4-BE49-F238E27FC236}">
                <a16:creationId xmlns:a16="http://schemas.microsoft.com/office/drawing/2014/main" id="{D0B03D27-F210-6BD9-E918-A7D083659676}"/>
              </a:ext>
            </a:extLst>
          </p:cNvPr>
          <p:cNvPicPr>
            <a:picLocks noChangeAspect="1"/>
          </p:cNvPicPr>
          <p:nvPr/>
        </p:nvPicPr>
        <p:blipFill>
          <a:blip r:embed="rId5"/>
          <a:stretch>
            <a:fillRect/>
          </a:stretch>
        </p:blipFill>
        <p:spPr>
          <a:xfrm>
            <a:off x="11160208" y="867615"/>
            <a:ext cx="282477" cy="266538"/>
          </a:xfrm>
          <a:prstGeom prst="rect">
            <a:avLst/>
          </a:prstGeom>
          <a:ln w="12700">
            <a:miter lim="400000"/>
          </a:ln>
        </p:spPr>
      </p:pic>
      <p:pic>
        <p:nvPicPr>
          <p:cNvPr id="524" name="Picture 279" descr="Picture 279">
            <a:extLst>
              <a:ext uri="{FF2B5EF4-FFF2-40B4-BE49-F238E27FC236}">
                <a16:creationId xmlns:a16="http://schemas.microsoft.com/office/drawing/2014/main" id="{8EBEB320-AD9D-734D-99D6-DD427DC68DB3}"/>
              </a:ext>
            </a:extLst>
          </p:cNvPr>
          <p:cNvPicPr>
            <a:picLocks noChangeAspect="1"/>
          </p:cNvPicPr>
          <p:nvPr/>
        </p:nvPicPr>
        <p:blipFill>
          <a:blip r:embed="rId5"/>
          <a:stretch>
            <a:fillRect/>
          </a:stretch>
        </p:blipFill>
        <p:spPr>
          <a:xfrm>
            <a:off x="11442654" y="867615"/>
            <a:ext cx="282477" cy="266538"/>
          </a:xfrm>
          <a:prstGeom prst="rect">
            <a:avLst/>
          </a:prstGeom>
          <a:ln w="12700">
            <a:miter lim="400000"/>
          </a:ln>
        </p:spPr>
      </p:pic>
      <p:pic>
        <p:nvPicPr>
          <p:cNvPr id="525" name="Picture 279" descr="Picture 279">
            <a:extLst>
              <a:ext uri="{FF2B5EF4-FFF2-40B4-BE49-F238E27FC236}">
                <a16:creationId xmlns:a16="http://schemas.microsoft.com/office/drawing/2014/main" id="{17508CA8-0F49-646E-D6C8-D0F00C0090FC}"/>
              </a:ext>
            </a:extLst>
          </p:cNvPr>
          <p:cNvPicPr>
            <a:picLocks noChangeAspect="1"/>
          </p:cNvPicPr>
          <p:nvPr/>
        </p:nvPicPr>
        <p:blipFill>
          <a:blip r:embed="rId5"/>
          <a:stretch>
            <a:fillRect/>
          </a:stretch>
        </p:blipFill>
        <p:spPr>
          <a:xfrm>
            <a:off x="11726417" y="867615"/>
            <a:ext cx="282477" cy="266538"/>
          </a:xfrm>
          <a:prstGeom prst="rect">
            <a:avLst/>
          </a:prstGeom>
          <a:ln w="12700">
            <a:miter lim="400000"/>
          </a:ln>
        </p:spPr>
      </p:pic>
      <p:pic>
        <p:nvPicPr>
          <p:cNvPr id="526" name="Picture 279" descr="Picture 279">
            <a:extLst>
              <a:ext uri="{FF2B5EF4-FFF2-40B4-BE49-F238E27FC236}">
                <a16:creationId xmlns:a16="http://schemas.microsoft.com/office/drawing/2014/main" id="{359ADF4E-E45C-1C44-3A5B-8EA795DED691}"/>
              </a:ext>
            </a:extLst>
          </p:cNvPr>
          <p:cNvPicPr>
            <a:picLocks noChangeAspect="1"/>
          </p:cNvPicPr>
          <p:nvPr/>
        </p:nvPicPr>
        <p:blipFill>
          <a:blip r:embed="rId5"/>
          <a:stretch>
            <a:fillRect/>
          </a:stretch>
        </p:blipFill>
        <p:spPr>
          <a:xfrm>
            <a:off x="9163808" y="1146335"/>
            <a:ext cx="282477" cy="266538"/>
          </a:xfrm>
          <a:prstGeom prst="rect">
            <a:avLst/>
          </a:prstGeom>
          <a:ln w="12700">
            <a:miter lim="400000"/>
          </a:ln>
        </p:spPr>
      </p:pic>
      <p:pic>
        <p:nvPicPr>
          <p:cNvPr id="527" name="Picture 279" descr="Picture 279">
            <a:extLst>
              <a:ext uri="{FF2B5EF4-FFF2-40B4-BE49-F238E27FC236}">
                <a16:creationId xmlns:a16="http://schemas.microsoft.com/office/drawing/2014/main" id="{871ACFDF-F01E-1448-8775-486BF861D5B8}"/>
              </a:ext>
            </a:extLst>
          </p:cNvPr>
          <p:cNvPicPr>
            <a:picLocks noChangeAspect="1"/>
          </p:cNvPicPr>
          <p:nvPr/>
        </p:nvPicPr>
        <p:blipFill>
          <a:blip r:embed="rId5"/>
          <a:stretch>
            <a:fillRect/>
          </a:stretch>
        </p:blipFill>
        <p:spPr>
          <a:xfrm>
            <a:off x="9451091" y="1146335"/>
            <a:ext cx="282477" cy="266538"/>
          </a:xfrm>
          <a:prstGeom prst="rect">
            <a:avLst/>
          </a:prstGeom>
          <a:ln w="12700">
            <a:miter lim="400000"/>
          </a:ln>
        </p:spPr>
      </p:pic>
      <p:pic>
        <p:nvPicPr>
          <p:cNvPr id="528" name="Picture 279" descr="Picture 279">
            <a:extLst>
              <a:ext uri="{FF2B5EF4-FFF2-40B4-BE49-F238E27FC236}">
                <a16:creationId xmlns:a16="http://schemas.microsoft.com/office/drawing/2014/main" id="{B210288C-69A3-D265-72B3-A6083A229385}"/>
              </a:ext>
            </a:extLst>
          </p:cNvPr>
          <p:cNvPicPr>
            <a:picLocks noChangeAspect="1"/>
          </p:cNvPicPr>
          <p:nvPr/>
        </p:nvPicPr>
        <p:blipFill>
          <a:blip r:embed="rId5"/>
          <a:stretch>
            <a:fillRect/>
          </a:stretch>
        </p:blipFill>
        <p:spPr>
          <a:xfrm>
            <a:off x="9733536" y="1146335"/>
            <a:ext cx="282477" cy="266538"/>
          </a:xfrm>
          <a:prstGeom prst="rect">
            <a:avLst/>
          </a:prstGeom>
          <a:ln w="12700">
            <a:miter lim="400000"/>
          </a:ln>
        </p:spPr>
      </p:pic>
      <p:pic>
        <p:nvPicPr>
          <p:cNvPr id="529" name="Picture 279" descr="Picture 279">
            <a:extLst>
              <a:ext uri="{FF2B5EF4-FFF2-40B4-BE49-F238E27FC236}">
                <a16:creationId xmlns:a16="http://schemas.microsoft.com/office/drawing/2014/main" id="{AF6525F1-9046-13DA-8952-51FAE8B8F7F3}"/>
              </a:ext>
            </a:extLst>
          </p:cNvPr>
          <p:cNvPicPr>
            <a:picLocks noChangeAspect="1"/>
          </p:cNvPicPr>
          <p:nvPr/>
        </p:nvPicPr>
        <p:blipFill>
          <a:blip r:embed="rId5"/>
          <a:stretch>
            <a:fillRect/>
          </a:stretch>
        </p:blipFill>
        <p:spPr>
          <a:xfrm>
            <a:off x="10017941" y="1146335"/>
            <a:ext cx="282477" cy="266538"/>
          </a:xfrm>
          <a:prstGeom prst="rect">
            <a:avLst/>
          </a:prstGeom>
          <a:ln w="12700">
            <a:miter lim="400000"/>
          </a:ln>
        </p:spPr>
      </p:pic>
      <p:pic>
        <p:nvPicPr>
          <p:cNvPr id="530" name="Picture 279" descr="Picture 279">
            <a:extLst>
              <a:ext uri="{FF2B5EF4-FFF2-40B4-BE49-F238E27FC236}">
                <a16:creationId xmlns:a16="http://schemas.microsoft.com/office/drawing/2014/main" id="{48A771AD-C36C-FC65-4ADA-7E9F45B9896B}"/>
              </a:ext>
            </a:extLst>
          </p:cNvPr>
          <p:cNvPicPr>
            <a:picLocks noChangeAspect="1"/>
          </p:cNvPicPr>
          <p:nvPr/>
        </p:nvPicPr>
        <p:blipFill>
          <a:blip r:embed="rId5"/>
          <a:stretch>
            <a:fillRect/>
          </a:stretch>
        </p:blipFill>
        <p:spPr>
          <a:xfrm>
            <a:off x="10305224" y="1146335"/>
            <a:ext cx="282477" cy="266538"/>
          </a:xfrm>
          <a:prstGeom prst="rect">
            <a:avLst/>
          </a:prstGeom>
          <a:ln w="12700">
            <a:miter lim="400000"/>
          </a:ln>
        </p:spPr>
      </p:pic>
      <p:pic>
        <p:nvPicPr>
          <p:cNvPr id="531" name="Picture 279" descr="Picture 279">
            <a:extLst>
              <a:ext uri="{FF2B5EF4-FFF2-40B4-BE49-F238E27FC236}">
                <a16:creationId xmlns:a16="http://schemas.microsoft.com/office/drawing/2014/main" id="{F074A63D-5FEE-6699-CE3E-AB05B8958D7E}"/>
              </a:ext>
            </a:extLst>
          </p:cNvPr>
          <p:cNvPicPr>
            <a:picLocks noChangeAspect="1"/>
          </p:cNvPicPr>
          <p:nvPr/>
        </p:nvPicPr>
        <p:blipFill>
          <a:blip r:embed="rId5"/>
          <a:stretch>
            <a:fillRect/>
          </a:stretch>
        </p:blipFill>
        <p:spPr>
          <a:xfrm>
            <a:off x="10587670" y="1146335"/>
            <a:ext cx="282477" cy="266538"/>
          </a:xfrm>
          <a:prstGeom prst="rect">
            <a:avLst/>
          </a:prstGeom>
          <a:ln w="12700">
            <a:miter lim="400000"/>
          </a:ln>
        </p:spPr>
      </p:pic>
      <p:pic>
        <p:nvPicPr>
          <p:cNvPr id="532" name="Picture 279" descr="Picture 279">
            <a:extLst>
              <a:ext uri="{FF2B5EF4-FFF2-40B4-BE49-F238E27FC236}">
                <a16:creationId xmlns:a16="http://schemas.microsoft.com/office/drawing/2014/main" id="{896F0DC8-BF1D-9BE7-93E1-0439E0FEA8B5}"/>
              </a:ext>
            </a:extLst>
          </p:cNvPr>
          <p:cNvPicPr>
            <a:picLocks noChangeAspect="1"/>
          </p:cNvPicPr>
          <p:nvPr/>
        </p:nvPicPr>
        <p:blipFill>
          <a:blip r:embed="rId5"/>
          <a:stretch>
            <a:fillRect/>
          </a:stretch>
        </p:blipFill>
        <p:spPr>
          <a:xfrm>
            <a:off x="10875656" y="1146335"/>
            <a:ext cx="282477" cy="266538"/>
          </a:xfrm>
          <a:prstGeom prst="rect">
            <a:avLst/>
          </a:prstGeom>
          <a:ln w="12700">
            <a:miter lim="400000"/>
          </a:ln>
        </p:spPr>
      </p:pic>
      <p:pic>
        <p:nvPicPr>
          <p:cNvPr id="533" name="Picture 279" descr="Picture 279">
            <a:extLst>
              <a:ext uri="{FF2B5EF4-FFF2-40B4-BE49-F238E27FC236}">
                <a16:creationId xmlns:a16="http://schemas.microsoft.com/office/drawing/2014/main" id="{469B1EB8-AF7F-CD02-216D-EAB335D1E3B5}"/>
              </a:ext>
            </a:extLst>
          </p:cNvPr>
          <p:cNvPicPr>
            <a:picLocks noChangeAspect="1"/>
          </p:cNvPicPr>
          <p:nvPr/>
        </p:nvPicPr>
        <p:blipFill>
          <a:blip r:embed="rId5"/>
          <a:stretch>
            <a:fillRect/>
          </a:stretch>
        </p:blipFill>
        <p:spPr>
          <a:xfrm>
            <a:off x="11162939" y="1146335"/>
            <a:ext cx="282477" cy="266538"/>
          </a:xfrm>
          <a:prstGeom prst="rect">
            <a:avLst/>
          </a:prstGeom>
          <a:ln w="12700">
            <a:miter lim="400000"/>
          </a:ln>
        </p:spPr>
      </p:pic>
      <p:pic>
        <p:nvPicPr>
          <p:cNvPr id="534" name="Picture 279" descr="Picture 279">
            <a:extLst>
              <a:ext uri="{FF2B5EF4-FFF2-40B4-BE49-F238E27FC236}">
                <a16:creationId xmlns:a16="http://schemas.microsoft.com/office/drawing/2014/main" id="{344FDF37-52C3-1FB0-52AC-E9F8201290DE}"/>
              </a:ext>
            </a:extLst>
          </p:cNvPr>
          <p:cNvPicPr>
            <a:picLocks noChangeAspect="1"/>
          </p:cNvPicPr>
          <p:nvPr/>
        </p:nvPicPr>
        <p:blipFill>
          <a:blip r:embed="rId5"/>
          <a:stretch>
            <a:fillRect/>
          </a:stretch>
        </p:blipFill>
        <p:spPr>
          <a:xfrm>
            <a:off x="11445385" y="1146335"/>
            <a:ext cx="282477" cy="266538"/>
          </a:xfrm>
          <a:prstGeom prst="rect">
            <a:avLst/>
          </a:prstGeom>
          <a:ln w="12700">
            <a:miter lim="400000"/>
          </a:ln>
        </p:spPr>
      </p:pic>
      <p:pic>
        <p:nvPicPr>
          <p:cNvPr id="535" name="Picture 279" descr="Picture 279">
            <a:extLst>
              <a:ext uri="{FF2B5EF4-FFF2-40B4-BE49-F238E27FC236}">
                <a16:creationId xmlns:a16="http://schemas.microsoft.com/office/drawing/2014/main" id="{99454B56-725E-7FC6-7082-01B7495712A6}"/>
              </a:ext>
            </a:extLst>
          </p:cNvPr>
          <p:cNvPicPr>
            <a:picLocks noChangeAspect="1"/>
          </p:cNvPicPr>
          <p:nvPr/>
        </p:nvPicPr>
        <p:blipFill>
          <a:blip r:embed="rId5"/>
          <a:stretch>
            <a:fillRect/>
          </a:stretch>
        </p:blipFill>
        <p:spPr>
          <a:xfrm>
            <a:off x="11729148" y="1146335"/>
            <a:ext cx="282477" cy="266538"/>
          </a:xfrm>
          <a:prstGeom prst="rect">
            <a:avLst/>
          </a:prstGeom>
          <a:ln w="12700">
            <a:miter lim="400000"/>
          </a:ln>
        </p:spPr>
      </p:pic>
      <p:pic>
        <p:nvPicPr>
          <p:cNvPr id="536" name="Picture 279" descr="Picture 279">
            <a:extLst>
              <a:ext uri="{FF2B5EF4-FFF2-40B4-BE49-F238E27FC236}">
                <a16:creationId xmlns:a16="http://schemas.microsoft.com/office/drawing/2014/main" id="{48AF9D28-774E-779E-D4E0-A8C367B83481}"/>
              </a:ext>
            </a:extLst>
          </p:cNvPr>
          <p:cNvPicPr>
            <a:picLocks noChangeAspect="1"/>
          </p:cNvPicPr>
          <p:nvPr/>
        </p:nvPicPr>
        <p:blipFill>
          <a:blip r:embed="rId5"/>
          <a:stretch>
            <a:fillRect/>
          </a:stretch>
        </p:blipFill>
        <p:spPr>
          <a:xfrm>
            <a:off x="9161864" y="1413556"/>
            <a:ext cx="282477" cy="266538"/>
          </a:xfrm>
          <a:prstGeom prst="rect">
            <a:avLst/>
          </a:prstGeom>
          <a:ln w="12700">
            <a:miter lim="400000"/>
          </a:ln>
        </p:spPr>
      </p:pic>
      <p:pic>
        <p:nvPicPr>
          <p:cNvPr id="537" name="Picture 279" descr="Picture 279">
            <a:extLst>
              <a:ext uri="{FF2B5EF4-FFF2-40B4-BE49-F238E27FC236}">
                <a16:creationId xmlns:a16="http://schemas.microsoft.com/office/drawing/2014/main" id="{7082DFDB-0611-2CA3-756E-B8E1BE5EC2B2}"/>
              </a:ext>
            </a:extLst>
          </p:cNvPr>
          <p:cNvPicPr>
            <a:picLocks noChangeAspect="1"/>
          </p:cNvPicPr>
          <p:nvPr/>
        </p:nvPicPr>
        <p:blipFill>
          <a:blip r:embed="rId5"/>
          <a:stretch>
            <a:fillRect/>
          </a:stretch>
        </p:blipFill>
        <p:spPr>
          <a:xfrm>
            <a:off x="9449147" y="1413556"/>
            <a:ext cx="282477" cy="266538"/>
          </a:xfrm>
          <a:prstGeom prst="rect">
            <a:avLst/>
          </a:prstGeom>
          <a:ln w="12700">
            <a:miter lim="400000"/>
          </a:ln>
        </p:spPr>
      </p:pic>
      <p:pic>
        <p:nvPicPr>
          <p:cNvPr id="538" name="Picture 279" descr="Picture 279">
            <a:extLst>
              <a:ext uri="{FF2B5EF4-FFF2-40B4-BE49-F238E27FC236}">
                <a16:creationId xmlns:a16="http://schemas.microsoft.com/office/drawing/2014/main" id="{18CE42AF-FC5A-08F9-E83D-80057F455FCF}"/>
              </a:ext>
            </a:extLst>
          </p:cNvPr>
          <p:cNvPicPr>
            <a:picLocks noChangeAspect="1"/>
          </p:cNvPicPr>
          <p:nvPr/>
        </p:nvPicPr>
        <p:blipFill>
          <a:blip r:embed="rId5"/>
          <a:stretch>
            <a:fillRect/>
          </a:stretch>
        </p:blipFill>
        <p:spPr>
          <a:xfrm>
            <a:off x="9731592" y="1413556"/>
            <a:ext cx="282477" cy="266538"/>
          </a:xfrm>
          <a:prstGeom prst="rect">
            <a:avLst/>
          </a:prstGeom>
          <a:ln w="12700">
            <a:miter lim="400000"/>
          </a:ln>
        </p:spPr>
      </p:pic>
      <p:pic>
        <p:nvPicPr>
          <p:cNvPr id="539" name="Picture 279" descr="Picture 279">
            <a:extLst>
              <a:ext uri="{FF2B5EF4-FFF2-40B4-BE49-F238E27FC236}">
                <a16:creationId xmlns:a16="http://schemas.microsoft.com/office/drawing/2014/main" id="{1C57E690-78F4-5D15-2982-FF118223C6DA}"/>
              </a:ext>
            </a:extLst>
          </p:cNvPr>
          <p:cNvPicPr>
            <a:picLocks noChangeAspect="1"/>
          </p:cNvPicPr>
          <p:nvPr/>
        </p:nvPicPr>
        <p:blipFill>
          <a:blip r:embed="rId5"/>
          <a:stretch>
            <a:fillRect/>
          </a:stretch>
        </p:blipFill>
        <p:spPr>
          <a:xfrm>
            <a:off x="10015997" y="1413556"/>
            <a:ext cx="282477" cy="266538"/>
          </a:xfrm>
          <a:prstGeom prst="rect">
            <a:avLst/>
          </a:prstGeom>
          <a:ln w="12700">
            <a:miter lim="400000"/>
          </a:ln>
        </p:spPr>
      </p:pic>
      <p:pic>
        <p:nvPicPr>
          <p:cNvPr id="540" name="Picture 279" descr="Picture 279">
            <a:extLst>
              <a:ext uri="{FF2B5EF4-FFF2-40B4-BE49-F238E27FC236}">
                <a16:creationId xmlns:a16="http://schemas.microsoft.com/office/drawing/2014/main" id="{4C9BAFDF-768F-D9D7-56BE-3DCBD334FCD2}"/>
              </a:ext>
            </a:extLst>
          </p:cNvPr>
          <p:cNvPicPr>
            <a:picLocks noChangeAspect="1"/>
          </p:cNvPicPr>
          <p:nvPr/>
        </p:nvPicPr>
        <p:blipFill>
          <a:blip r:embed="rId5"/>
          <a:stretch>
            <a:fillRect/>
          </a:stretch>
        </p:blipFill>
        <p:spPr>
          <a:xfrm>
            <a:off x="10303280" y="1413556"/>
            <a:ext cx="282477" cy="266538"/>
          </a:xfrm>
          <a:prstGeom prst="rect">
            <a:avLst/>
          </a:prstGeom>
          <a:ln w="12700">
            <a:miter lim="400000"/>
          </a:ln>
        </p:spPr>
      </p:pic>
      <p:pic>
        <p:nvPicPr>
          <p:cNvPr id="541" name="Picture 279" descr="Picture 279">
            <a:extLst>
              <a:ext uri="{FF2B5EF4-FFF2-40B4-BE49-F238E27FC236}">
                <a16:creationId xmlns:a16="http://schemas.microsoft.com/office/drawing/2014/main" id="{69D3A5DF-F384-9B44-2A10-3D0B4C252BFE}"/>
              </a:ext>
            </a:extLst>
          </p:cNvPr>
          <p:cNvPicPr>
            <a:picLocks noChangeAspect="1"/>
          </p:cNvPicPr>
          <p:nvPr/>
        </p:nvPicPr>
        <p:blipFill>
          <a:blip r:embed="rId5"/>
          <a:stretch>
            <a:fillRect/>
          </a:stretch>
        </p:blipFill>
        <p:spPr>
          <a:xfrm>
            <a:off x="10585725" y="1413556"/>
            <a:ext cx="282477" cy="266538"/>
          </a:xfrm>
          <a:prstGeom prst="rect">
            <a:avLst/>
          </a:prstGeom>
          <a:ln w="12700">
            <a:miter lim="400000"/>
          </a:ln>
        </p:spPr>
      </p:pic>
      <p:pic>
        <p:nvPicPr>
          <p:cNvPr id="542" name="Picture 279" descr="Picture 279">
            <a:extLst>
              <a:ext uri="{FF2B5EF4-FFF2-40B4-BE49-F238E27FC236}">
                <a16:creationId xmlns:a16="http://schemas.microsoft.com/office/drawing/2014/main" id="{AC083C86-CA1A-169F-D565-72C759918357}"/>
              </a:ext>
            </a:extLst>
          </p:cNvPr>
          <p:cNvPicPr>
            <a:picLocks noChangeAspect="1"/>
          </p:cNvPicPr>
          <p:nvPr/>
        </p:nvPicPr>
        <p:blipFill>
          <a:blip r:embed="rId5"/>
          <a:stretch>
            <a:fillRect/>
          </a:stretch>
        </p:blipFill>
        <p:spPr>
          <a:xfrm>
            <a:off x="10873712" y="1413556"/>
            <a:ext cx="282477" cy="266538"/>
          </a:xfrm>
          <a:prstGeom prst="rect">
            <a:avLst/>
          </a:prstGeom>
          <a:ln w="12700">
            <a:miter lim="400000"/>
          </a:ln>
        </p:spPr>
      </p:pic>
      <p:pic>
        <p:nvPicPr>
          <p:cNvPr id="543" name="Picture 279" descr="Picture 279">
            <a:extLst>
              <a:ext uri="{FF2B5EF4-FFF2-40B4-BE49-F238E27FC236}">
                <a16:creationId xmlns:a16="http://schemas.microsoft.com/office/drawing/2014/main" id="{703A99C8-CDE9-D16F-D761-5E8404AA9D6A}"/>
              </a:ext>
            </a:extLst>
          </p:cNvPr>
          <p:cNvPicPr>
            <a:picLocks noChangeAspect="1"/>
          </p:cNvPicPr>
          <p:nvPr/>
        </p:nvPicPr>
        <p:blipFill>
          <a:blip r:embed="rId5"/>
          <a:stretch>
            <a:fillRect/>
          </a:stretch>
        </p:blipFill>
        <p:spPr>
          <a:xfrm>
            <a:off x="11160995" y="1413556"/>
            <a:ext cx="282477" cy="266538"/>
          </a:xfrm>
          <a:prstGeom prst="rect">
            <a:avLst/>
          </a:prstGeom>
          <a:ln w="12700">
            <a:miter lim="400000"/>
          </a:ln>
        </p:spPr>
      </p:pic>
      <p:pic>
        <p:nvPicPr>
          <p:cNvPr id="544" name="Picture 279" descr="Picture 279">
            <a:extLst>
              <a:ext uri="{FF2B5EF4-FFF2-40B4-BE49-F238E27FC236}">
                <a16:creationId xmlns:a16="http://schemas.microsoft.com/office/drawing/2014/main" id="{D0132F21-9184-E477-1E48-3520E46A8DC6}"/>
              </a:ext>
            </a:extLst>
          </p:cNvPr>
          <p:cNvPicPr>
            <a:picLocks noChangeAspect="1"/>
          </p:cNvPicPr>
          <p:nvPr/>
        </p:nvPicPr>
        <p:blipFill>
          <a:blip r:embed="rId5"/>
          <a:stretch>
            <a:fillRect/>
          </a:stretch>
        </p:blipFill>
        <p:spPr>
          <a:xfrm>
            <a:off x="11443441" y="1413556"/>
            <a:ext cx="282477" cy="266538"/>
          </a:xfrm>
          <a:prstGeom prst="rect">
            <a:avLst/>
          </a:prstGeom>
          <a:ln w="12700">
            <a:miter lim="400000"/>
          </a:ln>
        </p:spPr>
      </p:pic>
      <p:pic>
        <p:nvPicPr>
          <p:cNvPr id="545" name="Picture 279" descr="Picture 279">
            <a:extLst>
              <a:ext uri="{FF2B5EF4-FFF2-40B4-BE49-F238E27FC236}">
                <a16:creationId xmlns:a16="http://schemas.microsoft.com/office/drawing/2014/main" id="{EB57CE88-C5FB-A253-1A19-F403F3454EB8}"/>
              </a:ext>
            </a:extLst>
          </p:cNvPr>
          <p:cNvPicPr>
            <a:picLocks noChangeAspect="1"/>
          </p:cNvPicPr>
          <p:nvPr/>
        </p:nvPicPr>
        <p:blipFill>
          <a:blip r:embed="rId5"/>
          <a:stretch>
            <a:fillRect/>
          </a:stretch>
        </p:blipFill>
        <p:spPr>
          <a:xfrm>
            <a:off x="11727204" y="1413556"/>
            <a:ext cx="282477" cy="266538"/>
          </a:xfrm>
          <a:prstGeom prst="rect">
            <a:avLst/>
          </a:prstGeom>
          <a:ln w="12700">
            <a:miter lim="400000"/>
          </a:ln>
        </p:spPr>
      </p:pic>
      <p:pic>
        <p:nvPicPr>
          <p:cNvPr id="546" name="Picture 279" descr="Picture 279">
            <a:extLst>
              <a:ext uri="{FF2B5EF4-FFF2-40B4-BE49-F238E27FC236}">
                <a16:creationId xmlns:a16="http://schemas.microsoft.com/office/drawing/2014/main" id="{BE736AE1-3BCB-54E9-3CCA-BAB41ECAB2E4}"/>
              </a:ext>
            </a:extLst>
          </p:cNvPr>
          <p:cNvPicPr>
            <a:picLocks noChangeAspect="1"/>
          </p:cNvPicPr>
          <p:nvPr/>
        </p:nvPicPr>
        <p:blipFill>
          <a:blip r:embed="rId5"/>
          <a:stretch>
            <a:fillRect/>
          </a:stretch>
        </p:blipFill>
        <p:spPr>
          <a:xfrm>
            <a:off x="9162916" y="1676560"/>
            <a:ext cx="282477" cy="266538"/>
          </a:xfrm>
          <a:prstGeom prst="rect">
            <a:avLst/>
          </a:prstGeom>
          <a:ln w="12700">
            <a:miter lim="400000"/>
          </a:ln>
        </p:spPr>
      </p:pic>
      <p:pic>
        <p:nvPicPr>
          <p:cNvPr id="547" name="Picture 279" descr="Picture 279">
            <a:extLst>
              <a:ext uri="{FF2B5EF4-FFF2-40B4-BE49-F238E27FC236}">
                <a16:creationId xmlns:a16="http://schemas.microsoft.com/office/drawing/2014/main" id="{B384567A-4A70-E94F-4006-F08D28CB8967}"/>
              </a:ext>
            </a:extLst>
          </p:cNvPr>
          <p:cNvPicPr>
            <a:picLocks noChangeAspect="1"/>
          </p:cNvPicPr>
          <p:nvPr/>
        </p:nvPicPr>
        <p:blipFill>
          <a:blip r:embed="rId5"/>
          <a:stretch>
            <a:fillRect/>
          </a:stretch>
        </p:blipFill>
        <p:spPr>
          <a:xfrm>
            <a:off x="9450199" y="1676560"/>
            <a:ext cx="282477" cy="266538"/>
          </a:xfrm>
          <a:prstGeom prst="rect">
            <a:avLst/>
          </a:prstGeom>
          <a:ln w="12700">
            <a:miter lim="400000"/>
          </a:ln>
        </p:spPr>
      </p:pic>
      <p:pic>
        <p:nvPicPr>
          <p:cNvPr id="548" name="Picture 279" descr="Picture 279">
            <a:extLst>
              <a:ext uri="{FF2B5EF4-FFF2-40B4-BE49-F238E27FC236}">
                <a16:creationId xmlns:a16="http://schemas.microsoft.com/office/drawing/2014/main" id="{25DDB70A-A7CA-5C08-1232-A82A9249B7A5}"/>
              </a:ext>
            </a:extLst>
          </p:cNvPr>
          <p:cNvPicPr>
            <a:picLocks noChangeAspect="1"/>
          </p:cNvPicPr>
          <p:nvPr/>
        </p:nvPicPr>
        <p:blipFill>
          <a:blip r:embed="rId5"/>
          <a:stretch>
            <a:fillRect/>
          </a:stretch>
        </p:blipFill>
        <p:spPr>
          <a:xfrm>
            <a:off x="9732645" y="1676560"/>
            <a:ext cx="282477" cy="266538"/>
          </a:xfrm>
          <a:prstGeom prst="rect">
            <a:avLst/>
          </a:prstGeom>
          <a:ln w="12700">
            <a:miter lim="400000"/>
          </a:ln>
        </p:spPr>
      </p:pic>
      <p:pic>
        <p:nvPicPr>
          <p:cNvPr id="549" name="Picture 279" descr="Picture 279">
            <a:extLst>
              <a:ext uri="{FF2B5EF4-FFF2-40B4-BE49-F238E27FC236}">
                <a16:creationId xmlns:a16="http://schemas.microsoft.com/office/drawing/2014/main" id="{D52D5BBB-58BD-66F4-482D-E3CD45D537E9}"/>
              </a:ext>
            </a:extLst>
          </p:cNvPr>
          <p:cNvPicPr>
            <a:picLocks noChangeAspect="1"/>
          </p:cNvPicPr>
          <p:nvPr/>
        </p:nvPicPr>
        <p:blipFill>
          <a:blip r:embed="rId5"/>
          <a:stretch>
            <a:fillRect/>
          </a:stretch>
        </p:blipFill>
        <p:spPr>
          <a:xfrm>
            <a:off x="10017049" y="1676560"/>
            <a:ext cx="282477" cy="266538"/>
          </a:xfrm>
          <a:prstGeom prst="rect">
            <a:avLst/>
          </a:prstGeom>
          <a:ln w="12700">
            <a:miter lim="400000"/>
          </a:ln>
        </p:spPr>
      </p:pic>
      <p:pic>
        <p:nvPicPr>
          <p:cNvPr id="550" name="Picture 279" descr="Picture 279">
            <a:extLst>
              <a:ext uri="{FF2B5EF4-FFF2-40B4-BE49-F238E27FC236}">
                <a16:creationId xmlns:a16="http://schemas.microsoft.com/office/drawing/2014/main" id="{F13B8465-6B7C-8F81-569C-B2D2E7FFB02E}"/>
              </a:ext>
            </a:extLst>
          </p:cNvPr>
          <p:cNvPicPr>
            <a:picLocks noChangeAspect="1"/>
          </p:cNvPicPr>
          <p:nvPr/>
        </p:nvPicPr>
        <p:blipFill>
          <a:blip r:embed="rId5"/>
          <a:stretch>
            <a:fillRect/>
          </a:stretch>
        </p:blipFill>
        <p:spPr>
          <a:xfrm>
            <a:off x="10304333" y="1676560"/>
            <a:ext cx="282477" cy="266538"/>
          </a:xfrm>
          <a:prstGeom prst="rect">
            <a:avLst/>
          </a:prstGeom>
          <a:ln w="12700">
            <a:miter lim="400000"/>
          </a:ln>
        </p:spPr>
      </p:pic>
      <p:pic>
        <p:nvPicPr>
          <p:cNvPr id="551" name="Picture 279" descr="Picture 279">
            <a:extLst>
              <a:ext uri="{FF2B5EF4-FFF2-40B4-BE49-F238E27FC236}">
                <a16:creationId xmlns:a16="http://schemas.microsoft.com/office/drawing/2014/main" id="{A7CC9079-D812-654D-EF0D-9D3A468C1C92}"/>
              </a:ext>
            </a:extLst>
          </p:cNvPr>
          <p:cNvPicPr>
            <a:picLocks noChangeAspect="1"/>
          </p:cNvPicPr>
          <p:nvPr/>
        </p:nvPicPr>
        <p:blipFill>
          <a:blip r:embed="rId5"/>
          <a:stretch>
            <a:fillRect/>
          </a:stretch>
        </p:blipFill>
        <p:spPr>
          <a:xfrm>
            <a:off x="10586778" y="1676560"/>
            <a:ext cx="282477" cy="266538"/>
          </a:xfrm>
          <a:prstGeom prst="rect">
            <a:avLst/>
          </a:prstGeom>
          <a:ln w="12700">
            <a:miter lim="400000"/>
          </a:ln>
        </p:spPr>
      </p:pic>
      <p:pic>
        <p:nvPicPr>
          <p:cNvPr id="552" name="Picture 279" descr="Picture 279">
            <a:extLst>
              <a:ext uri="{FF2B5EF4-FFF2-40B4-BE49-F238E27FC236}">
                <a16:creationId xmlns:a16="http://schemas.microsoft.com/office/drawing/2014/main" id="{00139907-E7A5-66CE-8AFD-DFB62397C66B}"/>
              </a:ext>
            </a:extLst>
          </p:cNvPr>
          <p:cNvPicPr>
            <a:picLocks noChangeAspect="1"/>
          </p:cNvPicPr>
          <p:nvPr/>
        </p:nvPicPr>
        <p:blipFill>
          <a:blip r:embed="rId5"/>
          <a:stretch>
            <a:fillRect/>
          </a:stretch>
        </p:blipFill>
        <p:spPr>
          <a:xfrm>
            <a:off x="10874764" y="1676560"/>
            <a:ext cx="282477" cy="266538"/>
          </a:xfrm>
          <a:prstGeom prst="rect">
            <a:avLst/>
          </a:prstGeom>
          <a:ln w="12700">
            <a:miter lim="400000"/>
          </a:ln>
        </p:spPr>
      </p:pic>
      <p:pic>
        <p:nvPicPr>
          <p:cNvPr id="553" name="Picture 279" descr="Picture 279">
            <a:extLst>
              <a:ext uri="{FF2B5EF4-FFF2-40B4-BE49-F238E27FC236}">
                <a16:creationId xmlns:a16="http://schemas.microsoft.com/office/drawing/2014/main" id="{323776F2-765A-03D0-E5F4-5D354FEE452E}"/>
              </a:ext>
            </a:extLst>
          </p:cNvPr>
          <p:cNvPicPr>
            <a:picLocks noChangeAspect="1"/>
          </p:cNvPicPr>
          <p:nvPr/>
        </p:nvPicPr>
        <p:blipFill>
          <a:blip r:embed="rId5"/>
          <a:stretch>
            <a:fillRect/>
          </a:stretch>
        </p:blipFill>
        <p:spPr>
          <a:xfrm>
            <a:off x="11162048" y="1676560"/>
            <a:ext cx="282477" cy="266538"/>
          </a:xfrm>
          <a:prstGeom prst="rect">
            <a:avLst/>
          </a:prstGeom>
          <a:ln w="12700">
            <a:miter lim="400000"/>
          </a:ln>
        </p:spPr>
      </p:pic>
      <p:pic>
        <p:nvPicPr>
          <p:cNvPr id="554" name="Picture 279" descr="Picture 279">
            <a:extLst>
              <a:ext uri="{FF2B5EF4-FFF2-40B4-BE49-F238E27FC236}">
                <a16:creationId xmlns:a16="http://schemas.microsoft.com/office/drawing/2014/main" id="{40DD8B71-A908-C8C5-652F-A26257B8B2D2}"/>
              </a:ext>
            </a:extLst>
          </p:cNvPr>
          <p:cNvPicPr>
            <a:picLocks noChangeAspect="1"/>
          </p:cNvPicPr>
          <p:nvPr/>
        </p:nvPicPr>
        <p:blipFill>
          <a:blip r:embed="rId5"/>
          <a:stretch>
            <a:fillRect/>
          </a:stretch>
        </p:blipFill>
        <p:spPr>
          <a:xfrm>
            <a:off x="11444493" y="1676560"/>
            <a:ext cx="282477" cy="266538"/>
          </a:xfrm>
          <a:prstGeom prst="rect">
            <a:avLst/>
          </a:prstGeom>
          <a:ln w="12700">
            <a:miter lim="400000"/>
          </a:ln>
        </p:spPr>
      </p:pic>
      <p:pic>
        <p:nvPicPr>
          <p:cNvPr id="555" name="Picture 279" descr="Picture 279">
            <a:extLst>
              <a:ext uri="{FF2B5EF4-FFF2-40B4-BE49-F238E27FC236}">
                <a16:creationId xmlns:a16="http://schemas.microsoft.com/office/drawing/2014/main" id="{C8BBA4AA-FA99-DEE5-65B3-5A667220F2C6}"/>
              </a:ext>
            </a:extLst>
          </p:cNvPr>
          <p:cNvPicPr>
            <a:picLocks noChangeAspect="1"/>
          </p:cNvPicPr>
          <p:nvPr/>
        </p:nvPicPr>
        <p:blipFill>
          <a:blip r:embed="rId5"/>
          <a:stretch>
            <a:fillRect/>
          </a:stretch>
        </p:blipFill>
        <p:spPr>
          <a:xfrm>
            <a:off x="11728256" y="1676560"/>
            <a:ext cx="282477" cy="266538"/>
          </a:xfrm>
          <a:prstGeom prst="rect">
            <a:avLst/>
          </a:prstGeom>
          <a:ln w="12700">
            <a:miter lim="400000"/>
          </a:ln>
        </p:spPr>
      </p:pic>
      <p:pic>
        <p:nvPicPr>
          <p:cNvPr id="556" name="Picture 279" descr="Picture 279">
            <a:extLst>
              <a:ext uri="{FF2B5EF4-FFF2-40B4-BE49-F238E27FC236}">
                <a16:creationId xmlns:a16="http://schemas.microsoft.com/office/drawing/2014/main" id="{89D55A93-36E4-D07E-0BFA-7D9C770F4398}"/>
              </a:ext>
            </a:extLst>
          </p:cNvPr>
          <p:cNvPicPr>
            <a:picLocks noChangeAspect="1"/>
          </p:cNvPicPr>
          <p:nvPr/>
        </p:nvPicPr>
        <p:blipFill>
          <a:blip r:embed="rId5"/>
          <a:stretch>
            <a:fillRect/>
          </a:stretch>
        </p:blipFill>
        <p:spPr>
          <a:xfrm>
            <a:off x="9160973" y="1943781"/>
            <a:ext cx="282477" cy="266538"/>
          </a:xfrm>
          <a:prstGeom prst="rect">
            <a:avLst/>
          </a:prstGeom>
          <a:ln w="12700">
            <a:miter lim="400000"/>
          </a:ln>
        </p:spPr>
      </p:pic>
      <p:pic>
        <p:nvPicPr>
          <p:cNvPr id="557" name="Picture 279" descr="Picture 279">
            <a:extLst>
              <a:ext uri="{FF2B5EF4-FFF2-40B4-BE49-F238E27FC236}">
                <a16:creationId xmlns:a16="http://schemas.microsoft.com/office/drawing/2014/main" id="{847030EE-0BCA-FC5C-729E-C2C4515C3E27}"/>
              </a:ext>
            </a:extLst>
          </p:cNvPr>
          <p:cNvPicPr>
            <a:picLocks noChangeAspect="1"/>
          </p:cNvPicPr>
          <p:nvPr/>
        </p:nvPicPr>
        <p:blipFill>
          <a:blip r:embed="rId5"/>
          <a:stretch>
            <a:fillRect/>
          </a:stretch>
        </p:blipFill>
        <p:spPr>
          <a:xfrm>
            <a:off x="9448256" y="1943781"/>
            <a:ext cx="282477" cy="266538"/>
          </a:xfrm>
          <a:prstGeom prst="rect">
            <a:avLst/>
          </a:prstGeom>
          <a:ln w="12700">
            <a:miter lim="400000"/>
          </a:ln>
        </p:spPr>
      </p:pic>
      <p:pic>
        <p:nvPicPr>
          <p:cNvPr id="558" name="Picture 279" descr="Picture 279">
            <a:extLst>
              <a:ext uri="{FF2B5EF4-FFF2-40B4-BE49-F238E27FC236}">
                <a16:creationId xmlns:a16="http://schemas.microsoft.com/office/drawing/2014/main" id="{AE41FBBC-4FCC-C288-A7B1-942EC19AC434}"/>
              </a:ext>
            </a:extLst>
          </p:cNvPr>
          <p:cNvPicPr>
            <a:picLocks noChangeAspect="1"/>
          </p:cNvPicPr>
          <p:nvPr/>
        </p:nvPicPr>
        <p:blipFill>
          <a:blip r:embed="rId5"/>
          <a:stretch>
            <a:fillRect/>
          </a:stretch>
        </p:blipFill>
        <p:spPr>
          <a:xfrm>
            <a:off x="9730702" y="1943781"/>
            <a:ext cx="282477" cy="266538"/>
          </a:xfrm>
          <a:prstGeom prst="rect">
            <a:avLst/>
          </a:prstGeom>
          <a:ln w="12700">
            <a:miter lim="400000"/>
          </a:ln>
        </p:spPr>
      </p:pic>
      <p:pic>
        <p:nvPicPr>
          <p:cNvPr id="559" name="Picture 279" descr="Picture 279">
            <a:extLst>
              <a:ext uri="{FF2B5EF4-FFF2-40B4-BE49-F238E27FC236}">
                <a16:creationId xmlns:a16="http://schemas.microsoft.com/office/drawing/2014/main" id="{7701D1F0-93D2-C9A6-8885-C596226A1F16}"/>
              </a:ext>
            </a:extLst>
          </p:cNvPr>
          <p:cNvPicPr>
            <a:picLocks noChangeAspect="1"/>
          </p:cNvPicPr>
          <p:nvPr/>
        </p:nvPicPr>
        <p:blipFill>
          <a:blip r:embed="rId5"/>
          <a:stretch>
            <a:fillRect/>
          </a:stretch>
        </p:blipFill>
        <p:spPr>
          <a:xfrm>
            <a:off x="10015106" y="1943781"/>
            <a:ext cx="282477" cy="266538"/>
          </a:xfrm>
          <a:prstGeom prst="rect">
            <a:avLst/>
          </a:prstGeom>
          <a:ln w="12700">
            <a:miter lim="400000"/>
          </a:ln>
        </p:spPr>
      </p:pic>
      <p:pic>
        <p:nvPicPr>
          <p:cNvPr id="560" name="Picture 279" descr="Picture 279">
            <a:extLst>
              <a:ext uri="{FF2B5EF4-FFF2-40B4-BE49-F238E27FC236}">
                <a16:creationId xmlns:a16="http://schemas.microsoft.com/office/drawing/2014/main" id="{F2CDD80C-14A2-3E37-CB41-62C9914D148F}"/>
              </a:ext>
            </a:extLst>
          </p:cNvPr>
          <p:cNvPicPr>
            <a:picLocks noChangeAspect="1"/>
          </p:cNvPicPr>
          <p:nvPr/>
        </p:nvPicPr>
        <p:blipFill>
          <a:blip r:embed="rId5"/>
          <a:stretch>
            <a:fillRect/>
          </a:stretch>
        </p:blipFill>
        <p:spPr>
          <a:xfrm>
            <a:off x="10302389" y="1943781"/>
            <a:ext cx="282477" cy="266538"/>
          </a:xfrm>
          <a:prstGeom prst="rect">
            <a:avLst/>
          </a:prstGeom>
          <a:ln w="12700">
            <a:miter lim="400000"/>
          </a:ln>
        </p:spPr>
      </p:pic>
      <p:pic>
        <p:nvPicPr>
          <p:cNvPr id="561" name="Picture 279" descr="Picture 279">
            <a:extLst>
              <a:ext uri="{FF2B5EF4-FFF2-40B4-BE49-F238E27FC236}">
                <a16:creationId xmlns:a16="http://schemas.microsoft.com/office/drawing/2014/main" id="{CA8C86AC-1C27-0675-9883-10243499220D}"/>
              </a:ext>
            </a:extLst>
          </p:cNvPr>
          <p:cNvPicPr>
            <a:picLocks noChangeAspect="1"/>
          </p:cNvPicPr>
          <p:nvPr/>
        </p:nvPicPr>
        <p:blipFill>
          <a:blip r:embed="rId5"/>
          <a:stretch>
            <a:fillRect/>
          </a:stretch>
        </p:blipFill>
        <p:spPr>
          <a:xfrm>
            <a:off x="10584835" y="1943781"/>
            <a:ext cx="282477" cy="266538"/>
          </a:xfrm>
          <a:prstGeom prst="rect">
            <a:avLst/>
          </a:prstGeom>
          <a:ln w="12700">
            <a:miter lim="400000"/>
          </a:ln>
        </p:spPr>
      </p:pic>
      <p:pic>
        <p:nvPicPr>
          <p:cNvPr id="562" name="Picture 279" descr="Picture 279">
            <a:extLst>
              <a:ext uri="{FF2B5EF4-FFF2-40B4-BE49-F238E27FC236}">
                <a16:creationId xmlns:a16="http://schemas.microsoft.com/office/drawing/2014/main" id="{A4CDB661-8792-9B33-091E-A1A9B70557F3}"/>
              </a:ext>
            </a:extLst>
          </p:cNvPr>
          <p:cNvPicPr>
            <a:picLocks noChangeAspect="1"/>
          </p:cNvPicPr>
          <p:nvPr/>
        </p:nvPicPr>
        <p:blipFill>
          <a:blip r:embed="rId5"/>
          <a:stretch>
            <a:fillRect/>
          </a:stretch>
        </p:blipFill>
        <p:spPr>
          <a:xfrm>
            <a:off x="10872821" y="1943781"/>
            <a:ext cx="282477" cy="266538"/>
          </a:xfrm>
          <a:prstGeom prst="rect">
            <a:avLst/>
          </a:prstGeom>
          <a:ln w="12700">
            <a:miter lim="400000"/>
          </a:ln>
        </p:spPr>
      </p:pic>
      <p:pic>
        <p:nvPicPr>
          <p:cNvPr id="563" name="Picture 279" descr="Picture 279">
            <a:extLst>
              <a:ext uri="{FF2B5EF4-FFF2-40B4-BE49-F238E27FC236}">
                <a16:creationId xmlns:a16="http://schemas.microsoft.com/office/drawing/2014/main" id="{CE31DF2F-5660-DA05-74DF-83D74D0858B7}"/>
              </a:ext>
            </a:extLst>
          </p:cNvPr>
          <p:cNvPicPr>
            <a:picLocks noChangeAspect="1"/>
          </p:cNvPicPr>
          <p:nvPr/>
        </p:nvPicPr>
        <p:blipFill>
          <a:blip r:embed="rId5"/>
          <a:stretch>
            <a:fillRect/>
          </a:stretch>
        </p:blipFill>
        <p:spPr>
          <a:xfrm>
            <a:off x="11160104" y="1943781"/>
            <a:ext cx="282477" cy="266538"/>
          </a:xfrm>
          <a:prstGeom prst="rect">
            <a:avLst/>
          </a:prstGeom>
          <a:ln w="12700">
            <a:miter lim="400000"/>
          </a:ln>
        </p:spPr>
      </p:pic>
      <p:pic>
        <p:nvPicPr>
          <p:cNvPr id="564" name="Picture 279" descr="Picture 279">
            <a:extLst>
              <a:ext uri="{FF2B5EF4-FFF2-40B4-BE49-F238E27FC236}">
                <a16:creationId xmlns:a16="http://schemas.microsoft.com/office/drawing/2014/main" id="{9D90304B-BDC6-7442-069F-C9D5CDED7C60}"/>
              </a:ext>
            </a:extLst>
          </p:cNvPr>
          <p:cNvPicPr>
            <a:picLocks noChangeAspect="1"/>
          </p:cNvPicPr>
          <p:nvPr/>
        </p:nvPicPr>
        <p:blipFill>
          <a:blip r:embed="rId5"/>
          <a:stretch>
            <a:fillRect/>
          </a:stretch>
        </p:blipFill>
        <p:spPr>
          <a:xfrm>
            <a:off x="11442550" y="1943781"/>
            <a:ext cx="282477" cy="266538"/>
          </a:xfrm>
          <a:prstGeom prst="rect">
            <a:avLst/>
          </a:prstGeom>
          <a:ln w="12700">
            <a:miter lim="400000"/>
          </a:ln>
        </p:spPr>
      </p:pic>
      <p:pic>
        <p:nvPicPr>
          <p:cNvPr id="565" name="Picture 279" descr="Picture 279">
            <a:extLst>
              <a:ext uri="{FF2B5EF4-FFF2-40B4-BE49-F238E27FC236}">
                <a16:creationId xmlns:a16="http://schemas.microsoft.com/office/drawing/2014/main" id="{E808DEE6-62EF-4076-03AE-CAE495F2C34F}"/>
              </a:ext>
            </a:extLst>
          </p:cNvPr>
          <p:cNvPicPr>
            <a:picLocks noChangeAspect="1"/>
          </p:cNvPicPr>
          <p:nvPr/>
        </p:nvPicPr>
        <p:blipFill>
          <a:blip r:embed="rId5"/>
          <a:stretch>
            <a:fillRect/>
          </a:stretch>
        </p:blipFill>
        <p:spPr>
          <a:xfrm>
            <a:off x="11726313" y="1943781"/>
            <a:ext cx="282477" cy="266538"/>
          </a:xfrm>
          <a:prstGeom prst="rect">
            <a:avLst/>
          </a:prstGeom>
          <a:ln w="12700">
            <a:miter lim="400000"/>
          </a:ln>
        </p:spPr>
      </p:pic>
      <p:pic>
        <p:nvPicPr>
          <p:cNvPr id="566" name="Picture 127" descr="Picture 127">
            <a:extLst>
              <a:ext uri="{FF2B5EF4-FFF2-40B4-BE49-F238E27FC236}">
                <a16:creationId xmlns:a16="http://schemas.microsoft.com/office/drawing/2014/main" id="{02F1F01A-6EBE-35D5-ACA6-2A7B3D538D5C}"/>
              </a:ext>
            </a:extLst>
          </p:cNvPr>
          <p:cNvPicPr>
            <a:picLocks noChangeAspect="1"/>
          </p:cNvPicPr>
          <p:nvPr/>
        </p:nvPicPr>
        <p:blipFill>
          <a:blip r:embed="rId4"/>
          <a:stretch>
            <a:fillRect/>
          </a:stretch>
        </p:blipFill>
        <p:spPr>
          <a:xfrm>
            <a:off x="6021574" y="6514547"/>
            <a:ext cx="282476" cy="266537"/>
          </a:xfrm>
          <a:prstGeom prst="rect">
            <a:avLst/>
          </a:prstGeom>
          <a:ln w="12700">
            <a:miter lim="400000"/>
          </a:ln>
        </p:spPr>
      </p:pic>
      <p:pic>
        <p:nvPicPr>
          <p:cNvPr id="567" name="Picture 127" descr="Picture 127">
            <a:extLst>
              <a:ext uri="{FF2B5EF4-FFF2-40B4-BE49-F238E27FC236}">
                <a16:creationId xmlns:a16="http://schemas.microsoft.com/office/drawing/2014/main" id="{9C616297-42BE-217C-38CB-29D9E5269F37}"/>
              </a:ext>
            </a:extLst>
          </p:cNvPr>
          <p:cNvPicPr>
            <a:picLocks noChangeAspect="1"/>
          </p:cNvPicPr>
          <p:nvPr/>
        </p:nvPicPr>
        <p:blipFill>
          <a:blip r:embed="rId4"/>
          <a:stretch>
            <a:fillRect/>
          </a:stretch>
        </p:blipFill>
        <p:spPr>
          <a:xfrm>
            <a:off x="6304020" y="6514547"/>
            <a:ext cx="282476" cy="266537"/>
          </a:xfrm>
          <a:prstGeom prst="rect">
            <a:avLst/>
          </a:prstGeom>
          <a:ln w="12700">
            <a:miter lim="400000"/>
          </a:ln>
        </p:spPr>
      </p:pic>
      <p:pic>
        <p:nvPicPr>
          <p:cNvPr id="568" name="Picture 127" descr="Picture 127">
            <a:extLst>
              <a:ext uri="{FF2B5EF4-FFF2-40B4-BE49-F238E27FC236}">
                <a16:creationId xmlns:a16="http://schemas.microsoft.com/office/drawing/2014/main" id="{B41AFB79-1B34-A99E-B0D0-8650E78C8A42}"/>
              </a:ext>
            </a:extLst>
          </p:cNvPr>
          <p:cNvPicPr>
            <a:picLocks noChangeAspect="1"/>
          </p:cNvPicPr>
          <p:nvPr/>
        </p:nvPicPr>
        <p:blipFill>
          <a:blip r:embed="rId4"/>
          <a:stretch>
            <a:fillRect/>
          </a:stretch>
        </p:blipFill>
        <p:spPr>
          <a:xfrm>
            <a:off x="6588424" y="6514547"/>
            <a:ext cx="282476" cy="266537"/>
          </a:xfrm>
          <a:prstGeom prst="rect">
            <a:avLst/>
          </a:prstGeom>
          <a:ln w="12700">
            <a:miter lim="400000"/>
          </a:ln>
        </p:spPr>
      </p:pic>
      <p:pic>
        <p:nvPicPr>
          <p:cNvPr id="569" name="Picture 127" descr="Picture 127">
            <a:extLst>
              <a:ext uri="{FF2B5EF4-FFF2-40B4-BE49-F238E27FC236}">
                <a16:creationId xmlns:a16="http://schemas.microsoft.com/office/drawing/2014/main" id="{4458CB94-3460-B811-BF60-1F056CE6A90E}"/>
              </a:ext>
            </a:extLst>
          </p:cNvPr>
          <p:cNvPicPr>
            <a:picLocks noChangeAspect="1"/>
          </p:cNvPicPr>
          <p:nvPr/>
        </p:nvPicPr>
        <p:blipFill>
          <a:blip r:embed="rId4"/>
          <a:stretch>
            <a:fillRect/>
          </a:stretch>
        </p:blipFill>
        <p:spPr>
          <a:xfrm>
            <a:off x="6869920" y="6514547"/>
            <a:ext cx="282476" cy="266537"/>
          </a:xfrm>
          <a:prstGeom prst="rect">
            <a:avLst/>
          </a:prstGeom>
          <a:ln w="12700">
            <a:miter lim="400000"/>
          </a:ln>
        </p:spPr>
      </p:pic>
      <p:pic>
        <p:nvPicPr>
          <p:cNvPr id="570" name="Picture 127" descr="Picture 127">
            <a:extLst>
              <a:ext uri="{FF2B5EF4-FFF2-40B4-BE49-F238E27FC236}">
                <a16:creationId xmlns:a16="http://schemas.microsoft.com/office/drawing/2014/main" id="{EE453B4D-200A-D380-E465-FB479E92AA1B}"/>
              </a:ext>
            </a:extLst>
          </p:cNvPr>
          <p:cNvPicPr>
            <a:picLocks noChangeAspect="1"/>
          </p:cNvPicPr>
          <p:nvPr/>
        </p:nvPicPr>
        <p:blipFill>
          <a:blip r:embed="rId4"/>
          <a:stretch>
            <a:fillRect/>
          </a:stretch>
        </p:blipFill>
        <p:spPr>
          <a:xfrm>
            <a:off x="7152365" y="6514547"/>
            <a:ext cx="282476" cy="266537"/>
          </a:xfrm>
          <a:prstGeom prst="rect">
            <a:avLst/>
          </a:prstGeom>
          <a:ln w="12700">
            <a:miter lim="400000"/>
          </a:ln>
        </p:spPr>
      </p:pic>
      <p:pic>
        <p:nvPicPr>
          <p:cNvPr id="571" name="Picture 279" descr="Picture 279">
            <a:extLst>
              <a:ext uri="{FF2B5EF4-FFF2-40B4-BE49-F238E27FC236}">
                <a16:creationId xmlns:a16="http://schemas.microsoft.com/office/drawing/2014/main" id="{B5AE3B39-5CFA-FFAE-E202-D837D6EE449C}"/>
              </a:ext>
            </a:extLst>
          </p:cNvPr>
          <p:cNvPicPr>
            <a:picLocks noChangeAspect="1"/>
          </p:cNvPicPr>
          <p:nvPr/>
        </p:nvPicPr>
        <p:blipFill>
          <a:blip r:embed="rId5"/>
          <a:stretch>
            <a:fillRect/>
          </a:stretch>
        </p:blipFill>
        <p:spPr>
          <a:xfrm>
            <a:off x="9159220" y="2223315"/>
            <a:ext cx="282477" cy="266538"/>
          </a:xfrm>
          <a:prstGeom prst="rect">
            <a:avLst/>
          </a:prstGeom>
          <a:ln w="12700">
            <a:miter lim="400000"/>
          </a:ln>
        </p:spPr>
      </p:pic>
      <p:pic>
        <p:nvPicPr>
          <p:cNvPr id="572" name="Picture 279" descr="Picture 279">
            <a:extLst>
              <a:ext uri="{FF2B5EF4-FFF2-40B4-BE49-F238E27FC236}">
                <a16:creationId xmlns:a16="http://schemas.microsoft.com/office/drawing/2014/main" id="{01A54D0E-75AE-548F-54BB-7A78B627847B}"/>
              </a:ext>
            </a:extLst>
          </p:cNvPr>
          <p:cNvPicPr>
            <a:picLocks noChangeAspect="1"/>
          </p:cNvPicPr>
          <p:nvPr/>
        </p:nvPicPr>
        <p:blipFill>
          <a:blip r:embed="rId5"/>
          <a:stretch>
            <a:fillRect/>
          </a:stretch>
        </p:blipFill>
        <p:spPr>
          <a:xfrm>
            <a:off x="9446504" y="2223315"/>
            <a:ext cx="282477" cy="266538"/>
          </a:xfrm>
          <a:prstGeom prst="rect">
            <a:avLst/>
          </a:prstGeom>
          <a:ln w="12700">
            <a:miter lim="400000"/>
          </a:ln>
        </p:spPr>
      </p:pic>
      <p:pic>
        <p:nvPicPr>
          <p:cNvPr id="573" name="Picture 279" descr="Picture 279">
            <a:extLst>
              <a:ext uri="{FF2B5EF4-FFF2-40B4-BE49-F238E27FC236}">
                <a16:creationId xmlns:a16="http://schemas.microsoft.com/office/drawing/2014/main" id="{B4D31A5D-8827-ADCE-DC7B-421ADBDFCEB8}"/>
              </a:ext>
            </a:extLst>
          </p:cNvPr>
          <p:cNvPicPr>
            <a:picLocks noChangeAspect="1"/>
          </p:cNvPicPr>
          <p:nvPr/>
        </p:nvPicPr>
        <p:blipFill>
          <a:blip r:embed="rId5"/>
          <a:stretch>
            <a:fillRect/>
          </a:stretch>
        </p:blipFill>
        <p:spPr>
          <a:xfrm>
            <a:off x="9728949" y="2223315"/>
            <a:ext cx="282477" cy="266538"/>
          </a:xfrm>
          <a:prstGeom prst="rect">
            <a:avLst/>
          </a:prstGeom>
          <a:ln w="12700">
            <a:miter lim="400000"/>
          </a:ln>
        </p:spPr>
      </p:pic>
      <p:pic>
        <p:nvPicPr>
          <p:cNvPr id="574" name="Picture 279" descr="Picture 279">
            <a:extLst>
              <a:ext uri="{FF2B5EF4-FFF2-40B4-BE49-F238E27FC236}">
                <a16:creationId xmlns:a16="http://schemas.microsoft.com/office/drawing/2014/main" id="{E9FBF3F7-73B3-A05F-F3B5-3704E4E45A30}"/>
              </a:ext>
            </a:extLst>
          </p:cNvPr>
          <p:cNvPicPr>
            <a:picLocks noChangeAspect="1"/>
          </p:cNvPicPr>
          <p:nvPr/>
        </p:nvPicPr>
        <p:blipFill>
          <a:blip r:embed="rId5"/>
          <a:stretch>
            <a:fillRect/>
          </a:stretch>
        </p:blipFill>
        <p:spPr>
          <a:xfrm>
            <a:off x="10013353" y="2223315"/>
            <a:ext cx="282477" cy="266538"/>
          </a:xfrm>
          <a:prstGeom prst="rect">
            <a:avLst/>
          </a:prstGeom>
          <a:ln w="12700">
            <a:miter lim="400000"/>
          </a:ln>
        </p:spPr>
      </p:pic>
      <p:pic>
        <p:nvPicPr>
          <p:cNvPr id="575" name="Picture 279" descr="Picture 279">
            <a:extLst>
              <a:ext uri="{FF2B5EF4-FFF2-40B4-BE49-F238E27FC236}">
                <a16:creationId xmlns:a16="http://schemas.microsoft.com/office/drawing/2014/main" id="{AE4F2E20-C7F8-2444-13A7-616DAC358DEF}"/>
              </a:ext>
            </a:extLst>
          </p:cNvPr>
          <p:cNvPicPr>
            <a:picLocks noChangeAspect="1"/>
          </p:cNvPicPr>
          <p:nvPr/>
        </p:nvPicPr>
        <p:blipFill>
          <a:blip r:embed="rId5"/>
          <a:stretch>
            <a:fillRect/>
          </a:stretch>
        </p:blipFill>
        <p:spPr>
          <a:xfrm>
            <a:off x="10300637" y="2223315"/>
            <a:ext cx="282477" cy="266538"/>
          </a:xfrm>
          <a:prstGeom prst="rect">
            <a:avLst/>
          </a:prstGeom>
          <a:ln w="12700">
            <a:miter lim="400000"/>
          </a:ln>
        </p:spPr>
      </p:pic>
      <p:pic>
        <p:nvPicPr>
          <p:cNvPr id="576" name="Picture 279" descr="Picture 279">
            <a:extLst>
              <a:ext uri="{FF2B5EF4-FFF2-40B4-BE49-F238E27FC236}">
                <a16:creationId xmlns:a16="http://schemas.microsoft.com/office/drawing/2014/main" id="{A98119C8-F6D3-489C-E17F-4A0A329FD6D1}"/>
              </a:ext>
            </a:extLst>
          </p:cNvPr>
          <p:cNvPicPr>
            <a:picLocks noChangeAspect="1"/>
          </p:cNvPicPr>
          <p:nvPr/>
        </p:nvPicPr>
        <p:blipFill>
          <a:blip r:embed="rId5"/>
          <a:stretch>
            <a:fillRect/>
          </a:stretch>
        </p:blipFill>
        <p:spPr>
          <a:xfrm>
            <a:off x="10583082" y="2223315"/>
            <a:ext cx="282477" cy="266538"/>
          </a:xfrm>
          <a:prstGeom prst="rect">
            <a:avLst/>
          </a:prstGeom>
          <a:ln w="12700">
            <a:miter lim="400000"/>
          </a:ln>
        </p:spPr>
      </p:pic>
      <p:pic>
        <p:nvPicPr>
          <p:cNvPr id="577" name="Picture 279" descr="Picture 279">
            <a:extLst>
              <a:ext uri="{FF2B5EF4-FFF2-40B4-BE49-F238E27FC236}">
                <a16:creationId xmlns:a16="http://schemas.microsoft.com/office/drawing/2014/main" id="{B29AC008-8DFB-AD9E-417A-0DD4F5C5DC79}"/>
              </a:ext>
            </a:extLst>
          </p:cNvPr>
          <p:cNvPicPr>
            <a:picLocks noChangeAspect="1"/>
          </p:cNvPicPr>
          <p:nvPr/>
        </p:nvPicPr>
        <p:blipFill>
          <a:blip r:embed="rId5"/>
          <a:stretch>
            <a:fillRect/>
          </a:stretch>
        </p:blipFill>
        <p:spPr>
          <a:xfrm>
            <a:off x="10871069" y="2223315"/>
            <a:ext cx="282476" cy="266538"/>
          </a:xfrm>
          <a:prstGeom prst="rect">
            <a:avLst/>
          </a:prstGeom>
          <a:ln w="12700">
            <a:miter lim="400000"/>
          </a:ln>
        </p:spPr>
      </p:pic>
      <p:pic>
        <p:nvPicPr>
          <p:cNvPr id="578" name="Picture 279" descr="Picture 279">
            <a:extLst>
              <a:ext uri="{FF2B5EF4-FFF2-40B4-BE49-F238E27FC236}">
                <a16:creationId xmlns:a16="http://schemas.microsoft.com/office/drawing/2014/main" id="{AD945A87-85ED-0963-3A2F-7D9A858C57BD}"/>
              </a:ext>
            </a:extLst>
          </p:cNvPr>
          <p:cNvPicPr>
            <a:picLocks noChangeAspect="1"/>
          </p:cNvPicPr>
          <p:nvPr/>
        </p:nvPicPr>
        <p:blipFill>
          <a:blip r:embed="rId5"/>
          <a:stretch>
            <a:fillRect/>
          </a:stretch>
        </p:blipFill>
        <p:spPr>
          <a:xfrm>
            <a:off x="11158352" y="2223315"/>
            <a:ext cx="282477" cy="266538"/>
          </a:xfrm>
          <a:prstGeom prst="rect">
            <a:avLst/>
          </a:prstGeom>
          <a:ln w="12700">
            <a:miter lim="400000"/>
          </a:ln>
        </p:spPr>
      </p:pic>
      <p:pic>
        <p:nvPicPr>
          <p:cNvPr id="579" name="Picture 279" descr="Picture 279">
            <a:extLst>
              <a:ext uri="{FF2B5EF4-FFF2-40B4-BE49-F238E27FC236}">
                <a16:creationId xmlns:a16="http://schemas.microsoft.com/office/drawing/2014/main" id="{9D9836E7-282B-714A-3BF9-3A1DDDEC5F56}"/>
              </a:ext>
            </a:extLst>
          </p:cNvPr>
          <p:cNvPicPr>
            <a:picLocks noChangeAspect="1"/>
          </p:cNvPicPr>
          <p:nvPr/>
        </p:nvPicPr>
        <p:blipFill>
          <a:blip r:embed="rId5"/>
          <a:stretch>
            <a:fillRect/>
          </a:stretch>
        </p:blipFill>
        <p:spPr>
          <a:xfrm>
            <a:off x="11440797" y="2223315"/>
            <a:ext cx="282477" cy="266538"/>
          </a:xfrm>
          <a:prstGeom prst="rect">
            <a:avLst/>
          </a:prstGeom>
          <a:ln w="12700">
            <a:miter lim="400000"/>
          </a:ln>
        </p:spPr>
      </p:pic>
      <p:pic>
        <p:nvPicPr>
          <p:cNvPr id="580" name="Picture 279" descr="Picture 279">
            <a:extLst>
              <a:ext uri="{FF2B5EF4-FFF2-40B4-BE49-F238E27FC236}">
                <a16:creationId xmlns:a16="http://schemas.microsoft.com/office/drawing/2014/main" id="{C6384040-AD37-413C-2F5C-E11096C650F5}"/>
              </a:ext>
            </a:extLst>
          </p:cNvPr>
          <p:cNvPicPr>
            <a:picLocks noChangeAspect="1"/>
          </p:cNvPicPr>
          <p:nvPr/>
        </p:nvPicPr>
        <p:blipFill>
          <a:blip r:embed="rId5"/>
          <a:stretch>
            <a:fillRect/>
          </a:stretch>
        </p:blipFill>
        <p:spPr>
          <a:xfrm>
            <a:off x="11724561" y="2223315"/>
            <a:ext cx="282477" cy="266538"/>
          </a:xfrm>
          <a:prstGeom prst="rect">
            <a:avLst/>
          </a:prstGeom>
          <a:ln w="12700">
            <a:miter lim="400000"/>
          </a:ln>
        </p:spPr>
      </p:pic>
      <p:pic>
        <p:nvPicPr>
          <p:cNvPr id="581" name="Picture 279" descr="Picture 279">
            <a:extLst>
              <a:ext uri="{FF2B5EF4-FFF2-40B4-BE49-F238E27FC236}">
                <a16:creationId xmlns:a16="http://schemas.microsoft.com/office/drawing/2014/main" id="{EF3EA724-A5D4-094E-62BA-6A355C604735}"/>
              </a:ext>
            </a:extLst>
          </p:cNvPr>
          <p:cNvPicPr>
            <a:picLocks noChangeAspect="1"/>
          </p:cNvPicPr>
          <p:nvPr/>
        </p:nvPicPr>
        <p:blipFill>
          <a:blip r:embed="rId5"/>
          <a:stretch>
            <a:fillRect/>
          </a:stretch>
        </p:blipFill>
        <p:spPr>
          <a:xfrm>
            <a:off x="9157276" y="2490536"/>
            <a:ext cx="282477" cy="266538"/>
          </a:xfrm>
          <a:prstGeom prst="rect">
            <a:avLst/>
          </a:prstGeom>
          <a:ln w="12700">
            <a:miter lim="400000"/>
          </a:ln>
        </p:spPr>
      </p:pic>
      <p:pic>
        <p:nvPicPr>
          <p:cNvPr id="582" name="Picture 279" descr="Picture 279">
            <a:extLst>
              <a:ext uri="{FF2B5EF4-FFF2-40B4-BE49-F238E27FC236}">
                <a16:creationId xmlns:a16="http://schemas.microsoft.com/office/drawing/2014/main" id="{110F9AE1-A7D2-2E1E-843A-62744CD9D40E}"/>
              </a:ext>
            </a:extLst>
          </p:cNvPr>
          <p:cNvPicPr>
            <a:picLocks noChangeAspect="1"/>
          </p:cNvPicPr>
          <p:nvPr/>
        </p:nvPicPr>
        <p:blipFill>
          <a:blip r:embed="rId5"/>
          <a:stretch>
            <a:fillRect/>
          </a:stretch>
        </p:blipFill>
        <p:spPr>
          <a:xfrm>
            <a:off x="9444559" y="2490536"/>
            <a:ext cx="282477" cy="266538"/>
          </a:xfrm>
          <a:prstGeom prst="rect">
            <a:avLst/>
          </a:prstGeom>
          <a:ln w="12700">
            <a:miter lim="400000"/>
          </a:ln>
        </p:spPr>
      </p:pic>
      <p:pic>
        <p:nvPicPr>
          <p:cNvPr id="583" name="Picture 279" descr="Picture 279">
            <a:extLst>
              <a:ext uri="{FF2B5EF4-FFF2-40B4-BE49-F238E27FC236}">
                <a16:creationId xmlns:a16="http://schemas.microsoft.com/office/drawing/2014/main" id="{E929EE9D-80DC-40A0-A66A-D70973E5E2DF}"/>
              </a:ext>
            </a:extLst>
          </p:cNvPr>
          <p:cNvPicPr>
            <a:picLocks noChangeAspect="1"/>
          </p:cNvPicPr>
          <p:nvPr/>
        </p:nvPicPr>
        <p:blipFill>
          <a:blip r:embed="rId5"/>
          <a:stretch>
            <a:fillRect/>
          </a:stretch>
        </p:blipFill>
        <p:spPr>
          <a:xfrm>
            <a:off x="9727005" y="2490536"/>
            <a:ext cx="282477" cy="266538"/>
          </a:xfrm>
          <a:prstGeom prst="rect">
            <a:avLst/>
          </a:prstGeom>
          <a:ln w="12700">
            <a:miter lim="400000"/>
          </a:ln>
        </p:spPr>
      </p:pic>
      <p:pic>
        <p:nvPicPr>
          <p:cNvPr id="584" name="Picture 279" descr="Picture 279">
            <a:extLst>
              <a:ext uri="{FF2B5EF4-FFF2-40B4-BE49-F238E27FC236}">
                <a16:creationId xmlns:a16="http://schemas.microsoft.com/office/drawing/2014/main" id="{783FF861-B587-98FC-ED70-0C46191D7704}"/>
              </a:ext>
            </a:extLst>
          </p:cNvPr>
          <p:cNvPicPr>
            <a:picLocks noChangeAspect="1"/>
          </p:cNvPicPr>
          <p:nvPr/>
        </p:nvPicPr>
        <p:blipFill>
          <a:blip r:embed="rId5"/>
          <a:stretch>
            <a:fillRect/>
          </a:stretch>
        </p:blipFill>
        <p:spPr>
          <a:xfrm>
            <a:off x="10011409" y="2490536"/>
            <a:ext cx="282477" cy="266538"/>
          </a:xfrm>
          <a:prstGeom prst="rect">
            <a:avLst/>
          </a:prstGeom>
          <a:ln w="12700">
            <a:miter lim="400000"/>
          </a:ln>
        </p:spPr>
      </p:pic>
      <p:pic>
        <p:nvPicPr>
          <p:cNvPr id="585" name="Picture 279" descr="Picture 279">
            <a:extLst>
              <a:ext uri="{FF2B5EF4-FFF2-40B4-BE49-F238E27FC236}">
                <a16:creationId xmlns:a16="http://schemas.microsoft.com/office/drawing/2014/main" id="{7725A1B9-4842-CC95-B647-88F67592D134}"/>
              </a:ext>
            </a:extLst>
          </p:cNvPr>
          <p:cNvPicPr>
            <a:picLocks noChangeAspect="1"/>
          </p:cNvPicPr>
          <p:nvPr/>
        </p:nvPicPr>
        <p:blipFill>
          <a:blip r:embed="rId5"/>
          <a:stretch>
            <a:fillRect/>
          </a:stretch>
        </p:blipFill>
        <p:spPr>
          <a:xfrm>
            <a:off x="10298693" y="2490536"/>
            <a:ext cx="282477" cy="266538"/>
          </a:xfrm>
          <a:prstGeom prst="rect">
            <a:avLst/>
          </a:prstGeom>
          <a:ln w="12700">
            <a:miter lim="400000"/>
          </a:ln>
        </p:spPr>
      </p:pic>
      <p:pic>
        <p:nvPicPr>
          <p:cNvPr id="586" name="Picture 279" descr="Picture 279">
            <a:extLst>
              <a:ext uri="{FF2B5EF4-FFF2-40B4-BE49-F238E27FC236}">
                <a16:creationId xmlns:a16="http://schemas.microsoft.com/office/drawing/2014/main" id="{A7C783DC-46C0-526E-6CB2-C86E6BF60506}"/>
              </a:ext>
            </a:extLst>
          </p:cNvPr>
          <p:cNvPicPr>
            <a:picLocks noChangeAspect="1"/>
          </p:cNvPicPr>
          <p:nvPr/>
        </p:nvPicPr>
        <p:blipFill>
          <a:blip r:embed="rId5"/>
          <a:stretch>
            <a:fillRect/>
          </a:stretch>
        </p:blipFill>
        <p:spPr>
          <a:xfrm>
            <a:off x="10581138" y="2490536"/>
            <a:ext cx="282477" cy="266538"/>
          </a:xfrm>
          <a:prstGeom prst="rect">
            <a:avLst/>
          </a:prstGeom>
          <a:ln w="12700">
            <a:miter lim="400000"/>
          </a:ln>
        </p:spPr>
      </p:pic>
      <p:pic>
        <p:nvPicPr>
          <p:cNvPr id="587" name="Picture 279" descr="Picture 279">
            <a:extLst>
              <a:ext uri="{FF2B5EF4-FFF2-40B4-BE49-F238E27FC236}">
                <a16:creationId xmlns:a16="http://schemas.microsoft.com/office/drawing/2014/main" id="{FCD255E0-4EB8-85DC-662B-7ADB99F9427E}"/>
              </a:ext>
            </a:extLst>
          </p:cNvPr>
          <p:cNvPicPr>
            <a:picLocks noChangeAspect="1"/>
          </p:cNvPicPr>
          <p:nvPr/>
        </p:nvPicPr>
        <p:blipFill>
          <a:blip r:embed="rId5"/>
          <a:stretch>
            <a:fillRect/>
          </a:stretch>
        </p:blipFill>
        <p:spPr>
          <a:xfrm>
            <a:off x="10869124" y="2490536"/>
            <a:ext cx="282477" cy="266538"/>
          </a:xfrm>
          <a:prstGeom prst="rect">
            <a:avLst/>
          </a:prstGeom>
          <a:ln w="12700">
            <a:miter lim="400000"/>
          </a:ln>
        </p:spPr>
      </p:pic>
      <p:pic>
        <p:nvPicPr>
          <p:cNvPr id="588" name="Picture 279" descr="Picture 279">
            <a:extLst>
              <a:ext uri="{FF2B5EF4-FFF2-40B4-BE49-F238E27FC236}">
                <a16:creationId xmlns:a16="http://schemas.microsoft.com/office/drawing/2014/main" id="{65E99EC6-261C-E188-4FC0-62D57B68AF7C}"/>
              </a:ext>
            </a:extLst>
          </p:cNvPr>
          <p:cNvPicPr>
            <a:picLocks noChangeAspect="1"/>
          </p:cNvPicPr>
          <p:nvPr/>
        </p:nvPicPr>
        <p:blipFill>
          <a:blip r:embed="rId5"/>
          <a:stretch>
            <a:fillRect/>
          </a:stretch>
        </p:blipFill>
        <p:spPr>
          <a:xfrm>
            <a:off x="11156408" y="2490536"/>
            <a:ext cx="282477" cy="266538"/>
          </a:xfrm>
          <a:prstGeom prst="rect">
            <a:avLst/>
          </a:prstGeom>
          <a:ln w="12700">
            <a:miter lim="400000"/>
          </a:ln>
        </p:spPr>
      </p:pic>
      <p:pic>
        <p:nvPicPr>
          <p:cNvPr id="589" name="Picture 279" descr="Picture 279">
            <a:extLst>
              <a:ext uri="{FF2B5EF4-FFF2-40B4-BE49-F238E27FC236}">
                <a16:creationId xmlns:a16="http://schemas.microsoft.com/office/drawing/2014/main" id="{63420198-558D-73FD-1F57-CADBEA8BF602}"/>
              </a:ext>
            </a:extLst>
          </p:cNvPr>
          <p:cNvPicPr>
            <a:picLocks noChangeAspect="1"/>
          </p:cNvPicPr>
          <p:nvPr/>
        </p:nvPicPr>
        <p:blipFill>
          <a:blip r:embed="rId5"/>
          <a:stretch>
            <a:fillRect/>
          </a:stretch>
        </p:blipFill>
        <p:spPr>
          <a:xfrm>
            <a:off x="11438853" y="2490536"/>
            <a:ext cx="282477" cy="266538"/>
          </a:xfrm>
          <a:prstGeom prst="rect">
            <a:avLst/>
          </a:prstGeom>
          <a:ln w="12700">
            <a:miter lim="400000"/>
          </a:ln>
        </p:spPr>
      </p:pic>
      <p:pic>
        <p:nvPicPr>
          <p:cNvPr id="590" name="Picture 279" descr="Picture 279">
            <a:extLst>
              <a:ext uri="{FF2B5EF4-FFF2-40B4-BE49-F238E27FC236}">
                <a16:creationId xmlns:a16="http://schemas.microsoft.com/office/drawing/2014/main" id="{ACC6D6FA-F390-BC70-35BA-63BD2A9514DB}"/>
              </a:ext>
            </a:extLst>
          </p:cNvPr>
          <p:cNvPicPr>
            <a:picLocks noChangeAspect="1"/>
          </p:cNvPicPr>
          <p:nvPr/>
        </p:nvPicPr>
        <p:blipFill>
          <a:blip r:embed="rId5"/>
          <a:stretch>
            <a:fillRect/>
          </a:stretch>
        </p:blipFill>
        <p:spPr>
          <a:xfrm>
            <a:off x="11722617" y="2490536"/>
            <a:ext cx="282477" cy="266538"/>
          </a:xfrm>
          <a:prstGeom prst="rect">
            <a:avLst/>
          </a:prstGeom>
          <a:ln w="12700">
            <a:miter lim="400000"/>
          </a:ln>
        </p:spPr>
      </p:pic>
      <p:pic>
        <p:nvPicPr>
          <p:cNvPr id="591" name="Picture 279" descr="Picture 279">
            <a:extLst>
              <a:ext uri="{FF2B5EF4-FFF2-40B4-BE49-F238E27FC236}">
                <a16:creationId xmlns:a16="http://schemas.microsoft.com/office/drawing/2014/main" id="{04155BC7-68EB-5A15-B276-3CBA12E8D0AF}"/>
              </a:ext>
            </a:extLst>
          </p:cNvPr>
          <p:cNvPicPr>
            <a:picLocks noChangeAspect="1"/>
          </p:cNvPicPr>
          <p:nvPr/>
        </p:nvPicPr>
        <p:blipFill>
          <a:blip r:embed="rId5"/>
          <a:stretch>
            <a:fillRect/>
          </a:stretch>
        </p:blipFill>
        <p:spPr>
          <a:xfrm>
            <a:off x="9158329" y="2753540"/>
            <a:ext cx="282477" cy="266538"/>
          </a:xfrm>
          <a:prstGeom prst="rect">
            <a:avLst/>
          </a:prstGeom>
          <a:ln w="12700">
            <a:miter lim="400000"/>
          </a:ln>
        </p:spPr>
      </p:pic>
      <p:pic>
        <p:nvPicPr>
          <p:cNvPr id="592" name="Picture 279" descr="Picture 279">
            <a:extLst>
              <a:ext uri="{FF2B5EF4-FFF2-40B4-BE49-F238E27FC236}">
                <a16:creationId xmlns:a16="http://schemas.microsoft.com/office/drawing/2014/main" id="{3D32CE41-4327-9CE2-E3D2-88C83B58965E}"/>
              </a:ext>
            </a:extLst>
          </p:cNvPr>
          <p:cNvPicPr>
            <a:picLocks noChangeAspect="1"/>
          </p:cNvPicPr>
          <p:nvPr/>
        </p:nvPicPr>
        <p:blipFill>
          <a:blip r:embed="rId5"/>
          <a:stretch>
            <a:fillRect/>
          </a:stretch>
        </p:blipFill>
        <p:spPr>
          <a:xfrm>
            <a:off x="9445612" y="2753540"/>
            <a:ext cx="282477" cy="266538"/>
          </a:xfrm>
          <a:prstGeom prst="rect">
            <a:avLst/>
          </a:prstGeom>
          <a:ln w="12700">
            <a:miter lim="400000"/>
          </a:ln>
        </p:spPr>
      </p:pic>
      <p:pic>
        <p:nvPicPr>
          <p:cNvPr id="593" name="Picture 279" descr="Picture 279">
            <a:extLst>
              <a:ext uri="{FF2B5EF4-FFF2-40B4-BE49-F238E27FC236}">
                <a16:creationId xmlns:a16="http://schemas.microsoft.com/office/drawing/2014/main" id="{84CD8A40-29C3-20FD-A298-064D338E2EA4}"/>
              </a:ext>
            </a:extLst>
          </p:cNvPr>
          <p:cNvPicPr>
            <a:picLocks noChangeAspect="1"/>
          </p:cNvPicPr>
          <p:nvPr/>
        </p:nvPicPr>
        <p:blipFill>
          <a:blip r:embed="rId5"/>
          <a:stretch>
            <a:fillRect/>
          </a:stretch>
        </p:blipFill>
        <p:spPr>
          <a:xfrm>
            <a:off x="9728058" y="2753540"/>
            <a:ext cx="282477" cy="266538"/>
          </a:xfrm>
          <a:prstGeom prst="rect">
            <a:avLst/>
          </a:prstGeom>
          <a:ln w="12700">
            <a:miter lim="400000"/>
          </a:ln>
        </p:spPr>
      </p:pic>
      <p:pic>
        <p:nvPicPr>
          <p:cNvPr id="594" name="Picture 279" descr="Picture 279">
            <a:extLst>
              <a:ext uri="{FF2B5EF4-FFF2-40B4-BE49-F238E27FC236}">
                <a16:creationId xmlns:a16="http://schemas.microsoft.com/office/drawing/2014/main" id="{28BA7AD3-AA6E-AAA8-079B-1330AECFB006}"/>
              </a:ext>
            </a:extLst>
          </p:cNvPr>
          <p:cNvPicPr>
            <a:picLocks noChangeAspect="1"/>
          </p:cNvPicPr>
          <p:nvPr/>
        </p:nvPicPr>
        <p:blipFill>
          <a:blip r:embed="rId5"/>
          <a:stretch>
            <a:fillRect/>
          </a:stretch>
        </p:blipFill>
        <p:spPr>
          <a:xfrm>
            <a:off x="10012462" y="2753540"/>
            <a:ext cx="282477" cy="266538"/>
          </a:xfrm>
          <a:prstGeom prst="rect">
            <a:avLst/>
          </a:prstGeom>
          <a:ln w="12700">
            <a:miter lim="400000"/>
          </a:ln>
        </p:spPr>
      </p:pic>
      <p:pic>
        <p:nvPicPr>
          <p:cNvPr id="595" name="Picture 279" descr="Picture 279">
            <a:extLst>
              <a:ext uri="{FF2B5EF4-FFF2-40B4-BE49-F238E27FC236}">
                <a16:creationId xmlns:a16="http://schemas.microsoft.com/office/drawing/2014/main" id="{D3951F5E-F3D7-2782-992F-15B5850AECB1}"/>
              </a:ext>
            </a:extLst>
          </p:cNvPr>
          <p:cNvPicPr>
            <a:picLocks noChangeAspect="1"/>
          </p:cNvPicPr>
          <p:nvPr/>
        </p:nvPicPr>
        <p:blipFill>
          <a:blip r:embed="rId5"/>
          <a:stretch>
            <a:fillRect/>
          </a:stretch>
        </p:blipFill>
        <p:spPr>
          <a:xfrm>
            <a:off x="10299745" y="2753540"/>
            <a:ext cx="282477" cy="266538"/>
          </a:xfrm>
          <a:prstGeom prst="rect">
            <a:avLst/>
          </a:prstGeom>
          <a:ln w="12700">
            <a:miter lim="400000"/>
          </a:ln>
        </p:spPr>
      </p:pic>
      <p:pic>
        <p:nvPicPr>
          <p:cNvPr id="596" name="Picture 279" descr="Picture 279">
            <a:extLst>
              <a:ext uri="{FF2B5EF4-FFF2-40B4-BE49-F238E27FC236}">
                <a16:creationId xmlns:a16="http://schemas.microsoft.com/office/drawing/2014/main" id="{0356D253-2B01-50E2-0E0C-D67C2E222CCA}"/>
              </a:ext>
            </a:extLst>
          </p:cNvPr>
          <p:cNvPicPr>
            <a:picLocks noChangeAspect="1"/>
          </p:cNvPicPr>
          <p:nvPr/>
        </p:nvPicPr>
        <p:blipFill>
          <a:blip r:embed="rId5"/>
          <a:stretch>
            <a:fillRect/>
          </a:stretch>
        </p:blipFill>
        <p:spPr>
          <a:xfrm>
            <a:off x="10582191" y="2753540"/>
            <a:ext cx="282477" cy="266538"/>
          </a:xfrm>
          <a:prstGeom prst="rect">
            <a:avLst/>
          </a:prstGeom>
          <a:ln w="12700">
            <a:miter lim="400000"/>
          </a:ln>
        </p:spPr>
      </p:pic>
      <p:pic>
        <p:nvPicPr>
          <p:cNvPr id="597" name="Picture 279" descr="Picture 279">
            <a:extLst>
              <a:ext uri="{FF2B5EF4-FFF2-40B4-BE49-F238E27FC236}">
                <a16:creationId xmlns:a16="http://schemas.microsoft.com/office/drawing/2014/main" id="{B52A5E30-4FF5-9AB7-0017-08657938F69D}"/>
              </a:ext>
            </a:extLst>
          </p:cNvPr>
          <p:cNvPicPr>
            <a:picLocks noChangeAspect="1"/>
          </p:cNvPicPr>
          <p:nvPr/>
        </p:nvPicPr>
        <p:blipFill>
          <a:blip r:embed="rId5"/>
          <a:stretch>
            <a:fillRect/>
          </a:stretch>
        </p:blipFill>
        <p:spPr>
          <a:xfrm>
            <a:off x="10870177" y="2753540"/>
            <a:ext cx="282477" cy="266538"/>
          </a:xfrm>
          <a:prstGeom prst="rect">
            <a:avLst/>
          </a:prstGeom>
          <a:ln w="12700">
            <a:miter lim="400000"/>
          </a:ln>
        </p:spPr>
      </p:pic>
      <p:pic>
        <p:nvPicPr>
          <p:cNvPr id="598" name="Picture 279" descr="Picture 279">
            <a:extLst>
              <a:ext uri="{FF2B5EF4-FFF2-40B4-BE49-F238E27FC236}">
                <a16:creationId xmlns:a16="http://schemas.microsoft.com/office/drawing/2014/main" id="{4A4B7BBC-843C-C02E-D48C-F5741DA5BFA1}"/>
              </a:ext>
            </a:extLst>
          </p:cNvPr>
          <p:cNvPicPr>
            <a:picLocks noChangeAspect="1"/>
          </p:cNvPicPr>
          <p:nvPr/>
        </p:nvPicPr>
        <p:blipFill>
          <a:blip r:embed="rId5"/>
          <a:stretch>
            <a:fillRect/>
          </a:stretch>
        </p:blipFill>
        <p:spPr>
          <a:xfrm>
            <a:off x="11157460" y="2753540"/>
            <a:ext cx="282477" cy="266538"/>
          </a:xfrm>
          <a:prstGeom prst="rect">
            <a:avLst/>
          </a:prstGeom>
          <a:ln w="12700">
            <a:miter lim="400000"/>
          </a:ln>
        </p:spPr>
      </p:pic>
      <p:pic>
        <p:nvPicPr>
          <p:cNvPr id="599" name="Picture 279" descr="Picture 279">
            <a:extLst>
              <a:ext uri="{FF2B5EF4-FFF2-40B4-BE49-F238E27FC236}">
                <a16:creationId xmlns:a16="http://schemas.microsoft.com/office/drawing/2014/main" id="{B40FDED4-6D01-A75A-70D1-7A6AB04D22FC}"/>
              </a:ext>
            </a:extLst>
          </p:cNvPr>
          <p:cNvPicPr>
            <a:picLocks noChangeAspect="1"/>
          </p:cNvPicPr>
          <p:nvPr/>
        </p:nvPicPr>
        <p:blipFill>
          <a:blip r:embed="rId5"/>
          <a:stretch>
            <a:fillRect/>
          </a:stretch>
        </p:blipFill>
        <p:spPr>
          <a:xfrm>
            <a:off x="11439906" y="2753540"/>
            <a:ext cx="282477" cy="266538"/>
          </a:xfrm>
          <a:prstGeom prst="rect">
            <a:avLst/>
          </a:prstGeom>
          <a:ln w="12700">
            <a:miter lim="400000"/>
          </a:ln>
        </p:spPr>
      </p:pic>
      <p:pic>
        <p:nvPicPr>
          <p:cNvPr id="600" name="Picture 279" descr="Picture 279">
            <a:extLst>
              <a:ext uri="{FF2B5EF4-FFF2-40B4-BE49-F238E27FC236}">
                <a16:creationId xmlns:a16="http://schemas.microsoft.com/office/drawing/2014/main" id="{705D0476-DBEE-DA79-86BF-FE419F32F156}"/>
              </a:ext>
            </a:extLst>
          </p:cNvPr>
          <p:cNvPicPr>
            <a:picLocks noChangeAspect="1"/>
          </p:cNvPicPr>
          <p:nvPr/>
        </p:nvPicPr>
        <p:blipFill>
          <a:blip r:embed="rId5"/>
          <a:stretch>
            <a:fillRect/>
          </a:stretch>
        </p:blipFill>
        <p:spPr>
          <a:xfrm>
            <a:off x="11723669" y="2753540"/>
            <a:ext cx="282477" cy="266538"/>
          </a:xfrm>
          <a:prstGeom prst="rect">
            <a:avLst/>
          </a:prstGeom>
          <a:ln w="12700">
            <a:miter lim="400000"/>
          </a:ln>
        </p:spPr>
      </p:pic>
      <p:pic>
        <p:nvPicPr>
          <p:cNvPr id="601" name="Picture 279" descr="Picture 279">
            <a:extLst>
              <a:ext uri="{FF2B5EF4-FFF2-40B4-BE49-F238E27FC236}">
                <a16:creationId xmlns:a16="http://schemas.microsoft.com/office/drawing/2014/main" id="{710E127B-B410-2E5C-C93E-9FEA751F7C9A}"/>
              </a:ext>
            </a:extLst>
          </p:cNvPr>
          <p:cNvPicPr>
            <a:picLocks noChangeAspect="1"/>
          </p:cNvPicPr>
          <p:nvPr/>
        </p:nvPicPr>
        <p:blipFill>
          <a:blip r:embed="rId5"/>
          <a:stretch>
            <a:fillRect/>
          </a:stretch>
        </p:blipFill>
        <p:spPr>
          <a:xfrm>
            <a:off x="9156386" y="3020761"/>
            <a:ext cx="282477" cy="266538"/>
          </a:xfrm>
          <a:prstGeom prst="rect">
            <a:avLst/>
          </a:prstGeom>
          <a:ln w="12700">
            <a:miter lim="400000"/>
          </a:ln>
        </p:spPr>
      </p:pic>
      <p:pic>
        <p:nvPicPr>
          <p:cNvPr id="602" name="Picture 279" descr="Picture 279">
            <a:extLst>
              <a:ext uri="{FF2B5EF4-FFF2-40B4-BE49-F238E27FC236}">
                <a16:creationId xmlns:a16="http://schemas.microsoft.com/office/drawing/2014/main" id="{9C0EFF92-F3E8-299C-4426-7DE192F5D9B7}"/>
              </a:ext>
            </a:extLst>
          </p:cNvPr>
          <p:cNvPicPr>
            <a:picLocks noChangeAspect="1"/>
          </p:cNvPicPr>
          <p:nvPr/>
        </p:nvPicPr>
        <p:blipFill>
          <a:blip r:embed="rId5"/>
          <a:stretch>
            <a:fillRect/>
          </a:stretch>
        </p:blipFill>
        <p:spPr>
          <a:xfrm>
            <a:off x="9443669" y="3020761"/>
            <a:ext cx="282477" cy="266538"/>
          </a:xfrm>
          <a:prstGeom prst="rect">
            <a:avLst/>
          </a:prstGeom>
          <a:ln w="12700">
            <a:miter lim="400000"/>
          </a:ln>
        </p:spPr>
      </p:pic>
      <p:pic>
        <p:nvPicPr>
          <p:cNvPr id="603" name="Picture 279" descr="Picture 279">
            <a:extLst>
              <a:ext uri="{FF2B5EF4-FFF2-40B4-BE49-F238E27FC236}">
                <a16:creationId xmlns:a16="http://schemas.microsoft.com/office/drawing/2014/main" id="{AB546EB1-6C4F-F206-54B4-7AD66BC0EB8C}"/>
              </a:ext>
            </a:extLst>
          </p:cNvPr>
          <p:cNvPicPr>
            <a:picLocks noChangeAspect="1"/>
          </p:cNvPicPr>
          <p:nvPr/>
        </p:nvPicPr>
        <p:blipFill>
          <a:blip r:embed="rId5"/>
          <a:stretch>
            <a:fillRect/>
          </a:stretch>
        </p:blipFill>
        <p:spPr>
          <a:xfrm>
            <a:off x="9726114" y="3020761"/>
            <a:ext cx="282477" cy="266538"/>
          </a:xfrm>
          <a:prstGeom prst="rect">
            <a:avLst/>
          </a:prstGeom>
          <a:ln w="12700">
            <a:miter lim="400000"/>
          </a:ln>
        </p:spPr>
      </p:pic>
      <p:pic>
        <p:nvPicPr>
          <p:cNvPr id="604" name="Picture 279" descr="Picture 279">
            <a:extLst>
              <a:ext uri="{FF2B5EF4-FFF2-40B4-BE49-F238E27FC236}">
                <a16:creationId xmlns:a16="http://schemas.microsoft.com/office/drawing/2014/main" id="{E6F16B2B-88A8-76B3-3280-C42CA6DE6650}"/>
              </a:ext>
            </a:extLst>
          </p:cNvPr>
          <p:cNvPicPr>
            <a:picLocks noChangeAspect="1"/>
          </p:cNvPicPr>
          <p:nvPr/>
        </p:nvPicPr>
        <p:blipFill>
          <a:blip r:embed="rId5"/>
          <a:stretch>
            <a:fillRect/>
          </a:stretch>
        </p:blipFill>
        <p:spPr>
          <a:xfrm>
            <a:off x="10010519" y="3020761"/>
            <a:ext cx="282477" cy="266538"/>
          </a:xfrm>
          <a:prstGeom prst="rect">
            <a:avLst/>
          </a:prstGeom>
          <a:ln w="12700">
            <a:miter lim="400000"/>
          </a:ln>
        </p:spPr>
      </p:pic>
      <p:pic>
        <p:nvPicPr>
          <p:cNvPr id="605" name="Picture 279" descr="Picture 279">
            <a:extLst>
              <a:ext uri="{FF2B5EF4-FFF2-40B4-BE49-F238E27FC236}">
                <a16:creationId xmlns:a16="http://schemas.microsoft.com/office/drawing/2014/main" id="{25E1CC2C-F3AB-A69B-E383-FD535CCFC8B2}"/>
              </a:ext>
            </a:extLst>
          </p:cNvPr>
          <p:cNvPicPr>
            <a:picLocks noChangeAspect="1"/>
          </p:cNvPicPr>
          <p:nvPr/>
        </p:nvPicPr>
        <p:blipFill>
          <a:blip r:embed="rId5"/>
          <a:stretch>
            <a:fillRect/>
          </a:stretch>
        </p:blipFill>
        <p:spPr>
          <a:xfrm>
            <a:off x="10297802" y="3020761"/>
            <a:ext cx="282477" cy="266538"/>
          </a:xfrm>
          <a:prstGeom prst="rect">
            <a:avLst/>
          </a:prstGeom>
          <a:ln w="12700">
            <a:miter lim="400000"/>
          </a:ln>
        </p:spPr>
      </p:pic>
      <p:pic>
        <p:nvPicPr>
          <p:cNvPr id="606" name="Picture 279" descr="Picture 279">
            <a:extLst>
              <a:ext uri="{FF2B5EF4-FFF2-40B4-BE49-F238E27FC236}">
                <a16:creationId xmlns:a16="http://schemas.microsoft.com/office/drawing/2014/main" id="{FDF32177-4279-79CA-01DC-E1CE6EEA2562}"/>
              </a:ext>
            </a:extLst>
          </p:cNvPr>
          <p:cNvPicPr>
            <a:picLocks noChangeAspect="1"/>
          </p:cNvPicPr>
          <p:nvPr/>
        </p:nvPicPr>
        <p:blipFill>
          <a:blip r:embed="rId5"/>
          <a:stretch>
            <a:fillRect/>
          </a:stretch>
        </p:blipFill>
        <p:spPr>
          <a:xfrm>
            <a:off x="10580247" y="3020761"/>
            <a:ext cx="282477" cy="266538"/>
          </a:xfrm>
          <a:prstGeom prst="rect">
            <a:avLst/>
          </a:prstGeom>
          <a:ln w="12700">
            <a:miter lim="400000"/>
          </a:ln>
        </p:spPr>
      </p:pic>
      <p:pic>
        <p:nvPicPr>
          <p:cNvPr id="607" name="Picture 279" descr="Picture 279">
            <a:extLst>
              <a:ext uri="{FF2B5EF4-FFF2-40B4-BE49-F238E27FC236}">
                <a16:creationId xmlns:a16="http://schemas.microsoft.com/office/drawing/2014/main" id="{DDD7F230-7B9C-FBBE-C412-B2640204EEC6}"/>
              </a:ext>
            </a:extLst>
          </p:cNvPr>
          <p:cNvPicPr>
            <a:picLocks noChangeAspect="1"/>
          </p:cNvPicPr>
          <p:nvPr/>
        </p:nvPicPr>
        <p:blipFill>
          <a:blip r:embed="rId5"/>
          <a:stretch>
            <a:fillRect/>
          </a:stretch>
        </p:blipFill>
        <p:spPr>
          <a:xfrm>
            <a:off x="10868234" y="3020761"/>
            <a:ext cx="282477" cy="266538"/>
          </a:xfrm>
          <a:prstGeom prst="rect">
            <a:avLst/>
          </a:prstGeom>
          <a:ln w="12700">
            <a:miter lim="400000"/>
          </a:ln>
        </p:spPr>
      </p:pic>
      <p:pic>
        <p:nvPicPr>
          <p:cNvPr id="608" name="Picture 279" descr="Picture 279">
            <a:extLst>
              <a:ext uri="{FF2B5EF4-FFF2-40B4-BE49-F238E27FC236}">
                <a16:creationId xmlns:a16="http://schemas.microsoft.com/office/drawing/2014/main" id="{4DF840AB-E277-47CA-E2B0-51E50DDC739E}"/>
              </a:ext>
            </a:extLst>
          </p:cNvPr>
          <p:cNvPicPr>
            <a:picLocks noChangeAspect="1"/>
          </p:cNvPicPr>
          <p:nvPr/>
        </p:nvPicPr>
        <p:blipFill>
          <a:blip r:embed="rId5"/>
          <a:stretch>
            <a:fillRect/>
          </a:stretch>
        </p:blipFill>
        <p:spPr>
          <a:xfrm>
            <a:off x="11155517" y="3020761"/>
            <a:ext cx="282477" cy="266538"/>
          </a:xfrm>
          <a:prstGeom prst="rect">
            <a:avLst/>
          </a:prstGeom>
          <a:ln w="12700">
            <a:miter lim="400000"/>
          </a:ln>
        </p:spPr>
      </p:pic>
      <p:pic>
        <p:nvPicPr>
          <p:cNvPr id="609" name="Picture 279" descr="Picture 279">
            <a:extLst>
              <a:ext uri="{FF2B5EF4-FFF2-40B4-BE49-F238E27FC236}">
                <a16:creationId xmlns:a16="http://schemas.microsoft.com/office/drawing/2014/main" id="{5715F1EF-FE6D-22DE-22D0-72E06332BA38}"/>
              </a:ext>
            </a:extLst>
          </p:cNvPr>
          <p:cNvPicPr>
            <a:picLocks noChangeAspect="1"/>
          </p:cNvPicPr>
          <p:nvPr/>
        </p:nvPicPr>
        <p:blipFill>
          <a:blip r:embed="rId5"/>
          <a:stretch>
            <a:fillRect/>
          </a:stretch>
        </p:blipFill>
        <p:spPr>
          <a:xfrm>
            <a:off x="11437963" y="3020761"/>
            <a:ext cx="282477" cy="266538"/>
          </a:xfrm>
          <a:prstGeom prst="rect">
            <a:avLst/>
          </a:prstGeom>
          <a:ln w="12700">
            <a:miter lim="400000"/>
          </a:ln>
        </p:spPr>
      </p:pic>
      <p:pic>
        <p:nvPicPr>
          <p:cNvPr id="610" name="Picture 279" descr="Picture 279">
            <a:extLst>
              <a:ext uri="{FF2B5EF4-FFF2-40B4-BE49-F238E27FC236}">
                <a16:creationId xmlns:a16="http://schemas.microsoft.com/office/drawing/2014/main" id="{F77B7E34-ACF7-E85D-F2EB-B4E9A2240842}"/>
              </a:ext>
            </a:extLst>
          </p:cNvPr>
          <p:cNvPicPr>
            <a:picLocks noChangeAspect="1"/>
          </p:cNvPicPr>
          <p:nvPr/>
        </p:nvPicPr>
        <p:blipFill>
          <a:blip r:embed="rId5"/>
          <a:stretch>
            <a:fillRect/>
          </a:stretch>
        </p:blipFill>
        <p:spPr>
          <a:xfrm>
            <a:off x="11721726" y="3020761"/>
            <a:ext cx="282477" cy="266538"/>
          </a:xfrm>
          <a:prstGeom prst="rect">
            <a:avLst/>
          </a:prstGeom>
          <a:ln w="12700">
            <a:miter lim="400000"/>
          </a:ln>
        </p:spPr>
      </p:pic>
      <p:pic>
        <p:nvPicPr>
          <p:cNvPr id="611" name="Picture 279" descr="Picture 279">
            <a:extLst>
              <a:ext uri="{FF2B5EF4-FFF2-40B4-BE49-F238E27FC236}">
                <a16:creationId xmlns:a16="http://schemas.microsoft.com/office/drawing/2014/main" id="{EC408803-F93E-D126-F1E0-5E51A16ACCAB}"/>
              </a:ext>
            </a:extLst>
          </p:cNvPr>
          <p:cNvPicPr>
            <a:picLocks noChangeAspect="1"/>
          </p:cNvPicPr>
          <p:nvPr/>
        </p:nvPicPr>
        <p:blipFill>
          <a:blip r:embed="rId5"/>
          <a:stretch>
            <a:fillRect/>
          </a:stretch>
        </p:blipFill>
        <p:spPr>
          <a:xfrm>
            <a:off x="9159116" y="3299481"/>
            <a:ext cx="282477" cy="266538"/>
          </a:xfrm>
          <a:prstGeom prst="rect">
            <a:avLst/>
          </a:prstGeom>
          <a:ln w="12700">
            <a:miter lim="400000"/>
          </a:ln>
        </p:spPr>
      </p:pic>
      <p:pic>
        <p:nvPicPr>
          <p:cNvPr id="612" name="Picture 279" descr="Picture 279">
            <a:extLst>
              <a:ext uri="{FF2B5EF4-FFF2-40B4-BE49-F238E27FC236}">
                <a16:creationId xmlns:a16="http://schemas.microsoft.com/office/drawing/2014/main" id="{6FC58DE2-AC0A-C2EC-47BC-09E7B3F7A90B}"/>
              </a:ext>
            </a:extLst>
          </p:cNvPr>
          <p:cNvPicPr>
            <a:picLocks noChangeAspect="1"/>
          </p:cNvPicPr>
          <p:nvPr/>
        </p:nvPicPr>
        <p:blipFill>
          <a:blip r:embed="rId5"/>
          <a:stretch>
            <a:fillRect/>
          </a:stretch>
        </p:blipFill>
        <p:spPr>
          <a:xfrm>
            <a:off x="9446400" y="3299481"/>
            <a:ext cx="282477" cy="266538"/>
          </a:xfrm>
          <a:prstGeom prst="rect">
            <a:avLst/>
          </a:prstGeom>
          <a:ln w="12700">
            <a:miter lim="400000"/>
          </a:ln>
        </p:spPr>
      </p:pic>
      <p:pic>
        <p:nvPicPr>
          <p:cNvPr id="613" name="Picture 279" descr="Picture 279">
            <a:extLst>
              <a:ext uri="{FF2B5EF4-FFF2-40B4-BE49-F238E27FC236}">
                <a16:creationId xmlns:a16="http://schemas.microsoft.com/office/drawing/2014/main" id="{EA3EF074-9C24-306A-A1BC-769520D41361}"/>
              </a:ext>
            </a:extLst>
          </p:cNvPr>
          <p:cNvPicPr>
            <a:picLocks noChangeAspect="1"/>
          </p:cNvPicPr>
          <p:nvPr/>
        </p:nvPicPr>
        <p:blipFill>
          <a:blip r:embed="rId5"/>
          <a:stretch>
            <a:fillRect/>
          </a:stretch>
        </p:blipFill>
        <p:spPr>
          <a:xfrm>
            <a:off x="9728845" y="3299481"/>
            <a:ext cx="282477" cy="266538"/>
          </a:xfrm>
          <a:prstGeom prst="rect">
            <a:avLst/>
          </a:prstGeom>
          <a:ln w="12700">
            <a:miter lim="400000"/>
          </a:ln>
        </p:spPr>
      </p:pic>
      <p:pic>
        <p:nvPicPr>
          <p:cNvPr id="614" name="Picture 279" descr="Picture 279">
            <a:extLst>
              <a:ext uri="{FF2B5EF4-FFF2-40B4-BE49-F238E27FC236}">
                <a16:creationId xmlns:a16="http://schemas.microsoft.com/office/drawing/2014/main" id="{39135C07-575A-C1BD-4E31-096674C90DAE}"/>
              </a:ext>
            </a:extLst>
          </p:cNvPr>
          <p:cNvPicPr>
            <a:picLocks noChangeAspect="1"/>
          </p:cNvPicPr>
          <p:nvPr/>
        </p:nvPicPr>
        <p:blipFill>
          <a:blip r:embed="rId5"/>
          <a:stretch>
            <a:fillRect/>
          </a:stretch>
        </p:blipFill>
        <p:spPr>
          <a:xfrm>
            <a:off x="10013250" y="3299481"/>
            <a:ext cx="282477" cy="266538"/>
          </a:xfrm>
          <a:prstGeom prst="rect">
            <a:avLst/>
          </a:prstGeom>
          <a:ln w="12700">
            <a:miter lim="400000"/>
          </a:ln>
        </p:spPr>
      </p:pic>
      <p:pic>
        <p:nvPicPr>
          <p:cNvPr id="615" name="Picture 279" descr="Picture 279">
            <a:extLst>
              <a:ext uri="{FF2B5EF4-FFF2-40B4-BE49-F238E27FC236}">
                <a16:creationId xmlns:a16="http://schemas.microsoft.com/office/drawing/2014/main" id="{5B704E91-D070-71AF-674D-978DD5395EA7}"/>
              </a:ext>
            </a:extLst>
          </p:cNvPr>
          <p:cNvPicPr>
            <a:picLocks noChangeAspect="1"/>
          </p:cNvPicPr>
          <p:nvPr/>
        </p:nvPicPr>
        <p:blipFill>
          <a:blip r:embed="rId5"/>
          <a:stretch>
            <a:fillRect/>
          </a:stretch>
        </p:blipFill>
        <p:spPr>
          <a:xfrm>
            <a:off x="10300533" y="3299481"/>
            <a:ext cx="282477" cy="266538"/>
          </a:xfrm>
          <a:prstGeom prst="rect">
            <a:avLst/>
          </a:prstGeom>
          <a:ln w="12700">
            <a:miter lim="400000"/>
          </a:ln>
        </p:spPr>
      </p:pic>
      <p:pic>
        <p:nvPicPr>
          <p:cNvPr id="616" name="Picture 279" descr="Picture 279">
            <a:extLst>
              <a:ext uri="{FF2B5EF4-FFF2-40B4-BE49-F238E27FC236}">
                <a16:creationId xmlns:a16="http://schemas.microsoft.com/office/drawing/2014/main" id="{30B86C13-CE26-FB2C-9F90-4159F86CD951}"/>
              </a:ext>
            </a:extLst>
          </p:cNvPr>
          <p:cNvPicPr>
            <a:picLocks noChangeAspect="1"/>
          </p:cNvPicPr>
          <p:nvPr/>
        </p:nvPicPr>
        <p:blipFill>
          <a:blip r:embed="rId5"/>
          <a:stretch>
            <a:fillRect/>
          </a:stretch>
        </p:blipFill>
        <p:spPr>
          <a:xfrm>
            <a:off x="10582978" y="3299481"/>
            <a:ext cx="282477" cy="266538"/>
          </a:xfrm>
          <a:prstGeom prst="rect">
            <a:avLst/>
          </a:prstGeom>
          <a:ln w="12700">
            <a:miter lim="400000"/>
          </a:ln>
        </p:spPr>
      </p:pic>
      <p:pic>
        <p:nvPicPr>
          <p:cNvPr id="617" name="Picture 279" descr="Picture 279">
            <a:extLst>
              <a:ext uri="{FF2B5EF4-FFF2-40B4-BE49-F238E27FC236}">
                <a16:creationId xmlns:a16="http://schemas.microsoft.com/office/drawing/2014/main" id="{9BDE78B4-FF13-AD35-DBC1-A0E95CA63D7E}"/>
              </a:ext>
            </a:extLst>
          </p:cNvPr>
          <p:cNvPicPr>
            <a:picLocks noChangeAspect="1"/>
          </p:cNvPicPr>
          <p:nvPr/>
        </p:nvPicPr>
        <p:blipFill>
          <a:blip r:embed="rId5"/>
          <a:stretch>
            <a:fillRect/>
          </a:stretch>
        </p:blipFill>
        <p:spPr>
          <a:xfrm>
            <a:off x="10870965" y="3299481"/>
            <a:ext cx="282477" cy="266538"/>
          </a:xfrm>
          <a:prstGeom prst="rect">
            <a:avLst/>
          </a:prstGeom>
          <a:ln w="12700">
            <a:miter lim="400000"/>
          </a:ln>
        </p:spPr>
      </p:pic>
      <p:pic>
        <p:nvPicPr>
          <p:cNvPr id="618" name="Picture 279" descr="Picture 279">
            <a:extLst>
              <a:ext uri="{FF2B5EF4-FFF2-40B4-BE49-F238E27FC236}">
                <a16:creationId xmlns:a16="http://schemas.microsoft.com/office/drawing/2014/main" id="{27B3357A-F4E9-B3B0-7B33-B87257E78B7C}"/>
              </a:ext>
            </a:extLst>
          </p:cNvPr>
          <p:cNvPicPr>
            <a:picLocks noChangeAspect="1"/>
          </p:cNvPicPr>
          <p:nvPr/>
        </p:nvPicPr>
        <p:blipFill>
          <a:blip r:embed="rId5"/>
          <a:stretch>
            <a:fillRect/>
          </a:stretch>
        </p:blipFill>
        <p:spPr>
          <a:xfrm>
            <a:off x="11158248" y="3299481"/>
            <a:ext cx="282477" cy="266538"/>
          </a:xfrm>
          <a:prstGeom prst="rect">
            <a:avLst/>
          </a:prstGeom>
          <a:ln w="12700">
            <a:miter lim="400000"/>
          </a:ln>
        </p:spPr>
      </p:pic>
      <p:pic>
        <p:nvPicPr>
          <p:cNvPr id="619" name="Picture 279" descr="Picture 279">
            <a:extLst>
              <a:ext uri="{FF2B5EF4-FFF2-40B4-BE49-F238E27FC236}">
                <a16:creationId xmlns:a16="http://schemas.microsoft.com/office/drawing/2014/main" id="{0994A346-3ADD-E0E2-0BEB-7E9DC2CF9B6F}"/>
              </a:ext>
            </a:extLst>
          </p:cNvPr>
          <p:cNvPicPr>
            <a:picLocks noChangeAspect="1"/>
          </p:cNvPicPr>
          <p:nvPr/>
        </p:nvPicPr>
        <p:blipFill>
          <a:blip r:embed="rId5"/>
          <a:stretch>
            <a:fillRect/>
          </a:stretch>
        </p:blipFill>
        <p:spPr>
          <a:xfrm>
            <a:off x="11440693" y="3299481"/>
            <a:ext cx="282477" cy="266538"/>
          </a:xfrm>
          <a:prstGeom prst="rect">
            <a:avLst/>
          </a:prstGeom>
          <a:ln w="12700">
            <a:miter lim="400000"/>
          </a:ln>
        </p:spPr>
      </p:pic>
      <p:pic>
        <p:nvPicPr>
          <p:cNvPr id="620" name="Picture 279" descr="Picture 279">
            <a:extLst>
              <a:ext uri="{FF2B5EF4-FFF2-40B4-BE49-F238E27FC236}">
                <a16:creationId xmlns:a16="http://schemas.microsoft.com/office/drawing/2014/main" id="{20A7CA63-4192-0D27-81F1-34ADF70B9BEE}"/>
              </a:ext>
            </a:extLst>
          </p:cNvPr>
          <p:cNvPicPr>
            <a:picLocks noChangeAspect="1"/>
          </p:cNvPicPr>
          <p:nvPr/>
        </p:nvPicPr>
        <p:blipFill>
          <a:blip r:embed="rId5"/>
          <a:stretch>
            <a:fillRect/>
          </a:stretch>
        </p:blipFill>
        <p:spPr>
          <a:xfrm>
            <a:off x="11724457" y="3299481"/>
            <a:ext cx="282477" cy="266538"/>
          </a:xfrm>
          <a:prstGeom prst="rect">
            <a:avLst/>
          </a:prstGeom>
          <a:ln w="12700">
            <a:miter lim="400000"/>
          </a:ln>
        </p:spPr>
      </p:pic>
      <p:pic>
        <p:nvPicPr>
          <p:cNvPr id="621" name="Picture 279" descr="Picture 279">
            <a:extLst>
              <a:ext uri="{FF2B5EF4-FFF2-40B4-BE49-F238E27FC236}">
                <a16:creationId xmlns:a16="http://schemas.microsoft.com/office/drawing/2014/main" id="{638CE5D4-C6C9-1587-DFC8-4CB4203E2498}"/>
              </a:ext>
            </a:extLst>
          </p:cNvPr>
          <p:cNvPicPr>
            <a:picLocks noChangeAspect="1"/>
          </p:cNvPicPr>
          <p:nvPr/>
        </p:nvPicPr>
        <p:blipFill>
          <a:blip r:embed="rId5"/>
          <a:stretch>
            <a:fillRect/>
          </a:stretch>
        </p:blipFill>
        <p:spPr>
          <a:xfrm>
            <a:off x="9157172" y="3566702"/>
            <a:ext cx="282477" cy="266538"/>
          </a:xfrm>
          <a:prstGeom prst="rect">
            <a:avLst/>
          </a:prstGeom>
          <a:ln w="12700">
            <a:miter lim="400000"/>
          </a:ln>
        </p:spPr>
      </p:pic>
      <p:pic>
        <p:nvPicPr>
          <p:cNvPr id="622" name="Picture 279" descr="Picture 279">
            <a:extLst>
              <a:ext uri="{FF2B5EF4-FFF2-40B4-BE49-F238E27FC236}">
                <a16:creationId xmlns:a16="http://schemas.microsoft.com/office/drawing/2014/main" id="{6CE048D9-FC17-2528-360E-B02730A332CB}"/>
              </a:ext>
            </a:extLst>
          </p:cNvPr>
          <p:cNvPicPr>
            <a:picLocks noChangeAspect="1"/>
          </p:cNvPicPr>
          <p:nvPr/>
        </p:nvPicPr>
        <p:blipFill>
          <a:blip r:embed="rId5"/>
          <a:stretch>
            <a:fillRect/>
          </a:stretch>
        </p:blipFill>
        <p:spPr>
          <a:xfrm>
            <a:off x="9444456" y="3566702"/>
            <a:ext cx="282477" cy="266538"/>
          </a:xfrm>
          <a:prstGeom prst="rect">
            <a:avLst/>
          </a:prstGeom>
          <a:ln w="12700">
            <a:miter lim="400000"/>
          </a:ln>
        </p:spPr>
      </p:pic>
      <p:pic>
        <p:nvPicPr>
          <p:cNvPr id="623" name="Picture 279" descr="Picture 279">
            <a:extLst>
              <a:ext uri="{FF2B5EF4-FFF2-40B4-BE49-F238E27FC236}">
                <a16:creationId xmlns:a16="http://schemas.microsoft.com/office/drawing/2014/main" id="{5349BEF8-D1AB-188E-8D8C-88C0B9A5989F}"/>
              </a:ext>
            </a:extLst>
          </p:cNvPr>
          <p:cNvPicPr>
            <a:picLocks noChangeAspect="1"/>
          </p:cNvPicPr>
          <p:nvPr/>
        </p:nvPicPr>
        <p:blipFill>
          <a:blip r:embed="rId5"/>
          <a:stretch>
            <a:fillRect/>
          </a:stretch>
        </p:blipFill>
        <p:spPr>
          <a:xfrm>
            <a:off x="9726901" y="3566702"/>
            <a:ext cx="282477" cy="266538"/>
          </a:xfrm>
          <a:prstGeom prst="rect">
            <a:avLst/>
          </a:prstGeom>
          <a:ln w="12700">
            <a:miter lim="400000"/>
          </a:ln>
        </p:spPr>
      </p:pic>
      <p:pic>
        <p:nvPicPr>
          <p:cNvPr id="624" name="Picture 279" descr="Picture 279">
            <a:extLst>
              <a:ext uri="{FF2B5EF4-FFF2-40B4-BE49-F238E27FC236}">
                <a16:creationId xmlns:a16="http://schemas.microsoft.com/office/drawing/2014/main" id="{79FDB243-2223-ABC8-BD08-B416EB42DFE1}"/>
              </a:ext>
            </a:extLst>
          </p:cNvPr>
          <p:cNvPicPr>
            <a:picLocks noChangeAspect="1"/>
          </p:cNvPicPr>
          <p:nvPr/>
        </p:nvPicPr>
        <p:blipFill>
          <a:blip r:embed="rId5"/>
          <a:stretch>
            <a:fillRect/>
          </a:stretch>
        </p:blipFill>
        <p:spPr>
          <a:xfrm>
            <a:off x="10011305" y="3566702"/>
            <a:ext cx="282477" cy="266538"/>
          </a:xfrm>
          <a:prstGeom prst="rect">
            <a:avLst/>
          </a:prstGeom>
          <a:ln w="12700">
            <a:miter lim="400000"/>
          </a:ln>
        </p:spPr>
      </p:pic>
      <p:pic>
        <p:nvPicPr>
          <p:cNvPr id="625" name="Picture 279" descr="Picture 279">
            <a:extLst>
              <a:ext uri="{FF2B5EF4-FFF2-40B4-BE49-F238E27FC236}">
                <a16:creationId xmlns:a16="http://schemas.microsoft.com/office/drawing/2014/main" id="{901D3348-87BC-F9E8-4125-C7120DB42349}"/>
              </a:ext>
            </a:extLst>
          </p:cNvPr>
          <p:cNvPicPr>
            <a:picLocks noChangeAspect="1"/>
          </p:cNvPicPr>
          <p:nvPr/>
        </p:nvPicPr>
        <p:blipFill>
          <a:blip r:embed="rId5"/>
          <a:stretch>
            <a:fillRect/>
          </a:stretch>
        </p:blipFill>
        <p:spPr>
          <a:xfrm>
            <a:off x="10298589" y="3566702"/>
            <a:ext cx="282477" cy="266538"/>
          </a:xfrm>
          <a:prstGeom prst="rect">
            <a:avLst/>
          </a:prstGeom>
          <a:ln w="12700">
            <a:miter lim="400000"/>
          </a:ln>
        </p:spPr>
      </p:pic>
      <p:pic>
        <p:nvPicPr>
          <p:cNvPr id="626" name="Picture 279" descr="Picture 279">
            <a:extLst>
              <a:ext uri="{FF2B5EF4-FFF2-40B4-BE49-F238E27FC236}">
                <a16:creationId xmlns:a16="http://schemas.microsoft.com/office/drawing/2014/main" id="{EAFA6CE2-54DA-EE27-D030-2BC477D9E592}"/>
              </a:ext>
            </a:extLst>
          </p:cNvPr>
          <p:cNvPicPr>
            <a:picLocks noChangeAspect="1"/>
          </p:cNvPicPr>
          <p:nvPr/>
        </p:nvPicPr>
        <p:blipFill>
          <a:blip r:embed="rId5"/>
          <a:stretch>
            <a:fillRect/>
          </a:stretch>
        </p:blipFill>
        <p:spPr>
          <a:xfrm>
            <a:off x="10581034" y="3566702"/>
            <a:ext cx="282477" cy="266538"/>
          </a:xfrm>
          <a:prstGeom prst="rect">
            <a:avLst/>
          </a:prstGeom>
          <a:ln w="12700">
            <a:miter lim="400000"/>
          </a:ln>
        </p:spPr>
      </p:pic>
      <p:pic>
        <p:nvPicPr>
          <p:cNvPr id="627" name="Picture 279" descr="Picture 279">
            <a:extLst>
              <a:ext uri="{FF2B5EF4-FFF2-40B4-BE49-F238E27FC236}">
                <a16:creationId xmlns:a16="http://schemas.microsoft.com/office/drawing/2014/main" id="{E0F3B907-D868-26A5-7FEC-C1A654D7D119}"/>
              </a:ext>
            </a:extLst>
          </p:cNvPr>
          <p:cNvPicPr>
            <a:picLocks noChangeAspect="1"/>
          </p:cNvPicPr>
          <p:nvPr/>
        </p:nvPicPr>
        <p:blipFill>
          <a:blip r:embed="rId5"/>
          <a:stretch>
            <a:fillRect/>
          </a:stretch>
        </p:blipFill>
        <p:spPr>
          <a:xfrm>
            <a:off x="10869021" y="3566702"/>
            <a:ext cx="282477" cy="266538"/>
          </a:xfrm>
          <a:prstGeom prst="rect">
            <a:avLst/>
          </a:prstGeom>
          <a:ln w="12700">
            <a:miter lim="400000"/>
          </a:ln>
        </p:spPr>
      </p:pic>
      <p:pic>
        <p:nvPicPr>
          <p:cNvPr id="628" name="Picture 279" descr="Picture 279">
            <a:extLst>
              <a:ext uri="{FF2B5EF4-FFF2-40B4-BE49-F238E27FC236}">
                <a16:creationId xmlns:a16="http://schemas.microsoft.com/office/drawing/2014/main" id="{9DB2539B-5A95-2A35-2E84-03470094DA3A}"/>
              </a:ext>
            </a:extLst>
          </p:cNvPr>
          <p:cNvPicPr>
            <a:picLocks noChangeAspect="1"/>
          </p:cNvPicPr>
          <p:nvPr/>
        </p:nvPicPr>
        <p:blipFill>
          <a:blip r:embed="rId5"/>
          <a:stretch>
            <a:fillRect/>
          </a:stretch>
        </p:blipFill>
        <p:spPr>
          <a:xfrm>
            <a:off x="11156304" y="3566702"/>
            <a:ext cx="282477" cy="266538"/>
          </a:xfrm>
          <a:prstGeom prst="rect">
            <a:avLst/>
          </a:prstGeom>
          <a:ln w="12700">
            <a:miter lim="400000"/>
          </a:ln>
        </p:spPr>
      </p:pic>
      <p:pic>
        <p:nvPicPr>
          <p:cNvPr id="629" name="Picture 279" descr="Picture 279">
            <a:extLst>
              <a:ext uri="{FF2B5EF4-FFF2-40B4-BE49-F238E27FC236}">
                <a16:creationId xmlns:a16="http://schemas.microsoft.com/office/drawing/2014/main" id="{D6E10121-63BC-1207-15E0-C938B0F5661A}"/>
              </a:ext>
            </a:extLst>
          </p:cNvPr>
          <p:cNvPicPr>
            <a:picLocks noChangeAspect="1"/>
          </p:cNvPicPr>
          <p:nvPr/>
        </p:nvPicPr>
        <p:blipFill>
          <a:blip r:embed="rId5"/>
          <a:stretch>
            <a:fillRect/>
          </a:stretch>
        </p:blipFill>
        <p:spPr>
          <a:xfrm>
            <a:off x="11438749" y="3566702"/>
            <a:ext cx="282477" cy="266538"/>
          </a:xfrm>
          <a:prstGeom prst="rect">
            <a:avLst/>
          </a:prstGeom>
          <a:ln w="12700">
            <a:miter lim="400000"/>
          </a:ln>
        </p:spPr>
      </p:pic>
      <p:pic>
        <p:nvPicPr>
          <p:cNvPr id="630" name="Picture 279" descr="Picture 279">
            <a:extLst>
              <a:ext uri="{FF2B5EF4-FFF2-40B4-BE49-F238E27FC236}">
                <a16:creationId xmlns:a16="http://schemas.microsoft.com/office/drawing/2014/main" id="{82CC50D4-DB31-3EC5-EF88-CB105814450A}"/>
              </a:ext>
            </a:extLst>
          </p:cNvPr>
          <p:cNvPicPr>
            <a:picLocks noChangeAspect="1"/>
          </p:cNvPicPr>
          <p:nvPr/>
        </p:nvPicPr>
        <p:blipFill>
          <a:blip r:embed="rId5"/>
          <a:stretch>
            <a:fillRect/>
          </a:stretch>
        </p:blipFill>
        <p:spPr>
          <a:xfrm>
            <a:off x="11722513" y="3566702"/>
            <a:ext cx="282477" cy="266538"/>
          </a:xfrm>
          <a:prstGeom prst="rect">
            <a:avLst/>
          </a:prstGeom>
          <a:ln w="12700">
            <a:miter lim="400000"/>
          </a:ln>
        </p:spPr>
      </p:pic>
      <p:pic>
        <p:nvPicPr>
          <p:cNvPr id="631" name="Picture 279" descr="Picture 279">
            <a:extLst>
              <a:ext uri="{FF2B5EF4-FFF2-40B4-BE49-F238E27FC236}">
                <a16:creationId xmlns:a16="http://schemas.microsoft.com/office/drawing/2014/main" id="{561B9B88-FB87-9EA2-97B0-95C0A618543A}"/>
              </a:ext>
            </a:extLst>
          </p:cNvPr>
          <p:cNvPicPr>
            <a:picLocks noChangeAspect="1"/>
          </p:cNvPicPr>
          <p:nvPr/>
        </p:nvPicPr>
        <p:blipFill>
          <a:blip r:embed="rId5"/>
          <a:stretch>
            <a:fillRect/>
          </a:stretch>
        </p:blipFill>
        <p:spPr>
          <a:xfrm>
            <a:off x="9158225" y="3829706"/>
            <a:ext cx="282477" cy="266538"/>
          </a:xfrm>
          <a:prstGeom prst="rect">
            <a:avLst/>
          </a:prstGeom>
          <a:ln w="12700">
            <a:miter lim="400000"/>
          </a:ln>
        </p:spPr>
      </p:pic>
      <p:pic>
        <p:nvPicPr>
          <p:cNvPr id="632" name="Picture 279" descr="Picture 279">
            <a:extLst>
              <a:ext uri="{FF2B5EF4-FFF2-40B4-BE49-F238E27FC236}">
                <a16:creationId xmlns:a16="http://schemas.microsoft.com/office/drawing/2014/main" id="{23A546EC-A301-5DE3-B569-BA86A48CA5DD}"/>
              </a:ext>
            </a:extLst>
          </p:cNvPr>
          <p:cNvPicPr>
            <a:picLocks noChangeAspect="1"/>
          </p:cNvPicPr>
          <p:nvPr/>
        </p:nvPicPr>
        <p:blipFill>
          <a:blip r:embed="rId5"/>
          <a:stretch>
            <a:fillRect/>
          </a:stretch>
        </p:blipFill>
        <p:spPr>
          <a:xfrm>
            <a:off x="9445508" y="3829706"/>
            <a:ext cx="282477" cy="266538"/>
          </a:xfrm>
          <a:prstGeom prst="rect">
            <a:avLst/>
          </a:prstGeom>
          <a:ln w="12700">
            <a:miter lim="400000"/>
          </a:ln>
        </p:spPr>
      </p:pic>
      <p:pic>
        <p:nvPicPr>
          <p:cNvPr id="633" name="Picture 279" descr="Picture 279">
            <a:extLst>
              <a:ext uri="{FF2B5EF4-FFF2-40B4-BE49-F238E27FC236}">
                <a16:creationId xmlns:a16="http://schemas.microsoft.com/office/drawing/2014/main" id="{034C6284-2DB4-EEC0-F0CD-4B771C6D13DE}"/>
              </a:ext>
            </a:extLst>
          </p:cNvPr>
          <p:cNvPicPr>
            <a:picLocks noChangeAspect="1"/>
          </p:cNvPicPr>
          <p:nvPr/>
        </p:nvPicPr>
        <p:blipFill>
          <a:blip r:embed="rId5"/>
          <a:stretch>
            <a:fillRect/>
          </a:stretch>
        </p:blipFill>
        <p:spPr>
          <a:xfrm>
            <a:off x="9727954" y="3829706"/>
            <a:ext cx="282477" cy="266538"/>
          </a:xfrm>
          <a:prstGeom prst="rect">
            <a:avLst/>
          </a:prstGeom>
          <a:ln w="12700">
            <a:miter lim="400000"/>
          </a:ln>
        </p:spPr>
      </p:pic>
      <p:pic>
        <p:nvPicPr>
          <p:cNvPr id="634" name="Picture 279" descr="Picture 279">
            <a:extLst>
              <a:ext uri="{FF2B5EF4-FFF2-40B4-BE49-F238E27FC236}">
                <a16:creationId xmlns:a16="http://schemas.microsoft.com/office/drawing/2014/main" id="{B9ADE209-AA2A-81FF-BAEA-AA25B36ED4C1}"/>
              </a:ext>
            </a:extLst>
          </p:cNvPr>
          <p:cNvPicPr>
            <a:picLocks noChangeAspect="1"/>
          </p:cNvPicPr>
          <p:nvPr/>
        </p:nvPicPr>
        <p:blipFill>
          <a:blip r:embed="rId5"/>
          <a:stretch>
            <a:fillRect/>
          </a:stretch>
        </p:blipFill>
        <p:spPr>
          <a:xfrm>
            <a:off x="10012358" y="3829706"/>
            <a:ext cx="282477" cy="266538"/>
          </a:xfrm>
          <a:prstGeom prst="rect">
            <a:avLst/>
          </a:prstGeom>
          <a:ln w="12700">
            <a:miter lim="400000"/>
          </a:ln>
        </p:spPr>
      </p:pic>
      <p:pic>
        <p:nvPicPr>
          <p:cNvPr id="635" name="Picture 279" descr="Picture 279">
            <a:extLst>
              <a:ext uri="{FF2B5EF4-FFF2-40B4-BE49-F238E27FC236}">
                <a16:creationId xmlns:a16="http://schemas.microsoft.com/office/drawing/2014/main" id="{7CD07AC7-D0A2-FF69-8D58-0F19316566E6}"/>
              </a:ext>
            </a:extLst>
          </p:cNvPr>
          <p:cNvPicPr>
            <a:picLocks noChangeAspect="1"/>
          </p:cNvPicPr>
          <p:nvPr/>
        </p:nvPicPr>
        <p:blipFill>
          <a:blip r:embed="rId5"/>
          <a:stretch>
            <a:fillRect/>
          </a:stretch>
        </p:blipFill>
        <p:spPr>
          <a:xfrm>
            <a:off x="10299641" y="3829706"/>
            <a:ext cx="282477" cy="266538"/>
          </a:xfrm>
          <a:prstGeom prst="rect">
            <a:avLst/>
          </a:prstGeom>
          <a:ln w="12700">
            <a:miter lim="400000"/>
          </a:ln>
        </p:spPr>
      </p:pic>
      <p:pic>
        <p:nvPicPr>
          <p:cNvPr id="636" name="Picture 279" descr="Picture 279">
            <a:extLst>
              <a:ext uri="{FF2B5EF4-FFF2-40B4-BE49-F238E27FC236}">
                <a16:creationId xmlns:a16="http://schemas.microsoft.com/office/drawing/2014/main" id="{1BCAD1F1-C5A6-355D-D59B-5A9E280C7BB3}"/>
              </a:ext>
            </a:extLst>
          </p:cNvPr>
          <p:cNvPicPr>
            <a:picLocks noChangeAspect="1"/>
          </p:cNvPicPr>
          <p:nvPr/>
        </p:nvPicPr>
        <p:blipFill>
          <a:blip r:embed="rId5"/>
          <a:stretch>
            <a:fillRect/>
          </a:stretch>
        </p:blipFill>
        <p:spPr>
          <a:xfrm>
            <a:off x="10582087" y="3829706"/>
            <a:ext cx="282477" cy="266538"/>
          </a:xfrm>
          <a:prstGeom prst="rect">
            <a:avLst/>
          </a:prstGeom>
          <a:ln w="12700">
            <a:miter lim="400000"/>
          </a:ln>
        </p:spPr>
      </p:pic>
      <p:pic>
        <p:nvPicPr>
          <p:cNvPr id="637" name="Picture 279" descr="Picture 279">
            <a:extLst>
              <a:ext uri="{FF2B5EF4-FFF2-40B4-BE49-F238E27FC236}">
                <a16:creationId xmlns:a16="http://schemas.microsoft.com/office/drawing/2014/main" id="{139BEDE3-0AA9-C40F-F202-D5026F04C712}"/>
              </a:ext>
            </a:extLst>
          </p:cNvPr>
          <p:cNvPicPr>
            <a:picLocks noChangeAspect="1"/>
          </p:cNvPicPr>
          <p:nvPr/>
        </p:nvPicPr>
        <p:blipFill>
          <a:blip r:embed="rId5"/>
          <a:stretch>
            <a:fillRect/>
          </a:stretch>
        </p:blipFill>
        <p:spPr>
          <a:xfrm>
            <a:off x="10870073" y="3829706"/>
            <a:ext cx="282477" cy="266538"/>
          </a:xfrm>
          <a:prstGeom prst="rect">
            <a:avLst/>
          </a:prstGeom>
          <a:ln w="12700">
            <a:miter lim="400000"/>
          </a:ln>
        </p:spPr>
      </p:pic>
      <p:pic>
        <p:nvPicPr>
          <p:cNvPr id="638" name="Picture 279" descr="Picture 279">
            <a:extLst>
              <a:ext uri="{FF2B5EF4-FFF2-40B4-BE49-F238E27FC236}">
                <a16:creationId xmlns:a16="http://schemas.microsoft.com/office/drawing/2014/main" id="{909972D8-26D5-F831-E65B-2F8DA6809A78}"/>
              </a:ext>
            </a:extLst>
          </p:cNvPr>
          <p:cNvPicPr>
            <a:picLocks noChangeAspect="1"/>
          </p:cNvPicPr>
          <p:nvPr/>
        </p:nvPicPr>
        <p:blipFill>
          <a:blip r:embed="rId5"/>
          <a:stretch>
            <a:fillRect/>
          </a:stretch>
        </p:blipFill>
        <p:spPr>
          <a:xfrm>
            <a:off x="11157356" y="3829706"/>
            <a:ext cx="282477" cy="266538"/>
          </a:xfrm>
          <a:prstGeom prst="rect">
            <a:avLst/>
          </a:prstGeom>
          <a:ln w="12700">
            <a:miter lim="400000"/>
          </a:ln>
        </p:spPr>
      </p:pic>
      <p:pic>
        <p:nvPicPr>
          <p:cNvPr id="639" name="Picture 279" descr="Picture 279">
            <a:extLst>
              <a:ext uri="{FF2B5EF4-FFF2-40B4-BE49-F238E27FC236}">
                <a16:creationId xmlns:a16="http://schemas.microsoft.com/office/drawing/2014/main" id="{6949E69E-F33F-D0B6-0639-4E1D7D59EB2B}"/>
              </a:ext>
            </a:extLst>
          </p:cNvPr>
          <p:cNvPicPr>
            <a:picLocks noChangeAspect="1"/>
          </p:cNvPicPr>
          <p:nvPr/>
        </p:nvPicPr>
        <p:blipFill>
          <a:blip r:embed="rId5"/>
          <a:stretch>
            <a:fillRect/>
          </a:stretch>
        </p:blipFill>
        <p:spPr>
          <a:xfrm>
            <a:off x="11439802" y="3829706"/>
            <a:ext cx="282477" cy="266538"/>
          </a:xfrm>
          <a:prstGeom prst="rect">
            <a:avLst/>
          </a:prstGeom>
          <a:ln w="12700">
            <a:miter lim="400000"/>
          </a:ln>
        </p:spPr>
      </p:pic>
      <p:pic>
        <p:nvPicPr>
          <p:cNvPr id="640" name="Picture 279" descr="Picture 279">
            <a:extLst>
              <a:ext uri="{FF2B5EF4-FFF2-40B4-BE49-F238E27FC236}">
                <a16:creationId xmlns:a16="http://schemas.microsoft.com/office/drawing/2014/main" id="{09834AA9-FF3B-6A33-8D51-FC0EB9CDA6BA}"/>
              </a:ext>
            </a:extLst>
          </p:cNvPr>
          <p:cNvPicPr>
            <a:picLocks noChangeAspect="1"/>
          </p:cNvPicPr>
          <p:nvPr/>
        </p:nvPicPr>
        <p:blipFill>
          <a:blip r:embed="rId5"/>
          <a:stretch>
            <a:fillRect/>
          </a:stretch>
        </p:blipFill>
        <p:spPr>
          <a:xfrm>
            <a:off x="11723565" y="3829706"/>
            <a:ext cx="282477" cy="266538"/>
          </a:xfrm>
          <a:prstGeom prst="rect">
            <a:avLst/>
          </a:prstGeom>
          <a:ln w="12700">
            <a:miter lim="400000"/>
          </a:ln>
        </p:spPr>
      </p:pic>
      <p:pic>
        <p:nvPicPr>
          <p:cNvPr id="641" name="Picture 279" descr="Picture 279">
            <a:extLst>
              <a:ext uri="{FF2B5EF4-FFF2-40B4-BE49-F238E27FC236}">
                <a16:creationId xmlns:a16="http://schemas.microsoft.com/office/drawing/2014/main" id="{87965F20-3DA0-F5CF-8128-ED3E17B94372}"/>
              </a:ext>
            </a:extLst>
          </p:cNvPr>
          <p:cNvPicPr>
            <a:picLocks noChangeAspect="1"/>
          </p:cNvPicPr>
          <p:nvPr/>
        </p:nvPicPr>
        <p:blipFill>
          <a:blip r:embed="rId5"/>
          <a:stretch>
            <a:fillRect/>
          </a:stretch>
        </p:blipFill>
        <p:spPr>
          <a:xfrm>
            <a:off x="9156282" y="4096927"/>
            <a:ext cx="282477" cy="266538"/>
          </a:xfrm>
          <a:prstGeom prst="rect">
            <a:avLst/>
          </a:prstGeom>
          <a:ln w="12700">
            <a:miter lim="400000"/>
          </a:ln>
        </p:spPr>
      </p:pic>
      <p:pic>
        <p:nvPicPr>
          <p:cNvPr id="642" name="Picture 279" descr="Picture 279">
            <a:extLst>
              <a:ext uri="{FF2B5EF4-FFF2-40B4-BE49-F238E27FC236}">
                <a16:creationId xmlns:a16="http://schemas.microsoft.com/office/drawing/2014/main" id="{1B4DEA2B-1E32-45A1-801B-2B366CDB9126}"/>
              </a:ext>
            </a:extLst>
          </p:cNvPr>
          <p:cNvPicPr>
            <a:picLocks noChangeAspect="1"/>
          </p:cNvPicPr>
          <p:nvPr/>
        </p:nvPicPr>
        <p:blipFill>
          <a:blip r:embed="rId5"/>
          <a:stretch>
            <a:fillRect/>
          </a:stretch>
        </p:blipFill>
        <p:spPr>
          <a:xfrm>
            <a:off x="9443565" y="4096927"/>
            <a:ext cx="282477" cy="266538"/>
          </a:xfrm>
          <a:prstGeom prst="rect">
            <a:avLst/>
          </a:prstGeom>
          <a:ln w="12700">
            <a:miter lim="400000"/>
          </a:ln>
        </p:spPr>
      </p:pic>
      <p:pic>
        <p:nvPicPr>
          <p:cNvPr id="643" name="Picture 279" descr="Picture 279">
            <a:extLst>
              <a:ext uri="{FF2B5EF4-FFF2-40B4-BE49-F238E27FC236}">
                <a16:creationId xmlns:a16="http://schemas.microsoft.com/office/drawing/2014/main" id="{E288C321-B64A-5FA2-B01A-ADB6F28C0463}"/>
              </a:ext>
            </a:extLst>
          </p:cNvPr>
          <p:cNvPicPr>
            <a:picLocks noChangeAspect="1"/>
          </p:cNvPicPr>
          <p:nvPr/>
        </p:nvPicPr>
        <p:blipFill>
          <a:blip r:embed="rId5"/>
          <a:stretch>
            <a:fillRect/>
          </a:stretch>
        </p:blipFill>
        <p:spPr>
          <a:xfrm>
            <a:off x="9726010" y="4096927"/>
            <a:ext cx="282477" cy="266538"/>
          </a:xfrm>
          <a:prstGeom prst="rect">
            <a:avLst/>
          </a:prstGeom>
          <a:ln w="12700">
            <a:miter lim="400000"/>
          </a:ln>
        </p:spPr>
      </p:pic>
      <p:pic>
        <p:nvPicPr>
          <p:cNvPr id="644" name="Picture 279" descr="Picture 279">
            <a:extLst>
              <a:ext uri="{FF2B5EF4-FFF2-40B4-BE49-F238E27FC236}">
                <a16:creationId xmlns:a16="http://schemas.microsoft.com/office/drawing/2014/main" id="{9398F556-7F93-0907-8072-D4BBE43F52F3}"/>
              </a:ext>
            </a:extLst>
          </p:cNvPr>
          <p:cNvPicPr>
            <a:picLocks noChangeAspect="1"/>
          </p:cNvPicPr>
          <p:nvPr/>
        </p:nvPicPr>
        <p:blipFill>
          <a:blip r:embed="rId5"/>
          <a:stretch>
            <a:fillRect/>
          </a:stretch>
        </p:blipFill>
        <p:spPr>
          <a:xfrm>
            <a:off x="10010415" y="4096927"/>
            <a:ext cx="282477" cy="266538"/>
          </a:xfrm>
          <a:prstGeom prst="rect">
            <a:avLst/>
          </a:prstGeom>
          <a:ln w="12700">
            <a:miter lim="400000"/>
          </a:ln>
        </p:spPr>
      </p:pic>
      <p:pic>
        <p:nvPicPr>
          <p:cNvPr id="645" name="Picture 279" descr="Picture 279">
            <a:extLst>
              <a:ext uri="{FF2B5EF4-FFF2-40B4-BE49-F238E27FC236}">
                <a16:creationId xmlns:a16="http://schemas.microsoft.com/office/drawing/2014/main" id="{71BAF878-E7D1-2DB9-929D-871176B492A1}"/>
              </a:ext>
            </a:extLst>
          </p:cNvPr>
          <p:cNvPicPr>
            <a:picLocks noChangeAspect="1"/>
          </p:cNvPicPr>
          <p:nvPr/>
        </p:nvPicPr>
        <p:blipFill>
          <a:blip r:embed="rId5"/>
          <a:stretch>
            <a:fillRect/>
          </a:stretch>
        </p:blipFill>
        <p:spPr>
          <a:xfrm>
            <a:off x="10297698" y="4096927"/>
            <a:ext cx="282477" cy="266538"/>
          </a:xfrm>
          <a:prstGeom prst="rect">
            <a:avLst/>
          </a:prstGeom>
          <a:ln w="12700">
            <a:miter lim="400000"/>
          </a:ln>
        </p:spPr>
      </p:pic>
      <p:pic>
        <p:nvPicPr>
          <p:cNvPr id="646" name="Picture 279" descr="Picture 279">
            <a:extLst>
              <a:ext uri="{FF2B5EF4-FFF2-40B4-BE49-F238E27FC236}">
                <a16:creationId xmlns:a16="http://schemas.microsoft.com/office/drawing/2014/main" id="{85EB8A5A-21AF-3718-0AE9-710FA55E5127}"/>
              </a:ext>
            </a:extLst>
          </p:cNvPr>
          <p:cNvPicPr>
            <a:picLocks noChangeAspect="1"/>
          </p:cNvPicPr>
          <p:nvPr/>
        </p:nvPicPr>
        <p:blipFill>
          <a:blip r:embed="rId5"/>
          <a:stretch>
            <a:fillRect/>
          </a:stretch>
        </p:blipFill>
        <p:spPr>
          <a:xfrm>
            <a:off x="10580144" y="4096927"/>
            <a:ext cx="282477" cy="266538"/>
          </a:xfrm>
          <a:prstGeom prst="rect">
            <a:avLst/>
          </a:prstGeom>
          <a:ln w="12700">
            <a:miter lim="400000"/>
          </a:ln>
        </p:spPr>
      </p:pic>
      <p:pic>
        <p:nvPicPr>
          <p:cNvPr id="647" name="Picture 279" descr="Picture 279">
            <a:extLst>
              <a:ext uri="{FF2B5EF4-FFF2-40B4-BE49-F238E27FC236}">
                <a16:creationId xmlns:a16="http://schemas.microsoft.com/office/drawing/2014/main" id="{B0040C84-24E3-88BA-D02A-41C6494EC658}"/>
              </a:ext>
            </a:extLst>
          </p:cNvPr>
          <p:cNvPicPr>
            <a:picLocks noChangeAspect="1"/>
          </p:cNvPicPr>
          <p:nvPr/>
        </p:nvPicPr>
        <p:blipFill>
          <a:blip r:embed="rId5"/>
          <a:stretch>
            <a:fillRect/>
          </a:stretch>
        </p:blipFill>
        <p:spPr>
          <a:xfrm>
            <a:off x="10868130" y="4096927"/>
            <a:ext cx="282477" cy="266538"/>
          </a:xfrm>
          <a:prstGeom prst="rect">
            <a:avLst/>
          </a:prstGeom>
          <a:ln w="12700">
            <a:miter lim="400000"/>
          </a:ln>
        </p:spPr>
      </p:pic>
      <p:pic>
        <p:nvPicPr>
          <p:cNvPr id="648" name="Picture 279" descr="Picture 279">
            <a:extLst>
              <a:ext uri="{FF2B5EF4-FFF2-40B4-BE49-F238E27FC236}">
                <a16:creationId xmlns:a16="http://schemas.microsoft.com/office/drawing/2014/main" id="{3B7493D6-9776-21A0-4A02-650504F548E3}"/>
              </a:ext>
            </a:extLst>
          </p:cNvPr>
          <p:cNvPicPr>
            <a:picLocks noChangeAspect="1"/>
          </p:cNvPicPr>
          <p:nvPr/>
        </p:nvPicPr>
        <p:blipFill>
          <a:blip r:embed="rId5"/>
          <a:stretch>
            <a:fillRect/>
          </a:stretch>
        </p:blipFill>
        <p:spPr>
          <a:xfrm>
            <a:off x="11155413" y="4096927"/>
            <a:ext cx="282477" cy="266538"/>
          </a:xfrm>
          <a:prstGeom prst="rect">
            <a:avLst/>
          </a:prstGeom>
          <a:ln w="12700">
            <a:miter lim="400000"/>
          </a:ln>
        </p:spPr>
      </p:pic>
      <p:pic>
        <p:nvPicPr>
          <p:cNvPr id="649" name="Picture 279" descr="Picture 279">
            <a:extLst>
              <a:ext uri="{FF2B5EF4-FFF2-40B4-BE49-F238E27FC236}">
                <a16:creationId xmlns:a16="http://schemas.microsoft.com/office/drawing/2014/main" id="{6B6B2AAA-89DC-E36E-F145-7F177237E8E4}"/>
              </a:ext>
            </a:extLst>
          </p:cNvPr>
          <p:cNvPicPr>
            <a:picLocks noChangeAspect="1"/>
          </p:cNvPicPr>
          <p:nvPr/>
        </p:nvPicPr>
        <p:blipFill>
          <a:blip r:embed="rId5"/>
          <a:stretch>
            <a:fillRect/>
          </a:stretch>
        </p:blipFill>
        <p:spPr>
          <a:xfrm>
            <a:off x="11437859" y="4096927"/>
            <a:ext cx="282477" cy="266538"/>
          </a:xfrm>
          <a:prstGeom prst="rect">
            <a:avLst/>
          </a:prstGeom>
          <a:ln w="12700">
            <a:miter lim="400000"/>
          </a:ln>
        </p:spPr>
      </p:pic>
      <p:pic>
        <p:nvPicPr>
          <p:cNvPr id="650" name="Picture 279" descr="Picture 279">
            <a:extLst>
              <a:ext uri="{FF2B5EF4-FFF2-40B4-BE49-F238E27FC236}">
                <a16:creationId xmlns:a16="http://schemas.microsoft.com/office/drawing/2014/main" id="{6B3C700C-81D9-D308-FF5E-801903F34873}"/>
              </a:ext>
            </a:extLst>
          </p:cNvPr>
          <p:cNvPicPr>
            <a:picLocks noChangeAspect="1"/>
          </p:cNvPicPr>
          <p:nvPr/>
        </p:nvPicPr>
        <p:blipFill>
          <a:blip r:embed="rId5"/>
          <a:stretch>
            <a:fillRect/>
          </a:stretch>
        </p:blipFill>
        <p:spPr>
          <a:xfrm>
            <a:off x="11721622" y="4096927"/>
            <a:ext cx="282477" cy="266538"/>
          </a:xfrm>
          <a:prstGeom prst="rect">
            <a:avLst/>
          </a:prstGeom>
          <a:ln w="12700">
            <a:miter lim="400000"/>
          </a:ln>
        </p:spPr>
      </p:pic>
      <p:pic>
        <p:nvPicPr>
          <p:cNvPr id="651" name="Picture 279" descr="Picture 279">
            <a:extLst>
              <a:ext uri="{FF2B5EF4-FFF2-40B4-BE49-F238E27FC236}">
                <a16:creationId xmlns:a16="http://schemas.microsoft.com/office/drawing/2014/main" id="{CC112675-79C3-B0F4-3763-5F36B1C105EF}"/>
              </a:ext>
            </a:extLst>
          </p:cNvPr>
          <p:cNvPicPr>
            <a:picLocks noChangeAspect="1"/>
          </p:cNvPicPr>
          <p:nvPr/>
        </p:nvPicPr>
        <p:blipFill>
          <a:blip r:embed="rId5"/>
          <a:stretch>
            <a:fillRect/>
          </a:stretch>
        </p:blipFill>
        <p:spPr>
          <a:xfrm>
            <a:off x="9162120" y="4370152"/>
            <a:ext cx="282477" cy="266538"/>
          </a:xfrm>
          <a:prstGeom prst="rect">
            <a:avLst/>
          </a:prstGeom>
          <a:ln w="12700">
            <a:miter lim="400000"/>
          </a:ln>
        </p:spPr>
      </p:pic>
      <p:pic>
        <p:nvPicPr>
          <p:cNvPr id="652" name="Picture 279" descr="Picture 279">
            <a:extLst>
              <a:ext uri="{FF2B5EF4-FFF2-40B4-BE49-F238E27FC236}">
                <a16:creationId xmlns:a16="http://schemas.microsoft.com/office/drawing/2014/main" id="{80427893-CBAD-27F2-2654-8332A6D0E199}"/>
              </a:ext>
            </a:extLst>
          </p:cNvPr>
          <p:cNvPicPr>
            <a:picLocks noChangeAspect="1"/>
          </p:cNvPicPr>
          <p:nvPr/>
        </p:nvPicPr>
        <p:blipFill>
          <a:blip r:embed="rId5"/>
          <a:stretch>
            <a:fillRect/>
          </a:stretch>
        </p:blipFill>
        <p:spPr>
          <a:xfrm>
            <a:off x="9449403" y="4370152"/>
            <a:ext cx="282477" cy="266538"/>
          </a:xfrm>
          <a:prstGeom prst="rect">
            <a:avLst/>
          </a:prstGeom>
          <a:ln w="12700">
            <a:miter lim="400000"/>
          </a:ln>
        </p:spPr>
      </p:pic>
      <p:pic>
        <p:nvPicPr>
          <p:cNvPr id="653" name="Picture 279" descr="Picture 279">
            <a:extLst>
              <a:ext uri="{FF2B5EF4-FFF2-40B4-BE49-F238E27FC236}">
                <a16:creationId xmlns:a16="http://schemas.microsoft.com/office/drawing/2014/main" id="{6523936B-5B03-CB26-4A89-48DF3075134A}"/>
              </a:ext>
            </a:extLst>
          </p:cNvPr>
          <p:cNvPicPr>
            <a:picLocks noChangeAspect="1"/>
          </p:cNvPicPr>
          <p:nvPr/>
        </p:nvPicPr>
        <p:blipFill>
          <a:blip r:embed="rId5"/>
          <a:stretch>
            <a:fillRect/>
          </a:stretch>
        </p:blipFill>
        <p:spPr>
          <a:xfrm>
            <a:off x="9731849" y="4370152"/>
            <a:ext cx="282477" cy="266538"/>
          </a:xfrm>
          <a:prstGeom prst="rect">
            <a:avLst/>
          </a:prstGeom>
          <a:ln w="12700">
            <a:miter lim="400000"/>
          </a:ln>
        </p:spPr>
      </p:pic>
      <p:pic>
        <p:nvPicPr>
          <p:cNvPr id="654" name="Picture 279" descr="Picture 279">
            <a:extLst>
              <a:ext uri="{FF2B5EF4-FFF2-40B4-BE49-F238E27FC236}">
                <a16:creationId xmlns:a16="http://schemas.microsoft.com/office/drawing/2014/main" id="{77D2EC55-323F-C159-49AC-26A91D280713}"/>
              </a:ext>
            </a:extLst>
          </p:cNvPr>
          <p:cNvPicPr>
            <a:picLocks noChangeAspect="1"/>
          </p:cNvPicPr>
          <p:nvPr/>
        </p:nvPicPr>
        <p:blipFill>
          <a:blip r:embed="rId5"/>
          <a:stretch>
            <a:fillRect/>
          </a:stretch>
        </p:blipFill>
        <p:spPr>
          <a:xfrm>
            <a:off x="10016253" y="4370152"/>
            <a:ext cx="282477" cy="266538"/>
          </a:xfrm>
          <a:prstGeom prst="rect">
            <a:avLst/>
          </a:prstGeom>
          <a:ln w="12700">
            <a:miter lim="400000"/>
          </a:ln>
        </p:spPr>
      </p:pic>
      <p:pic>
        <p:nvPicPr>
          <p:cNvPr id="655" name="Picture 279" descr="Picture 279">
            <a:extLst>
              <a:ext uri="{FF2B5EF4-FFF2-40B4-BE49-F238E27FC236}">
                <a16:creationId xmlns:a16="http://schemas.microsoft.com/office/drawing/2014/main" id="{5618E5B4-97F2-8F54-CF64-CBC15B789034}"/>
              </a:ext>
            </a:extLst>
          </p:cNvPr>
          <p:cNvPicPr>
            <a:picLocks noChangeAspect="1"/>
          </p:cNvPicPr>
          <p:nvPr/>
        </p:nvPicPr>
        <p:blipFill>
          <a:blip r:embed="rId5"/>
          <a:stretch>
            <a:fillRect/>
          </a:stretch>
        </p:blipFill>
        <p:spPr>
          <a:xfrm>
            <a:off x="10303536" y="4370152"/>
            <a:ext cx="282477" cy="266538"/>
          </a:xfrm>
          <a:prstGeom prst="rect">
            <a:avLst/>
          </a:prstGeom>
          <a:ln w="12700">
            <a:miter lim="400000"/>
          </a:ln>
        </p:spPr>
      </p:pic>
      <p:pic>
        <p:nvPicPr>
          <p:cNvPr id="656" name="Picture 279" descr="Picture 279">
            <a:extLst>
              <a:ext uri="{FF2B5EF4-FFF2-40B4-BE49-F238E27FC236}">
                <a16:creationId xmlns:a16="http://schemas.microsoft.com/office/drawing/2014/main" id="{750BC417-65C0-3515-FFB2-54CC1D9AACCF}"/>
              </a:ext>
            </a:extLst>
          </p:cNvPr>
          <p:cNvPicPr>
            <a:picLocks noChangeAspect="1"/>
          </p:cNvPicPr>
          <p:nvPr/>
        </p:nvPicPr>
        <p:blipFill>
          <a:blip r:embed="rId5"/>
          <a:stretch>
            <a:fillRect/>
          </a:stretch>
        </p:blipFill>
        <p:spPr>
          <a:xfrm>
            <a:off x="10585982" y="4370152"/>
            <a:ext cx="282477" cy="266538"/>
          </a:xfrm>
          <a:prstGeom prst="rect">
            <a:avLst/>
          </a:prstGeom>
          <a:ln w="12700">
            <a:miter lim="400000"/>
          </a:ln>
        </p:spPr>
      </p:pic>
      <p:pic>
        <p:nvPicPr>
          <p:cNvPr id="657" name="Picture 279" descr="Picture 279">
            <a:extLst>
              <a:ext uri="{FF2B5EF4-FFF2-40B4-BE49-F238E27FC236}">
                <a16:creationId xmlns:a16="http://schemas.microsoft.com/office/drawing/2014/main" id="{149F61BF-3B25-9BE2-0A09-1F2735F6E502}"/>
              </a:ext>
            </a:extLst>
          </p:cNvPr>
          <p:cNvPicPr>
            <a:picLocks noChangeAspect="1"/>
          </p:cNvPicPr>
          <p:nvPr/>
        </p:nvPicPr>
        <p:blipFill>
          <a:blip r:embed="rId5"/>
          <a:stretch>
            <a:fillRect/>
          </a:stretch>
        </p:blipFill>
        <p:spPr>
          <a:xfrm>
            <a:off x="10873968" y="4370152"/>
            <a:ext cx="282477" cy="266538"/>
          </a:xfrm>
          <a:prstGeom prst="rect">
            <a:avLst/>
          </a:prstGeom>
          <a:ln w="12700">
            <a:miter lim="400000"/>
          </a:ln>
        </p:spPr>
      </p:pic>
      <p:sp>
        <p:nvSpPr>
          <p:cNvPr id="658" name="Devon…">
            <a:extLst>
              <a:ext uri="{FF2B5EF4-FFF2-40B4-BE49-F238E27FC236}">
                <a16:creationId xmlns:a16="http://schemas.microsoft.com/office/drawing/2014/main" id="{B07BA358-C664-5752-18B3-CAD6DA09AA06}"/>
              </a:ext>
            </a:extLst>
          </p:cNvPr>
          <p:cNvSpPr txBox="1"/>
          <p:nvPr/>
        </p:nvSpPr>
        <p:spPr>
          <a:xfrm>
            <a:off x="295555" y="282064"/>
            <a:ext cx="2508395" cy="167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100"/>
            </a:pPr>
            <a:r>
              <a:t>Devon</a:t>
            </a:r>
          </a:p>
          <a:p>
            <a:endParaRPr/>
          </a:p>
          <a:p>
            <a:r>
              <a:t>Hypertension size of the prize, if we achieved 80% TTT</a:t>
            </a:r>
          </a:p>
        </p:txBody>
      </p:sp>
      <p:sp>
        <p:nvSpPr>
          <p:cNvPr id="659" name="134 Deaths Prevented">
            <a:extLst>
              <a:ext uri="{FF2B5EF4-FFF2-40B4-BE49-F238E27FC236}">
                <a16:creationId xmlns:a16="http://schemas.microsoft.com/office/drawing/2014/main" id="{139E9D98-C493-8126-938C-62DC24E9812D}"/>
              </a:ext>
            </a:extLst>
          </p:cNvPr>
          <p:cNvSpPr txBox="1"/>
          <p:nvPr/>
        </p:nvSpPr>
        <p:spPr>
          <a:xfrm>
            <a:off x="188526" y="4610296"/>
            <a:ext cx="2378979"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134 Deaths Prevented</a:t>
            </a:r>
          </a:p>
        </p:txBody>
      </p:sp>
      <p:sp>
        <p:nvSpPr>
          <p:cNvPr id="660" name="249 Strokes Prevented">
            <a:extLst>
              <a:ext uri="{FF2B5EF4-FFF2-40B4-BE49-F238E27FC236}">
                <a16:creationId xmlns:a16="http://schemas.microsoft.com/office/drawing/2014/main" id="{5078F605-221D-1A5F-7E9B-A6FE31BAAE6A}"/>
              </a:ext>
            </a:extLst>
          </p:cNvPr>
          <p:cNvSpPr txBox="1"/>
          <p:nvPr/>
        </p:nvSpPr>
        <p:spPr>
          <a:xfrm>
            <a:off x="188507" y="5124837"/>
            <a:ext cx="2429655"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dirty="0"/>
              <a:t>249 Strokes Prevented</a:t>
            </a:r>
          </a:p>
        </p:txBody>
      </p:sp>
      <p:sp>
        <p:nvSpPr>
          <p:cNvPr id="661" name="167 Heart Attacks Prevented">
            <a:extLst>
              <a:ext uri="{FF2B5EF4-FFF2-40B4-BE49-F238E27FC236}">
                <a16:creationId xmlns:a16="http://schemas.microsoft.com/office/drawing/2014/main" id="{0764BBB9-D732-9531-DA6D-F9C84EB27817}"/>
              </a:ext>
            </a:extLst>
          </p:cNvPr>
          <p:cNvSpPr txBox="1"/>
          <p:nvPr/>
        </p:nvSpPr>
        <p:spPr>
          <a:xfrm>
            <a:off x="188526" y="5660471"/>
            <a:ext cx="2378979"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167 Heart Attacks Prevented</a:t>
            </a:r>
          </a:p>
        </p:txBody>
      </p:sp>
      <p:sp>
        <p:nvSpPr>
          <p:cNvPr id="662" name="Data: UCL partners: Size of the Prize">
            <a:extLst>
              <a:ext uri="{FF2B5EF4-FFF2-40B4-BE49-F238E27FC236}">
                <a16:creationId xmlns:a16="http://schemas.microsoft.com/office/drawing/2014/main" id="{17313B60-D9A5-B035-CE2D-AA1201A0DA93}"/>
              </a:ext>
            </a:extLst>
          </p:cNvPr>
          <p:cNvSpPr txBox="1"/>
          <p:nvPr/>
        </p:nvSpPr>
        <p:spPr>
          <a:xfrm>
            <a:off x="185718" y="6462477"/>
            <a:ext cx="3231206"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500">
                <a:solidFill>
                  <a:srgbClr val="747474"/>
                </a:solidFill>
              </a:defRPr>
            </a:lvl1pPr>
          </a:lstStyle>
          <a:p>
            <a:r>
              <a:t>Data: UCL partners: Size of the Prize</a:t>
            </a:r>
          </a:p>
        </p:txBody>
      </p:sp>
    </p:spTree>
    <p:extLst>
      <p:ext uri="{BB962C8B-B14F-4D97-AF65-F5344CB8AC3E}">
        <p14:creationId xmlns:p14="http://schemas.microsoft.com/office/powerpoint/2010/main" val="292415015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100" fill="hold"/>
                                        <p:tgtEl>
                                          <p:spTgt spid="114"/>
                                        </p:tgtEl>
                                        <p:attrNameLst>
                                          <p:attrName>ppt_w</p:attrName>
                                        </p:attrNameLst>
                                      </p:cBhvr>
                                      <p:tavLst>
                                        <p:tav tm="0">
                                          <p:val>
                                            <p:strVal val="4*#ppt_w"/>
                                          </p:val>
                                        </p:tav>
                                        <p:tav tm="100000">
                                          <p:val>
                                            <p:strVal val="#ppt_w"/>
                                          </p:val>
                                        </p:tav>
                                      </p:tavLst>
                                    </p:anim>
                                    <p:anim calcmode="lin" valueType="num">
                                      <p:cBhvr>
                                        <p:cTn id="8" dur="100" fill="hold"/>
                                        <p:tgtEl>
                                          <p:spTgt spid="114"/>
                                        </p:tgtEl>
                                        <p:attrNameLst>
                                          <p:attrName>ppt_h</p:attrName>
                                        </p:attrNameLst>
                                      </p:cBhvr>
                                      <p:tavLst>
                                        <p:tav tm="0">
                                          <p:val>
                                            <p:strVal val="4*#ppt_h"/>
                                          </p:val>
                                        </p:tav>
                                        <p:tav tm="100000">
                                          <p:val>
                                            <p:strVal val="#ppt_h"/>
                                          </p:val>
                                        </p:tav>
                                      </p:tavLst>
                                    </p:anim>
                                  </p:childTnLst>
                                </p:cTn>
                              </p:par>
                            </p:childTnLst>
                          </p:cTn>
                        </p:par>
                        <p:par>
                          <p:cTn id="9" fill="hold">
                            <p:stCondLst>
                              <p:cond delay="100"/>
                            </p:stCondLst>
                            <p:childTnLst>
                              <p:par>
                                <p:cTn id="10" presetID="23" presetClass="entr" presetSubtype="32" fill="hold" grpId="0" nodeType="afterEffect">
                                  <p:stCondLst>
                                    <p:cond delay="0"/>
                                  </p:stCondLst>
                                  <p:iterate>
                                    <p:tmAbs val="0"/>
                                  </p:iterate>
                                  <p:childTnLst>
                                    <p:set>
                                      <p:cBhvr>
                                        <p:cTn id="11" fill="hold"/>
                                        <p:tgtEl>
                                          <p:spTgt spid="115"/>
                                        </p:tgtEl>
                                        <p:attrNameLst>
                                          <p:attrName>style.visibility</p:attrName>
                                        </p:attrNameLst>
                                      </p:cBhvr>
                                      <p:to>
                                        <p:strVal val="visible"/>
                                      </p:to>
                                    </p:set>
                                    <p:anim calcmode="lin" valueType="num">
                                      <p:cBhvr>
                                        <p:cTn id="12" dur="100" fill="hold"/>
                                        <p:tgtEl>
                                          <p:spTgt spid="115"/>
                                        </p:tgtEl>
                                        <p:attrNameLst>
                                          <p:attrName>ppt_w</p:attrName>
                                        </p:attrNameLst>
                                      </p:cBhvr>
                                      <p:tavLst>
                                        <p:tav tm="0">
                                          <p:val>
                                            <p:strVal val="4*#ppt_w"/>
                                          </p:val>
                                        </p:tav>
                                        <p:tav tm="100000">
                                          <p:val>
                                            <p:strVal val="#ppt_w"/>
                                          </p:val>
                                        </p:tav>
                                      </p:tavLst>
                                    </p:anim>
                                    <p:anim calcmode="lin" valueType="num">
                                      <p:cBhvr>
                                        <p:cTn id="13" dur="100" fill="hold"/>
                                        <p:tgtEl>
                                          <p:spTgt spid="115"/>
                                        </p:tgtEl>
                                        <p:attrNameLst>
                                          <p:attrName>ppt_h</p:attrName>
                                        </p:attrNameLst>
                                      </p:cBhvr>
                                      <p:tavLst>
                                        <p:tav tm="0">
                                          <p:val>
                                            <p:strVal val="4*#ppt_h"/>
                                          </p:val>
                                        </p:tav>
                                        <p:tav tm="100000">
                                          <p:val>
                                            <p:strVal val="#ppt_h"/>
                                          </p:val>
                                        </p:tav>
                                      </p:tavLst>
                                    </p:anim>
                                  </p:childTnLst>
                                </p:cTn>
                              </p:par>
                            </p:childTnLst>
                          </p:cTn>
                        </p:par>
                        <p:par>
                          <p:cTn id="14" fill="hold">
                            <p:stCondLst>
                              <p:cond delay="200"/>
                            </p:stCondLst>
                            <p:childTnLst>
                              <p:par>
                                <p:cTn id="15" presetID="23" presetClass="entr" presetSubtype="32" fill="hold" grpId="0" nodeType="afterEffect">
                                  <p:stCondLst>
                                    <p:cond delay="0"/>
                                  </p:stCondLst>
                                  <p:iterate>
                                    <p:tmAbs val="0"/>
                                  </p:iterate>
                                  <p:childTnLst>
                                    <p:set>
                                      <p:cBhvr>
                                        <p:cTn id="16" fill="hold"/>
                                        <p:tgtEl>
                                          <p:spTgt spid="116"/>
                                        </p:tgtEl>
                                        <p:attrNameLst>
                                          <p:attrName>style.visibility</p:attrName>
                                        </p:attrNameLst>
                                      </p:cBhvr>
                                      <p:to>
                                        <p:strVal val="visible"/>
                                      </p:to>
                                    </p:set>
                                    <p:anim calcmode="lin" valueType="num">
                                      <p:cBhvr>
                                        <p:cTn id="17" dur="100" fill="hold"/>
                                        <p:tgtEl>
                                          <p:spTgt spid="116"/>
                                        </p:tgtEl>
                                        <p:attrNameLst>
                                          <p:attrName>ppt_w</p:attrName>
                                        </p:attrNameLst>
                                      </p:cBhvr>
                                      <p:tavLst>
                                        <p:tav tm="0">
                                          <p:val>
                                            <p:strVal val="4*#ppt_w"/>
                                          </p:val>
                                        </p:tav>
                                        <p:tav tm="100000">
                                          <p:val>
                                            <p:strVal val="#ppt_w"/>
                                          </p:val>
                                        </p:tav>
                                      </p:tavLst>
                                    </p:anim>
                                    <p:anim calcmode="lin" valueType="num">
                                      <p:cBhvr>
                                        <p:cTn id="18" dur="100" fill="hold"/>
                                        <p:tgtEl>
                                          <p:spTgt spid="116"/>
                                        </p:tgtEl>
                                        <p:attrNameLst>
                                          <p:attrName>ppt_h</p:attrName>
                                        </p:attrNameLst>
                                      </p:cBhvr>
                                      <p:tavLst>
                                        <p:tav tm="0">
                                          <p:val>
                                            <p:strVal val="4*#ppt_h"/>
                                          </p:val>
                                        </p:tav>
                                        <p:tav tm="100000">
                                          <p:val>
                                            <p:strVal val="#ppt_h"/>
                                          </p:val>
                                        </p:tav>
                                      </p:tavLst>
                                    </p:anim>
                                  </p:childTnLst>
                                </p:cTn>
                              </p:par>
                            </p:childTnLst>
                          </p:cTn>
                        </p:par>
                        <p:par>
                          <p:cTn id="19" fill="hold">
                            <p:stCondLst>
                              <p:cond delay="300"/>
                            </p:stCondLst>
                            <p:childTnLst>
                              <p:par>
                                <p:cTn id="20" presetID="23" presetClass="entr" presetSubtype="32" fill="hold" grpId="0" nodeType="afterEffect">
                                  <p:stCondLst>
                                    <p:cond delay="0"/>
                                  </p:stCondLst>
                                  <p:iterate>
                                    <p:tmAbs val="0"/>
                                  </p:iterate>
                                  <p:childTnLst>
                                    <p:set>
                                      <p:cBhvr>
                                        <p:cTn id="21" fill="hold"/>
                                        <p:tgtEl>
                                          <p:spTgt spid="117"/>
                                        </p:tgtEl>
                                        <p:attrNameLst>
                                          <p:attrName>style.visibility</p:attrName>
                                        </p:attrNameLst>
                                      </p:cBhvr>
                                      <p:to>
                                        <p:strVal val="visible"/>
                                      </p:to>
                                    </p:set>
                                    <p:anim calcmode="lin" valueType="num">
                                      <p:cBhvr>
                                        <p:cTn id="22" dur="100" fill="hold"/>
                                        <p:tgtEl>
                                          <p:spTgt spid="117"/>
                                        </p:tgtEl>
                                        <p:attrNameLst>
                                          <p:attrName>ppt_w</p:attrName>
                                        </p:attrNameLst>
                                      </p:cBhvr>
                                      <p:tavLst>
                                        <p:tav tm="0">
                                          <p:val>
                                            <p:strVal val="4*#ppt_w"/>
                                          </p:val>
                                        </p:tav>
                                        <p:tav tm="100000">
                                          <p:val>
                                            <p:strVal val="#ppt_w"/>
                                          </p:val>
                                        </p:tav>
                                      </p:tavLst>
                                    </p:anim>
                                    <p:anim calcmode="lin" valueType="num">
                                      <p:cBhvr>
                                        <p:cTn id="23" dur="100" fill="hold"/>
                                        <p:tgtEl>
                                          <p:spTgt spid="117"/>
                                        </p:tgtEl>
                                        <p:attrNameLst>
                                          <p:attrName>ppt_h</p:attrName>
                                        </p:attrNameLst>
                                      </p:cBhvr>
                                      <p:tavLst>
                                        <p:tav tm="0">
                                          <p:val>
                                            <p:strVal val="4*#ppt_h"/>
                                          </p:val>
                                        </p:tav>
                                        <p:tav tm="100000">
                                          <p:val>
                                            <p:strVal val="#ppt_h"/>
                                          </p:val>
                                        </p:tav>
                                      </p:tavLst>
                                    </p:anim>
                                  </p:childTnLst>
                                </p:cTn>
                              </p:par>
                            </p:childTnLst>
                          </p:cTn>
                        </p:par>
                        <p:par>
                          <p:cTn id="24" fill="hold">
                            <p:stCondLst>
                              <p:cond delay="400"/>
                            </p:stCondLst>
                            <p:childTnLst>
                              <p:par>
                                <p:cTn id="25" presetID="23" presetClass="entr" presetSubtype="32" fill="hold" grpId="0" nodeType="afterEffect">
                                  <p:stCondLst>
                                    <p:cond delay="0"/>
                                  </p:stCondLst>
                                  <p:iterate>
                                    <p:tmAbs val="0"/>
                                  </p:iterate>
                                  <p:childTnLst>
                                    <p:set>
                                      <p:cBhvr>
                                        <p:cTn id="26" fill="hold"/>
                                        <p:tgtEl>
                                          <p:spTgt spid="118"/>
                                        </p:tgtEl>
                                        <p:attrNameLst>
                                          <p:attrName>style.visibility</p:attrName>
                                        </p:attrNameLst>
                                      </p:cBhvr>
                                      <p:to>
                                        <p:strVal val="visible"/>
                                      </p:to>
                                    </p:set>
                                    <p:anim calcmode="lin" valueType="num">
                                      <p:cBhvr>
                                        <p:cTn id="27" dur="100" fill="hold"/>
                                        <p:tgtEl>
                                          <p:spTgt spid="118"/>
                                        </p:tgtEl>
                                        <p:attrNameLst>
                                          <p:attrName>ppt_w</p:attrName>
                                        </p:attrNameLst>
                                      </p:cBhvr>
                                      <p:tavLst>
                                        <p:tav tm="0">
                                          <p:val>
                                            <p:strVal val="4*#ppt_w"/>
                                          </p:val>
                                        </p:tav>
                                        <p:tav tm="100000">
                                          <p:val>
                                            <p:strVal val="#ppt_w"/>
                                          </p:val>
                                        </p:tav>
                                      </p:tavLst>
                                    </p:anim>
                                    <p:anim calcmode="lin" valueType="num">
                                      <p:cBhvr>
                                        <p:cTn id="28" dur="100" fill="hold"/>
                                        <p:tgtEl>
                                          <p:spTgt spid="118"/>
                                        </p:tgtEl>
                                        <p:attrNameLst>
                                          <p:attrName>ppt_h</p:attrName>
                                        </p:attrNameLst>
                                      </p:cBhvr>
                                      <p:tavLst>
                                        <p:tav tm="0">
                                          <p:val>
                                            <p:strVal val="4*#ppt_h"/>
                                          </p:val>
                                        </p:tav>
                                        <p:tav tm="100000">
                                          <p:val>
                                            <p:strVal val="#ppt_h"/>
                                          </p:val>
                                        </p:tav>
                                      </p:tavLst>
                                    </p:anim>
                                  </p:childTnLst>
                                </p:cTn>
                              </p:par>
                            </p:childTnLst>
                          </p:cTn>
                        </p:par>
                        <p:par>
                          <p:cTn id="29" fill="hold">
                            <p:stCondLst>
                              <p:cond delay="500"/>
                            </p:stCondLst>
                            <p:childTnLst>
                              <p:par>
                                <p:cTn id="30" presetID="23" presetClass="entr" presetSubtype="32" fill="hold" grpId="0" nodeType="afterEffect">
                                  <p:stCondLst>
                                    <p:cond delay="0"/>
                                  </p:stCondLst>
                                  <p:iterate>
                                    <p:tmAbs val="0"/>
                                  </p:iterate>
                                  <p:childTnLst>
                                    <p:set>
                                      <p:cBhvr>
                                        <p:cTn id="31" fill="hold"/>
                                        <p:tgtEl>
                                          <p:spTgt spid="119"/>
                                        </p:tgtEl>
                                        <p:attrNameLst>
                                          <p:attrName>style.visibility</p:attrName>
                                        </p:attrNameLst>
                                      </p:cBhvr>
                                      <p:to>
                                        <p:strVal val="visible"/>
                                      </p:to>
                                    </p:set>
                                    <p:anim calcmode="lin" valueType="num">
                                      <p:cBhvr>
                                        <p:cTn id="32" dur="100" fill="hold"/>
                                        <p:tgtEl>
                                          <p:spTgt spid="119"/>
                                        </p:tgtEl>
                                        <p:attrNameLst>
                                          <p:attrName>ppt_w</p:attrName>
                                        </p:attrNameLst>
                                      </p:cBhvr>
                                      <p:tavLst>
                                        <p:tav tm="0">
                                          <p:val>
                                            <p:strVal val="4*#ppt_w"/>
                                          </p:val>
                                        </p:tav>
                                        <p:tav tm="100000">
                                          <p:val>
                                            <p:strVal val="#ppt_w"/>
                                          </p:val>
                                        </p:tav>
                                      </p:tavLst>
                                    </p:anim>
                                    <p:anim calcmode="lin" valueType="num">
                                      <p:cBhvr>
                                        <p:cTn id="33" dur="100" fill="hold"/>
                                        <p:tgtEl>
                                          <p:spTgt spid="119"/>
                                        </p:tgtEl>
                                        <p:attrNameLst>
                                          <p:attrName>ppt_h</p:attrName>
                                        </p:attrNameLst>
                                      </p:cBhvr>
                                      <p:tavLst>
                                        <p:tav tm="0">
                                          <p:val>
                                            <p:strVal val="4*#ppt_h"/>
                                          </p:val>
                                        </p:tav>
                                        <p:tav tm="100000">
                                          <p:val>
                                            <p:strVal val="#ppt_h"/>
                                          </p:val>
                                        </p:tav>
                                      </p:tavLst>
                                    </p:anim>
                                  </p:childTnLst>
                                </p:cTn>
                              </p:par>
                            </p:childTnLst>
                          </p:cTn>
                        </p:par>
                        <p:par>
                          <p:cTn id="34" fill="hold">
                            <p:stCondLst>
                              <p:cond delay="600"/>
                            </p:stCondLst>
                            <p:childTnLst>
                              <p:par>
                                <p:cTn id="35" presetID="23" presetClass="entr" presetSubtype="32" fill="hold" grpId="0" nodeType="afterEffect">
                                  <p:stCondLst>
                                    <p:cond delay="0"/>
                                  </p:stCondLst>
                                  <p:iterate>
                                    <p:tmAbs val="0"/>
                                  </p:iterate>
                                  <p:childTnLst>
                                    <p:set>
                                      <p:cBhvr>
                                        <p:cTn id="36" fill="hold"/>
                                        <p:tgtEl>
                                          <p:spTgt spid="120"/>
                                        </p:tgtEl>
                                        <p:attrNameLst>
                                          <p:attrName>style.visibility</p:attrName>
                                        </p:attrNameLst>
                                      </p:cBhvr>
                                      <p:to>
                                        <p:strVal val="visible"/>
                                      </p:to>
                                    </p:set>
                                    <p:anim calcmode="lin" valueType="num">
                                      <p:cBhvr>
                                        <p:cTn id="37" dur="100" fill="hold"/>
                                        <p:tgtEl>
                                          <p:spTgt spid="120"/>
                                        </p:tgtEl>
                                        <p:attrNameLst>
                                          <p:attrName>ppt_w</p:attrName>
                                        </p:attrNameLst>
                                      </p:cBhvr>
                                      <p:tavLst>
                                        <p:tav tm="0">
                                          <p:val>
                                            <p:strVal val="4*#ppt_w"/>
                                          </p:val>
                                        </p:tav>
                                        <p:tav tm="100000">
                                          <p:val>
                                            <p:strVal val="#ppt_w"/>
                                          </p:val>
                                        </p:tav>
                                      </p:tavLst>
                                    </p:anim>
                                    <p:anim calcmode="lin" valueType="num">
                                      <p:cBhvr>
                                        <p:cTn id="38" dur="100" fill="hold"/>
                                        <p:tgtEl>
                                          <p:spTgt spid="120"/>
                                        </p:tgtEl>
                                        <p:attrNameLst>
                                          <p:attrName>ppt_h</p:attrName>
                                        </p:attrNameLst>
                                      </p:cBhvr>
                                      <p:tavLst>
                                        <p:tav tm="0">
                                          <p:val>
                                            <p:strVal val="4*#ppt_h"/>
                                          </p:val>
                                        </p:tav>
                                        <p:tav tm="100000">
                                          <p:val>
                                            <p:strVal val="#ppt_h"/>
                                          </p:val>
                                        </p:tav>
                                      </p:tavLst>
                                    </p:anim>
                                  </p:childTnLst>
                                </p:cTn>
                              </p:par>
                            </p:childTnLst>
                          </p:cTn>
                        </p:par>
                        <p:par>
                          <p:cTn id="39" fill="hold">
                            <p:stCondLst>
                              <p:cond delay="700"/>
                            </p:stCondLst>
                            <p:childTnLst>
                              <p:par>
                                <p:cTn id="40" presetID="23" presetClass="entr" presetSubtype="32" fill="hold" grpId="0" nodeType="afterEffect">
                                  <p:stCondLst>
                                    <p:cond delay="0"/>
                                  </p:stCondLst>
                                  <p:iterate>
                                    <p:tmAbs val="0"/>
                                  </p:iterate>
                                  <p:childTnLst>
                                    <p:set>
                                      <p:cBhvr>
                                        <p:cTn id="41" fill="hold"/>
                                        <p:tgtEl>
                                          <p:spTgt spid="121"/>
                                        </p:tgtEl>
                                        <p:attrNameLst>
                                          <p:attrName>style.visibility</p:attrName>
                                        </p:attrNameLst>
                                      </p:cBhvr>
                                      <p:to>
                                        <p:strVal val="visible"/>
                                      </p:to>
                                    </p:set>
                                    <p:anim calcmode="lin" valueType="num">
                                      <p:cBhvr>
                                        <p:cTn id="42" dur="100" fill="hold"/>
                                        <p:tgtEl>
                                          <p:spTgt spid="121"/>
                                        </p:tgtEl>
                                        <p:attrNameLst>
                                          <p:attrName>ppt_w</p:attrName>
                                        </p:attrNameLst>
                                      </p:cBhvr>
                                      <p:tavLst>
                                        <p:tav tm="0">
                                          <p:val>
                                            <p:strVal val="4*#ppt_w"/>
                                          </p:val>
                                        </p:tav>
                                        <p:tav tm="100000">
                                          <p:val>
                                            <p:strVal val="#ppt_w"/>
                                          </p:val>
                                        </p:tav>
                                      </p:tavLst>
                                    </p:anim>
                                    <p:anim calcmode="lin" valueType="num">
                                      <p:cBhvr>
                                        <p:cTn id="43" dur="100" fill="hold"/>
                                        <p:tgtEl>
                                          <p:spTgt spid="121"/>
                                        </p:tgtEl>
                                        <p:attrNameLst>
                                          <p:attrName>ppt_h</p:attrName>
                                        </p:attrNameLst>
                                      </p:cBhvr>
                                      <p:tavLst>
                                        <p:tav tm="0">
                                          <p:val>
                                            <p:strVal val="4*#ppt_h"/>
                                          </p:val>
                                        </p:tav>
                                        <p:tav tm="100000">
                                          <p:val>
                                            <p:strVal val="#ppt_h"/>
                                          </p:val>
                                        </p:tav>
                                      </p:tavLst>
                                    </p:anim>
                                  </p:childTnLst>
                                </p:cTn>
                              </p:par>
                            </p:childTnLst>
                          </p:cTn>
                        </p:par>
                        <p:par>
                          <p:cTn id="44" fill="hold">
                            <p:stCondLst>
                              <p:cond delay="800"/>
                            </p:stCondLst>
                            <p:childTnLst>
                              <p:par>
                                <p:cTn id="45" presetID="23" presetClass="entr" presetSubtype="32" fill="hold" grpId="0" nodeType="afterEffect">
                                  <p:stCondLst>
                                    <p:cond delay="0"/>
                                  </p:stCondLst>
                                  <p:iterate>
                                    <p:tmAbs val="0"/>
                                  </p:iterate>
                                  <p:childTnLst>
                                    <p:set>
                                      <p:cBhvr>
                                        <p:cTn id="46" fill="hold"/>
                                        <p:tgtEl>
                                          <p:spTgt spid="122"/>
                                        </p:tgtEl>
                                        <p:attrNameLst>
                                          <p:attrName>style.visibility</p:attrName>
                                        </p:attrNameLst>
                                      </p:cBhvr>
                                      <p:to>
                                        <p:strVal val="visible"/>
                                      </p:to>
                                    </p:set>
                                    <p:anim calcmode="lin" valueType="num">
                                      <p:cBhvr>
                                        <p:cTn id="47" dur="100" fill="hold"/>
                                        <p:tgtEl>
                                          <p:spTgt spid="122"/>
                                        </p:tgtEl>
                                        <p:attrNameLst>
                                          <p:attrName>ppt_w</p:attrName>
                                        </p:attrNameLst>
                                      </p:cBhvr>
                                      <p:tavLst>
                                        <p:tav tm="0">
                                          <p:val>
                                            <p:strVal val="4*#ppt_w"/>
                                          </p:val>
                                        </p:tav>
                                        <p:tav tm="100000">
                                          <p:val>
                                            <p:strVal val="#ppt_w"/>
                                          </p:val>
                                        </p:tav>
                                      </p:tavLst>
                                    </p:anim>
                                    <p:anim calcmode="lin" valueType="num">
                                      <p:cBhvr>
                                        <p:cTn id="48" dur="100" fill="hold"/>
                                        <p:tgtEl>
                                          <p:spTgt spid="122"/>
                                        </p:tgtEl>
                                        <p:attrNameLst>
                                          <p:attrName>ppt_h</p:attrName>
                                        </p:attrNameLst>
                                      </p:cBhvr>
                                      <p:tavLst>
                                        <p:tav tm="0">
                                          <p:val>
                                            <p:strVal val="4*#ppt_h"/>
                                          </p:val>
                                        </p:tav>
                                        <p:tav tm="100000">
                                          <p:val>
                                            <p:strVal val="#ppt_h"/>
                                          </p:val>
                                        </p:tav>
                                      </p:tavLst>
                                    </p:anim>
                                  </p:childTnLst>
                                </p:cTn>
                              </p:par>
                            </p:childTnLst>
                          </p:cTn>
                        </p:par>
                        <p:par>
                          <p:cTn id="49" fill="hold">
                            <p:stCondLst>
                              <p:cond delay="900"/>
                            </p:stCondLst>
                            <p:childTnLst>
                              <p:par>
                                <p:cTn id="50" presetID="23" presetClass="entr" presetSubtype="32" fill="hold" grpId="0" nodeType="afterEffect">
                                  <p:stCondLst>
                                    <p:cond delay="0"/>
                                  </p:stCondLst>
                                  <p:iterate>
                                    <p:tmAbs val="0"/>
                                  </p:iterate>
                                  <p:childTnLst>
                                    <p:set>
                                      <p:cBhvr>
                                        <p:cTn id="51" fill="hold"/>
                                        <p:tgtEl>
                                          <p:spTgt spid="123"/>
                                        </p:tgtEl>
                                        <p:attrNameLst>
                                          <p:attrName>style.visibility</p:attrName>
                                        </p:attrNameLst>
                                      </p:cBhvr>
                                      <p:to>
                                        <p:strVal val="visible"/>
                                      </p:to>
                                    </p:set>
                                    <p:anim calcmode="lin" valueType="num">
                                      <p:cBhvr>
                                        <p:cTn id="52" dur="100" fill="hold"/>
                                        <p:tgtEl>
                                          <p:spTgt spid="123"/>
                                        </p:tgtEl>
                                        <p:attrNameLst>
                                          <p:attrName>ppt_w</p:attrName>
                                        </p:attrNameLst>
                                      </p:cBhvr>
                                      <p:tavLst>
                                        <p:tav tm="0">
                                          <p:val>
                                            <p:strVal val="4*#ppt_w"/>
                                          </p:val>
                                        </p:tav>
                                        <p:tav tm="100000">
                                          <p:val>
                                            <p:strVal val="#ppt_w"/>
                                          </p:val>
                                        </p:tav>
                                      </p:tavLst>
                                    </p:anim>
                                    <p:anim calcmode="lin" valueType="num">
                                      <p:cBhvr>
                                        <p:cTn id="53" dur="100" fill="hold"/>
                                        <p:tgtEl>
                                          <p:spTgt spid="123"/>
                                        </p:tgtEl>
                                        <p:attrNameLst>
                                          <p:attrName>ppt_h</p:attrName>
                                        </p:attrNameLst>
                                      </p:cBhvr>
                                      <p:tavLst>
                                        <p:tav tm="0">
                                          <p:val>
                                            <p:strVal val="4*#ppt_h"/>
                                          </p:val>
                                        </p:tav>
                                        <p:tav tm="100000">
                                          <p:val>
                                            <p:strVal val="#ppt_h"/>
                                          </p:val>
                                        </p:tav>
                                      </p:tavLst>
                                    </p:anim>
                                  </p:childTnLst>
                                </p:cTn>
                              </p:par>
                            </p:childTnLst>
                          </p:cTn>
                        </p:par>
                        <p:par>
                          <p:cTn id="54" fill="hold">
                            <p:stCondLst>
                              <p:cond delay="1000"/>
                            </p:stCondLst>
                            <p:childTnLst>
                              <p:par>
                                <p:cTn id="55" presetID="23" presetClass="entr" presetSubtype="32" fill="hold" grpId="0" nodeType="afterEffect">
                                  <p:stCondLst>
                                    <p:cond delay="0"/>
                                  </p:stCondLst>
                                  <p:iterate>
                                    <p:tmAbs val="0"/>
                                  </p:iterate>
                                  <p:childTnLst>
                                    <p:set>
                                      <p:cBhvr>
                                        <p:cTn id="56" fill="hold"/>
                                        <p:tgtEl>
                                          <p:spTgt spid="124"/>
                                        </p:tgtEl>
                                        <p:attrNameLst>
                                          <p:attrName>style.visibility</p:attrName>
                                        </p:attrNameLst>
                                      </p:cBhvr>
                                      <p:to>
                                        <p:strVal val="visible"/>
                                      </p:to>
                                    </p:set>
                                    <p:anim calcmode="lin" valueType="num">
                                      <p:cBhvr>
                                        <p:cTn id="57" dur="100" fill="hold"/>
                                        <p:tgtEl>
                                          <p:spTgt spid="124"/>
                                        </p:tgtEl>
                                        <p:attrNameLst>
                                          <p:attrName>ppt_w</p:attrName>
                                        </p:attrNameLst>
                                      </p:cBhvr>
                                      <p:tavLst>
                                        <p:tav tm="0">
                                          <p:val>
                                            <p:strVal val="4*#ppt_w"/>
                                          </p:val>
                                        </p:tav>
                                        <p:tav tm="100000">
                                          <p:val>
                                            <p:strVal val="#ppt_w"/>
                                          </p:val>
                                        </p:tav>
                                      </p:tavLst>
                                    </p:anim>
                                    <p:anim calcmode="lin" valueType="num">
                                      <p:cBhvr>
                                        <p:cTn id="58" dur="100" fill="hold"/>
                                        <p:tgtEl>
                                          <p:spTgt spid="124"/>
                                        </p:tgtEl>
                                        <p:attrNameLst>
                                          <p:attrName>ppt_h</p:attrName>
                                        </p:attrNameLst>
                                      </p:cBhvr>
                                      <p:tavLst>
                                        <p:tav tm="0">
                                          <p:val>
                                            <p:strVal val="4*#ppt_h"/>
                                          </p:val>
                                        </p:tav>
                                        <p:tav tm="100000">
                                          <p:val>
                                            <p:strVal val="#ppt_h"/>
                                          </p:val>
                                        </p:tav>
                                      </p:tavLst>
                                    </p:anim>
                                  </p:childTnLst>
                                </p:cTn>
                              </p:par>
                            </p:childTnLst>
                          </p:cTn>
                        </p:par>
                        <p:par>
                          <p:cTn id="59" fill="hold">
                            <p:stCondLst>
                              <p:cond delay="1100"/>
                            </p:stCondLst>
                            <p:childTnLst>
                              <p:par>
                                <p:cTn id="60" presetID="23" presetClass="entr" presetSubtype="32" fill="hold" grpId="0" nodeType="afterEffect">
                                  <p:stCondLst>
                                    <p:cond delay="0"/>
                                  </p:stCondLst>
                                  <p:iterate>
                                    <p:tmAbs val="0"/>
                                  </p:iterate>
                                  <p:childTnLst>
                                    <p:set>
                                      <p:cBhvr>
                                        <p:cTn id="61" fill="hold"/>
                                        <p:tgtEl>
                                          <p:spTgt spid="125"/>
                                        </p:tgtEl>
                                        <p:attrNameLst>
                                          <p:attrName>style.visibility</p:attrName>
                                        </p:attrNameLst>
                                      </p:cBhvr>
                                      <p:to>
                                        <p:strVal val="visible"/>
                                      </p:to>
                                    </p:set>
                                    <p:anim calcmode="lin" valueType="num">
                                      <p:cBhvr>
                                        <p:cTn id="62" dur="100" fill="hold"/>
                                        <p:tgtEl>
                                          <p:spTgt spid="125"/>
                                        </p:tgtEl>
                                        <p:attrNameLst>
                                          <p:attrName>ppt_w</p:attrName>
                                        </p:attrNameLst>
                                      </p:cBhvr>
                                      <p:tavLst>
                                        <p:tav tm="0">
                                          <p:val>
                                            <p:strVal val="4*#ppt_w"/>
                                          </p:val>
                                        </p:tav>
                                        <p:tav tm="100000">
                                          <p:val>
                                            <p:strVal val="#ppt_w"/>
                                          </p:val>
                                        </p:tav>
                                      </p:tavLst>
                                    </p:anim>
                                    <p:anim calcmode="lin" valueType="num">
                                      <p:cBhvr>
                                        <p:cTn id="63" dur="100" fill="hold"/>
                                        <p:tgtEl>
                                          <p:spTgt spid="125"/>
                                        </p:tgtEl>
                                        <p:attrNameLst>
                                          <p:attrName>ppt_h</p:attrName>
                                        </p:attrNameLst>
                                      </p:cBhvr>
                                      <p:tavLst>
                                        <p:tav tm="0">
                                          <p:val>
                                            <p:strVal val="4*#ppt_h"/>
                                          </p:val>
                                        </p:tav>
                                        <p:tav tm="100000">
                                          <p:val>
                                            <p:strVal val="#ppt_h"/>
                                          </p:val>
                                        </p:tav>
                                      </p:tavLst>
                                    </p:anim>
                                  </p:childTnLst>
                                </p:cTn>
                              </p:par>
                            </p:childTnLst>
                          </p:cTn>
                        </p:par>
                        <p:par>
                          <p:cTn id="64" fill="hold">
                            <p:stCondLst>
                              <p:cond delay="1200"/>
                            </p:stCondLst>
                            <p:childTnLst>
                              <p:par>
                                <p:cTn id="65" presetID="23" presetClass="entr" presetSubtype="32" fill="hold" grpId="0" nodeType="afterEffect">
                                  <p:stCondLst>
                                    <p:cond delay="0"/>
                                  </p:stCondLst>
                                  <p:iterate>
                                    <p:tmAbs val="0"/>
                                  </p:iterate>
                                  <p:childTnLst>
                                    <p:set>
                                      <p:cBhvr>
                                        <p:cTn id="66" fill="hold"/>
                                        <p:tgtEl>
                                          <p:spTgt spid="126"/>
                                        </p:tgtEl>
                                        <p:attrNameLst>
                                          <p:attrName>style.visibility</p:attrName>
                                        </p:attrNameLst>
                                      </p:cBhvr>
                                      <p:to>
                                        <p:strVal val="visible"/>
                                      </p:to>
                                    </p:set>
                                    <p:anim calcmode="lin" valueType="num">
                                      <p:cBhvr>
                                        <p:cTn id="67" dur="100" fill="hold"/>
                                        <p:tgtEl>
                                          <p:spTgt spid="126"/>
                                        </p:tgtEl>
                                        <p:attrNameLst>
                                          <p:attrName>ppt_w</p:attrName>
                                        </p:attrNameLst>
                                      </p:cBhvr>
                                      <p:tavLst>
                                        <p:tav tm="0">
                                          <p:val>
                                            <p:strVal val="4*#ppt_w"/>
                                          </p:val>
                                        </p:tav>
                                        <p:tav tm="100000">
                                          <p:val>
                                            <p:strVal val="#ppt_w"/>
                                          </p:val>
                                        </p:tav>
                                      </p:tavLst>
                                    </p:anim>
                                    <p:anim calcmode="lin" valueType="num">
                                      <p:cBhvr>
                                        <p:cTn id="68" dur="100" fill="hold"/>
                                        <p:tgtEl>
                                          <p:spTgt spid="126"/>
                                        </p:tgtEl>
                                        <p:attrNameLst>
                                          <p:attrName>ppt_h</p:attrName>
                                        </p:attrNameLst>
                                      </p:cBhvr>
                                      <p:tavLst>
                                        <p:tav tm="0">
                                          <p:val>
                                            <p:strVal val="4*#ppt_h"/>
                                          </p:val>
                                        </p:tav>
                                        <p:tav tm="100000">
                                          <p:val>
                                            <p:strVal val="#ppt_h"/>
                                          </p:val>
                                        </p:tav>
                                      </p:tavLst>
                                    </p:anim>
                                  </p:childTnLst>
                                </p:cTn>
                              </p:par>
                            </p:childTnLst>
                          </p:cTn>
                        </p:par>
                        <p:par>
                          <p:cTn id="69" fill="hold">
                            <p:stCondLst>
                              <p:cond delay="1300"/>
                            </p:stCondLst>
                            <p:childTnLst>
                              <p:par>
                                <p:cTn id="70" presetID="23" presetClass="entr" presetSubtype="32" fill="hold" grpId="0" nodeType="afterEffect">
                                  <p:stCondLst>
                                    <p:cond delay="0"/>
                                  </p:stCondLst>
                                  <p:iterate>
                                    <p:tmAbs val="0"/>
                                  </p:iterate>
                                  <p:childTnLst>
                                    <p:set>
                                      <p:cBhvr>
                                        <p:cTn id="71" fill="hold"/>
                                        <p:tgtEl>
                                          <p:spTgt spid="127"/>
                                        </p:tgtEl>
                                        <p:attrNameLst>
                                          <p:attrName>style.visibility</p:attrName>
                                        </p:attrNameLst>
                                      </p:cBhvr>
                                      <p:to>
                                        <p:strVal val="visible"/>
                                      </p:to>
                                    </p:set>
                                    <p:anim calcmode="lin" valueType="num">
                                      <p:cBhvr>
                                        <p:cTn id="72" dur="100" fill="hold"/>
                                        <p:tgtEl>
                                          <p:spTgt spid="127"/>
                                        </p:tgtEl>
                                        <p:attrNameLst>
                                          <p:attrName>ppt_w</p:attrName>
                                        </p:attrNameLst>
                                      </p:cBhvr>
                                      <p:tavLst>
                                        <p:tav tm="0">
                                          <p:val>
                                            <p:strVal val="4*#ppt_w"/>
                                          </p:val>
                                        </p:tav>
                                        <p:tav tm="100000">
                                          <p:val>
                                            <p:strVal val="#ppt_w"/>
                                          </p:val>
                                        </p:tav>
                                      </p:tavLst>
                                    </p:anim>
                                    <p:anim calcmode="lin" valueType="num">
                                      <p:cBhvr>
                                        <p:cTn id="73" dur="100" fill="hold"/>
                                        <p:tgtEl>
                                          <p:spTgt spid="127"/>
                                        </p:tgtEl>
                                        <p:attrNameLst>
                                          <p:attrName>ppt_h</p:attrName>
                                        </p:attrNameLst>
                                      </p:cBhvr>
                                      <p:tavLst>
                                        <p:tav tm="0">
                                          <p:val>
                                            <p:strVal val="4*#ppt_h"/>
                                          </p:val>
                                        </p:tav>
                                        <p:tav tm="100000">
                                          <p:val>
                                            <p:strVal val="#ppt_h"/>
                                          </p:val>
                                        </p:tav>
                                      </p:tavLst>
                                    </p:anim>
                                  </p:childTnLst>
                                </p:cTn>
                              </p:par>
                            </p:childTnLst>
                          </p:cTn>
                        </p:par>
                        <p:par>
                          <p:cTn id="74" fill="hold">
                            <p:stCondLst>
                              <p:cond delay="1400"/>
                            </p:stCondLst>
                            <p:childTnLst>
                              <p:par>
                                <p:cTn id="75" presetID="23" presetClass="entr" presetSubtype="32" fill="hold" grpId="0" nodeType="afterEffect">
                                  <p:stCondLst>
                                    <p:cond delay="0"/>
                                  </p:stCondLst>
                                  <p:iterate>
                                    <p:tmAbs val="0"/>
                                  </p:iterate>
                                  <p:childTnLst>
                                    <p:set>
                                      <p:cBhvr>
                                        <p:cTn id="76" fill="hold"/>
                                        <p:tgtEl>
                                          <p:spTgt spid="128"/>
                                        </p:tgtEl>
                                        <p:attrNameLst>
                                          <p:attrName>style.visibility</p:attrName>
                                        </p:attrNameLst>
                                      </p:cBhvr>
                                      <p:to>
                                        <p:strVal val="visible"/>
                                      </p:to>
                                    </p:set>
                                    <p:anim calcmode="lin" valueType="num">
                                      <p:cBhvr>
                                        <p:cTn id="77" dur="100" fill="hold"/>
                                        <p:tgtEl>
                                          <p:spTgt spid="128"/>
                                        </p:tgtEl>
                                        <p:attrNameLst>
                                          <p:attrName>ppt_w</p:attrName>
                                        </p:attrNameLst>
                                      </p:cBhvr>
                                      <p:tavLst>
                                        <p:tav tm="0">
                                          <p:val>
                                            <p:strVal val="4*#ppt_w"/>
                                          </p:val>
                                        </p:tav>
                                        <p:tav tm="100000">
                                          <p:val>
                                            <p:strVal val="#ppt_w"/>
                                          </p:val>
                                        </p:tav>
                                      </p:tavLst>
                                    </p:anim>
                                    <p:anim calcmode="lin" valueType="num">
                                      <p:cBhvr>
                                        <p:cTn id="78" dur="100" fill="hold"/>
                                        <p:tgtEl>
                                          <p:spTgt spid="128"/>
                                        </p:tgtEl>
                                        <p:attrNameLst>
                                          <p:attrName>ppt_h</p:attrName>
                                        </p:attrNameLst>
                                      </p:cBhvr>
                                      <p:tavLst>
                                        <p:tav tm="0">
                                          <p:val>
                                            <p:strVal val="4*#ppt_h"/>
                                          </p:val>
                                        </p:tav>
                                        <p:tav tm="100000">
                                          <p:val>
                                            <p:strVal val="#ppt_h"/>
                                          </p:val>
                                        </p:tav>
                                      </p:tavLst>
                                    </p:anim>
                                  </p:childTnLst>
                                </p:cTn>
                              </p:par>
                            </p:childTnLst>
                          </p:cTn>
                        </p:par>
                        <p:par>
                          <p:cTn id="79" fill="hold">
                            <p:stCondLst>
                              <p:cond delay="1500"/>
                            </p:stCondLst>
                            <p:childTnLst>
                              <p:par>
                                <p:cTn id="80" presetID="23" presetClass="entr" presetSubtype="32" fill="hold" grpId="0" nodeType="afterEffect">
                                  <p:stCondLst>
                                    <p:cond delay="0"/>
                                  </p:stCondLst>
                                  <p:iterate>
                                    <p:tmAbs val="0"/>
                                  </p:iterate>
                                  <p:childTnLst>
                                    <p:set>
                                      <p:cBhvr>
                                        <p:cTn id="81" fill="hold"/>
                                        <p:tgtEl>
                                          <p:spTgt spid="129"/>
                                        </p:tgtEl>
                                        <p:attrNameLst>
                                          <p:attrName>style.visibility</p:attrName>
                                        </p:attrNameLst>
                                      </p:cBhvr>
                                      <p:to>
                                        <p:strVal val="visible"/>
                                      </p:to>
                                    </p:set>
                                    <p:anim calcmode="lin" valueType="num">
                                      <p:cBhvr>
                                        <p:cTn id="82" dur="100" fill="hold"/>
                                        <p:tgtEl>
                                          <p:spTgt spid="129"/>
                                        </p:tgtEl>
                                        <p:attrNameLst>
                                          <p:attrName>ppt_w</p:attrName>
                                        </p:attrNameLst>
                                      </p:cBhvr>
                                      <p:tavLst>
                                        <p:tav tm="0">
                                          <p:val>
                                            <p:strVal val="4*#ppt_w"/>
                                          </p:val>
                                        </p:tav>
                                        <p:tav tm="100000">
                                          <p:val>
                                            <p:strVal val="#ppt_w"/>
                                          </p:val>
                                        </p:tav>
                                      </p:tavLst>
                                    </p:anim>
                                    <p:anim calcmode="lin" valueType="num">
                                      <p:cBhvr>
                                        <p:cTn id="83" dur="100" fill="hold"/>
                                        <p:tgtEl>
                                          <p:spTgt spid="129"/>
                                        </p:tgtEl>
                                        <p:attrNameLst>
                                          <p:attrName>ppt_h</p:attrName>
                                        </p:attrNameLst>
                                      </p:cBhvr>
                                      <p:tavLst>
                                        <p:tav tm="0">
                                          <p:val>
                                            <p:strVal val="4*#ppt_h"/>
                                          </p:val>
                                        </p:tav>
                                        <p:tav tm="100000">
                                          <p:val>
                                            <p:strVal val="#ppt_h"/>
                                          </p:val>
                                        </p:tav>
                                      </p:tavLst>
                                    </p:anim>
                                  </p:childTnLst>
                                </p:cTn>
                              </p:par>
                            </p:childTnLst>
                          </p:cTn>
                        </p:par>
                        <p:par>
                          <p:cTn id="84" fill="hold">
                            <p:stCondLst>
                              <p:cond delay="1600"/>
                            </p:stCondLst>
                            <p:childTnLst>
                              <p:par>
                                <p:cTn id="85" presetID="23" presetClass="entr" presetSubtype="32" fill="hold" grpId="0" nodeType="afterEffect">
                                  <p:stCondLst>
                                    <p:cond delay="0"/>
                                  </p:stCondLst>
                                  <p:iterate>
                                    <p:tmAbs val="0"/>
                                  </p:iterate>
                                  <p:childTnLst>
                                    <p:set>
                                      <p:cBhvr>
                                        <p:cTn id="86" fill="hold"/>
                                        <p:tgtEl>
                                          <p:spTgt spid="130"/>
                                        </p:tgtEl>
                                        <p:attrNameLst>
                                          <p:attrName>style.visibility</p:attrName>
                                        </p:attrNameLst>
                                      </p:cBhvr>
                                      <p:to>
                                        <p:strVal val="visible"/>
                                      </p:to>
                                    </p:set>
                                    <p:anim calcmode="lin" valueType="num">
                                      <p:cBhvr>
                                        <p:cTn id="87" dur="100" fill="hold"/>
                                        <p:tgtEl>
                                          <p:spTgt spid="130"/>
                                        </p:tgtEl>
                                        <p:attrNameLst>
                                          <p:attrName>ppt_w</p:attrName>
                                        </p:attrNameLst>
                                      </p:cBhvr>
                                      <p:tavLst>
                                        <p:tav tm="0">
                                          <p:val>
                                            <p:strVal val="4*#ppt_w"/>
                                          </p:val>
                                        </p:tav>
                                        <p:tav tm="100000">
                                          <p:val>
                                            <p:strVal val="#ppt_w"/>
                                          </p:val>
                                        </p:tav>
                                      </p:tavLst>
                                    </p:anim>
                                    <p:anim calcmode="lin" valueType="num">
                                      <p:cBhvr>
                                        <p:cTn id="88" dur="100" fill="hold"/>
                                        <p:tgtEl>
                                          <p:spTgt spid="130"/>
                                        </p:tgtEl>
                                        <p:attrNameLst>
                                          <p:attrName>ppt_h</p:attrName>
                                        </p:attrNameLst>
                                      </p:cBhvr>
                                      <p:tavLst>
                                        <p:tav tm="0">
                                          <p:val>
                                            <p:strVal val="4*#ppt_h"/>
                                          </p:val>
                                        </p:tav>
                                        <p:tav tm="100000">
                                          <p:val>
                                            <p:strVal val="#ppt_h"/>
                                          </p:val>
                                        </p:tav>
                                      </p:tavLst>
                                    </p:anim>
                                  </p:childTnLst>
                                </p:cTn>
                              </p:par>
                            </p:childTnLst>
                          </p:cTn>
                        </p:par>
                        <p:par>
                          <p:cTn id="89" fill="hold">
                            <p:stCondLst>
                              <p:cond delay="1700"/>
                            </p:stCondLst>
                            <p:childTnLst>
                              <p:par>
                                <p:cTn id="90" presetID="23" presetClass="entr" presetSubtype="32" fill="hold" grpId="0" nodeType="afterEffect">
                                  <p:stCondLst>
                                    <p:cond delay="0"/>
                                  </p:stCondLst>
                                  <p:iterate>
                                    <p:tmAbs val="0"/>
                                  </p:iterate>
                                  <p:childTnLst>
                                    <p:set>
                                      <p:cBhvr>
                                        <p:cTn id="91" fill="hold"/>
                                        <p:tgtEl>
                                          <p:spTgt spid="131"/>
                                        </p:tgtEl>
                                        <p:attrNameLst>
                                          <p:attrName>style.visibility</p:attrName>
                                        </p:attrNameLst>
                                      </p:cBhvr>
                                      <p:to>
                                        <p:strVal val="visible"/>
                                      </p:to>
                                    </p:set>
                                    <p:anim calcmode="lin" valueType="num">
                                      <p:cBhvr>
                                        <p:cTn id="92" dur="100" fill="hold"/>
                                        <p:tgtEl>
                                          <p:spTgt spid="131"/>
                                        </p:tgtEl>
                                        <p:attrNameLst>
                                          <p:attrName>ppt_w</p:attrName>
                                        </p:attrNameLst>
                                      </p:cBhvr>
                                      <p:tavLst>
                                        <p:tav tm="0">
                                          <p:val>
                                            <p:strVal val="4*#ppt_w"/>
                                          </p:val>
                                        </p:tav>
                                        <p:tav tm="100000">
                                          <p:val>
                                            <p:strVal val="#ppt_w"/>
                                          </p:val>
                                        </p:tav>
                                      </p:tavLst>
                                    </p:anim>
                                    <p:anim calcmode="lin" valueType="num">
                                      <p:cBhvr>
                                        <p:cTn id="93" dur="100" fill="hold"/>
                                        <p:tgtEl>
                                          <p:spTgt spid="131"/>
                                        </p:tgtEl>
                                        <p:attrNameLst>
                                          <p:attrName>ppt_h</p:attrName>
                                        </p:attrNameLst>
                                      </p:cBhvr>
                                      <p:tavLst>
                                        <p:tav tm="0">
                                          <p:val>
                                            <p:strVal val="4*#ppt_h"/>
                                          </p:val>
                                        </p:tav>
                                        <p:tav tm="100000">
                                          <p:val>
                                            <p:strVal val="#ppt_h"/>
                                          </p:val>
                                        </p:tav>
                                      </p:tavLst>
                                    </p:anim>
                                  </p:childTnLst>
                                </p:cTn>
                              </p:par>
                            </p:childTnLst>
                          </p:cTn>
                        </p:par>
                        <p:par>
                          <p:cTn id="94" fill="hold">
                            <p:stCondLst>
                              <p:cond delay="1800"/>
                            </p:stCondLst>
                            <p:childTnLst>
                              <p:par>
                                <p:cTn id="95" presetID="23" presetClass="entr" presetSubtype="32" fill="hold" grpId="0" nodeType="afterEffect">
                                  <p:stCondLst>
                                    <p:cond delay="0"/>
                                  </p:stCondLst>
                                  <p:iterate>
                                    <p:tmAbs val="0"/>
                                  </p:iterate>
                                  <p:childTnLst>
                                    <p:set>
                                      <p:cBhvr>
                                        <p:cTn id="96" fill="hold"/>
                                        <p:tgtEl>
                                          <p:spTgt spid="132"/>
                                        </p:tgtEl>
                                        <p:attrNameLst>
                                          <p:attrName>style.visibility</p:attrName>
                                        </p:attrNameLst>
                                      </p:cBhvr>
                                      <p:to>
                                        <p:strVal val="visible"/>
                                      </p:to>
                                    </p:set>
                                    <p:anim calcmode="lin" valueType="num">
                                      <p:cBhvr>
                                        <p:cTn id="97" dur="100" fill="hold"/>
                                        <p:tgtEl>
                                          <p:spTgt spid="132"/>
                                        </p:tgtEl>
                                        <p:attrNameLst>
                                          <p:attrName>ppt_w</p:attrName>
                                        </p:attrNameLst>
                                      </p:cBhvr>
                                      <p:tavLst>
                                        <p:tav tm="0">
                                          <p:val>
                                            <p:strVal val="4*#ppt_w"/>
                                          </p:val>
                                        </p:tav>
                                        <p:tav tm="100000">
                                          <p:val>
                                            <p:strVal val="#ppt_w"/>
                                          </p:val>
                                        </p:tav>
                                      </p:tavLst>
                                    </p:anim>
                                    <p:anim calcmode="lin" valueType="num">
                                      <p:cBhvr>
                                        <p:cTn id="98" dur="100" fill="hold"/>
                                        <p:tgtEl>
                                          <p:spTgt spid="132"/>
                                        </p:tgtEl>
                                        <p:attrNameLst>
                                          <p:attrName>ppt_h</p:attrName>
                                        </p:attrNameLst>
                                      </p:cBhvr>
                                      <p:tavLst>
                                        <p:tav tm="0">
                                          <p:val>
                                            <p:strVal val="4*#ppt_h"/>
                                          </p:val>
                                        </p:tav>
                                        <p:tav tm="100000">
                                          <p:val>
                                            <p:strVal val="#ppt_h"/>
                                          </p:val>
                                        </p:tav>
                                      </p:tavLst>
                                    </p:anim>
                                  </p:childTnLst>
                                </p:cTn>
                              </p:par>
                            </p:childTnLst>
                          </p:cTn>
                        </p:par>
                        <p:par>
                          <p:cTn id="99" fill="hold">
                            <p:stCondLst>
                              <p:cond delay="1900"/>
                            </p:stCondLst>
                            <p:childTnLst>
                              <p:par>
                                <p:cTn id="100" presetID="23" presetClass="entr" presetSubtype="32" fill="hold" grpId="0" nodeType="afterEffect">
                                  <p:stCondLst>
                                    <p:cond delay="0"/>
                                  </p:stCondLst>
                                  <p:iterate>
                                    <p:tmAbs val="0"/>
                                  </p:iterate>
                                  <p:childTnLst>
                                    <p:set>
                                      <p:cBhvr>
                                        <p:cTn id="101" fill="hold"/>
                                        <p:tgtEl>
                                          <p:spTgt spid="133"/>
                                        </p:tgtEl>
                                        <p:attrNameLst>
                                          <p:attrName>style.visibility</p:attrName>
                                        </p:attrNameLst>
                                      </p:cBhvr>
                                      <p:to>
                                        <p:strVal val="visible"/>
                                      </p:to>
                                    </p:set>
                                    <p:anim calcmode="lin" valueType="num">
                                      <p:cBhvr>
                                        <p:cTn id="102" dur="100" fill="hold"/>
                                        <p:tgtEl>
                                          <p:spTgt spid="133"/>
                                        </p:tgtEl>
                                        <p:attrNameLst>
                                          <p:attrName>ppt_w</p:attrName>
                                        </p:attrNameLst>
                                      </p:cBhvr>
                                      <p:tavLst>
                                        <p:tav tm="0">
                                          <p:val>
                                            <p:strVal val="4*#ppt_w"/>
                                          </p:val>
                                        </p:tav>
                                        <p:tav tm="100000">
                                          <p:val>
                                            <p:strVal val="#ppt_w"/>
                                          </p:val>
                                        </p:tav>
                                      </p:tavLst>
                                    </p:anim>
                                    <p:anim calcmode="lin" valueType="num">
                                      <p:cBhvr>
                                        <p:cTn id="103" dur="100" fill="hold"/>
                                        <p:tgtEl>
                                          <p:spTgt spid="133"/>
                                        </p:tgtEl>
                                        <p:attrNameLst>
                                          <p:attrName>ppt_h</p:attrName>
                                        </p:attrNameLst>
                                      </p:cBhvr>
                                      <p:tavLst>
                                        <p:tav tm="0">
                                          <p:val>
                                            <p:strVal val="4*#ppt_h"/>
                                          </p:val>
                                        </p:tav>
                                        <p:tav tm="100000">
                                          <p:val>
                                            <p:strVal val="#ppt_h"/>
                                          </p:val>
                                        </p:tav>
                                      </p:tavLst>
                                    </p:anim>
                                  </p:childTnLst>
                                </p:cTn>
                              </p:par>
                            </p:childTnLst>
                          </p:cTn>
                        </p:par>
                        <p:par>
                          <p:cTn id="104" fill="hold">
                            <p:stCondLst>
                              <p:cond delay="2000"/>
                            </p:stCondLst>
                            <p:childTnLst>
                              <p:par>
                                <p:cTn id="105" presetID="23" presetClass="entr" presetSubtype="32" fill="hold" grpId="0" nodeType="afterEffect">
                                  <p:stCondLst>
                                    <p:cond delay="0"/>
                                  </p:stCondLst>
                                  <p:iterate>
                                    <p:tmAbs val="0"/>
                                  </p:iterate>
                                  <p:childTnLst>
                                    <p:set>
                                      <p:cBhvr>
                                        <p:cTn id="106" fill="hold"/>
                                        <p:tgtEl>
                                          <p:spTgt spid="134"/>
                                        </p:tgtEl>
                                        <p:attrNameLst>
                                          <p:attrName>style.visibility</p:attrName>
                                        </p:attrNameLst>
                                      </p:cBhvr>
                                      <p:to>
                                        <p:strVal val="visible"/>
                                      </p:to>
                                    </p:set>
                                    <p:anim calcmode="lin" valueType="num">
                                      <p:cBhvr>
                                        <p:cTn id="107" dur="100" fill="hold"/>
                                        <p:tgtEl>
                                          <p:spTgt spid="134"/>
                                        </p:tgtEl>
                                        <p:attrNameLst>
                                          <p:attrName>ppt_w</p:attrName>
                                        </p:attrNameLst>
                                      </p:cBhvr>
                                      <p:tavLst>
                                        <p:tav tm="0">
                                          <p:val>
                                            <p:strVal val="4*#ppt_w"/>
                                          </p:val>
                                        </p:tav>
                                        <p:tav tm="100000">
                                          <p:val>
                                            <p:strVal val="#ppt_w"/>
                                          </p:val>
                                        </p:tav>
                                      </p:tavLst>
                                    </p:anim>
                                    <p:anim calcmode="lin" valueType="num">
                                      <p:cBhvr>
                                        <p:cTn id="108" dur="100" fill="hold"/>
                                        <p:tgtEl>
                                          <p:spTgt spid="134"/>
                                        </p:tgtEl>
                                        <p:attrNameLst>
                                          <p:attrName>ppt_h</p:attrName>
                                        </p:attrNameLst>
                                      </p:cBhvr>
                                      <p:tavLst>
                                        <p:tav tm="0">
                                          <p:val>
                                            <p:strVal val="4*#ppt_h"/>
                                          </p:val>
                                        </p:tav>
                                        <p:tav tm="100000">
                                          <p:val>
                                            <p:strVal val="#ppt_h"/>
                                          </p:val>
                                        </p:tav>
                                      </p:tavLst>
                                    </p:anim>
                                  </p:childTnLst>
                                </p:cTn>
                              </p:par>
                            </p:childTnLst>
                          </p:cTn>
                        </p:par>
                        <p:par>
                          <p:cTn id="109" fill="hold">
                            <p:stCondLst>
                              <p:cond delay="2100"/>
                            </p:stCondLst>
                            <p:childTnLst>
                              <p:par>
                                <p:cTn id="110" presetID="23" presetClass="entr" presetSubtype="32" fill="hold" grpId="0" nodeType="afterEffect">
                                  <p:stCondLst>
                                    <p:cond delay="0"/>
                                  </p:stCondLst>
                                  <p:iterate>
                                    <p:tmAbs val="0"/>
                                  </p:iterate>
                                  <p:childTnLst>
                                    <p:set>
                                      <p:cBhvr>
                                        <p:cTn id="111" fill="hold"/>
                                        <p:tgtEl>
                                          <p:spTgt spid="135"/>
                                        </p:tgtEl>
                                        <p:attrNameLst>
                                          <p:attrName>style.visibility</p:attrName>
                                        </p:attrNameLst>
                                      </p:cBhvr>
                                      <p:to>
                                        <p:strVal val="visible"/>
                                      </p:to>
                                    </p:set>
                                    <p:anim calcmode="lin" valueType="num">
                                      <p:cBhvr>
                                        <p:cTn id="112" dur="100" fill="hold"/>
                                        <p:tgtEl>
                                          <p:spTgt spid="135"/>
                                        </p:tgtEl>
                                        <p:attrNameLst>
                                          <p:attrName>ppt_w</p:attrName>
                                        </p:attrNameLst>
                                      </p:cBhvr>
                                      <p:tavLst>
                                        <p:tav tm="0">
                                          <p:val>
                                            <p:strVal val="4*#ppt_w"/>
                                          </p:val>
                                        </p:tav>
                                        <p:tav tm="100000">
                                          <p:val>
                                            <p:strVal val="#ppt_w"/>
                                          </p:val>
                                        </p:tav>
                                      </p:tavLst>
                                    </p:anim>
                                    <p:anim calcmode="lin" valueType="num">
                                      <p:cBhvr>
                                        <p:cTn id="113" dur="100" fill="hold"/>
                                        <p:tgtEl>
                                          <p:spTgt spid="135"/>
                                        </p:tgtEl>
                                        <p:attrNameLst>
                                          <p:attrName>ppt_h</p:attrName>
                                        </p:attrNameLst>
                                      </p:cBhvr>
                                      <p:tavLst>
                                        <p:tav tm="0">
                                          <p:val>
                                            <p:strVal val="4*#ppt_h"/>
                                          </p:val>
                                        </p:tav>
                                        <p:tav tm="100000">
                                          <p:val>
                                            <p:strVal val="#ppt_h"/>
                                          </p:val>
                                        </p:tav>
                                      </p:tavLst>
                                    </p:anim>
                                  </p:childTnLst>
                                </p:cTn>
                              </p:par>
                            </p:childTnLst>
                          </p:cTn>
                        </p:par>
                        <p:par>
                          <p:cTn id="114" fill="hold">
                            <p:stCondLst>
                              <p:cond delay="2200"/>
                            </p:stCondLst>
                            <p:childTnLst>
                              <p:par>
                                <p:cTn id="115" presetID="23" presetClass="entr" presetSubtype="32" fill="hold" grpId="0" nodeType="afterEffect">
                                  <p:stCondLst>
                                    <p:cond delay="0"/>
                                  </p:stCondLst>
                                  <p:iterate>
                                    <p:tmAbs val="0"/>
                                  </p:iterate>
                                  <p:childTnLst>
                                    <p:set>
                                      <p:cBhvr>
                                        <p:cTn id="116" fill="hold"/>
                                        <p:tgtEl>
                                          <p:spTgt spid="136"/>
                                        </p:tgtEl>
                                        <p:attrNameLst>
                                          <p:attrName>style.visibility</p:attrName>
                                        </p:attrNameLst>
                                      </p:cBhvr>
                                      <p:to>
                                        <p:strVal val="visible"/>
                                      </p:to>
                                    </p:set>
                                    <p:anim calcmode="lin" valueType="num">
                                      <p:cBhvr>
                                        <p:cTn id="117" dur="100" fill="hold"/>
                                        <p:tgtEl>
                                          <p:spTgt spid="136"/>
                                        </p:tgtEl>
                                        <p:attrNameLst>
                                          <p:attrName>ppt_w</p:attrName>
                                        </p:attrNameLst>
                                      </p:cBhvr>
                                      <p:tavLst>
                                        <p:tav tm="0">
                                          <p:val>
                                            <p:strVal val="4*#ppt_w"/>
                                          </p:val>
                                        </p:tav>
                                        <p:tav tm="100000">
                                          <p:val>
                                            <p:strVal val="#ppt_w"/>
                                          </p:val>
                                        </p:tav>
                                      </p:tavLst>
                                    </p:anim>
                                    <p:anim calcmode="lin" valueType="num">
                                      <p:cBhvr>
                                        <p:cTn id="118" dur="100" fill="hold"/>
                                        <p:tgtEl>
                                          <p:spTgt spid="136"/>
                                        </p:tgtEl>
                                        <p:attrNameLst>
                                          <p:attrName>ppt_h</p:attrName>
                                        </p:attrNameLst>
                                      </p:cBhvr>
                                      <p:tavLst>
                                        <p:tav tm="0">
                                          <p:val>
                                            <p:strVal val="4*#ppt_h"/>
                                          </p:val>
                                        </p:tav>
                                        <p:tav tm="100000">
                                          <p:val>
                                            <p:strVal val="#ppt_h"/>
                                          </p:val>
                                        </p:tav>
                                      </p:tavLst>
                                    </p:anim>
                                  </p:childTnLst>
                                </p:cTn>
                              </p:par>
                            </p:childTnLst>
                          </p:cTn>
                        </p:par>
                        <p:par>
                          <p:cTn id="119" fill="hold">
                            <p:stCondLst>
                              <p:cond delay="2300"/>
                            </p:stCondLst>
                            <p:childTnLst>
                              <p:par>
                                <p:cTn id="120" presetID="23" presetClass="entr" presetSubtype="32" fill="hold" grpId="0" nodeType="afterEffect">
                                  <p:stCondLst>
                                    <p:cond delay="0"/>
                                  </p:stCondLst>
                                  <p:iterate>
                                    <p:tmAbs val="0"/>
                                  </p:iterate>
                                  <p:childTnLst>
                                    <p:set>
                                      <p:cBhvr>
                                        <p:cTn id="121" fill="hold"/>
                                        <p:tgtEl>
                                          <p:spTgt spid="137"/>
                                        </p:tgtEl>
                                        <p:attrNameLst>
                                          <p:attrName>style.visibility</p:attrName>
                                        </p:attrNameLst>
                                      </p:cBhvr>
                                      <p:to>
                                        <p:strVal val="visible"/>
                                      </p:to>
                                    </p:set>
                                    <p:anim calcmode="lin" valueType="num">
                                      <p:cBhvr>
                                        <p:cTn id="122" dur="100" fill="hold"/>
                                        <p:tgtEl>
                                          <p:spTgt spid="137"/>
                                        </p:tgtEl>
                                        <p:attrNameLst>
                                          <p:attrName>ppt_w</p:attrName>
                                        </p:attrNameLst>
                                      </p:cBhvr>
                                      <p:tavLst>
                                        <p:tav tm="0">
                                          <p:val>
                                            <p:strVal val="4*#ppt_w"/>
                                          </p:val>
                                        </p:tav>
                                        <p:tav tm="100000">
                                          <p:val>
                                            <p:strVal val="#ppt_w"/>
                                          </p:val>
                                        </p:tav>
                                      </p:tavLst>
                                    </p:anim>
                                    <p:anim calcmode="lin" valueType="num">
                                      <p:cBhvr>
                                        <p:cTn id="123" dur="100" fill="hold"/>
                                        <p:tgtEl>
                                          <p:spTgt spid="137"/>
                                        </p:tgtEl>
                                        <p:attrNameLst>
                                          <p:attrName>ppt_h</p:attrName>
                                        </p:attrNameLst>
                                      </p:cBhvr>
                                      <p:tavLst>
                                        <p:tav tm="0">
                                          <p:val>
                                            <p:strVal val="4*#ppt_h"/>
                                          </p:val>
                                        </p:tav>
                                        <p:tav tm="100000">
                                          <p:val>
                                            <p:strVal val="#ppt_h"/>
                                          </p:val>
                                        </p:tav>
                                      </p:tavLst>
                                    </p:anim>
                                  </p:childTnLst>
                                </p:cTn>
                              </p:par>
                            </p:childTnLst>
                          </p:cTn>
                        </p:par>
                        <p:par>
                          <p:cTn id="124" fill="hold">
                            <p:stCondLst>
                              <p:cond delay="2400"/>
                            </p:stCondLst>
                            <p:childTnLst>
                              <p:par>
                                <p:cTn id="125" presetID="23" presetClass="entr" presetSubtype="32" fill="hold" grpId="0" nodeType="afterEffect">
                                  <p:stCondLst>
                                    <p:cond delay="0"/>
                                  </p:stCondLst>
                                  <p:iterate>
                                    <p:tmAbs val="0"/>
                                  </p:iterate>
                                  <p:childTnLst>
                                    <p:set>
                                      <p:cBhvr>
                                        <p:cTn id="126" fill="hold"/>
                                        <p:tgtEl>
                                          <p:spTgt spid="138"/>
                                        </p:tgtEl>
                                        <p:attrNameLst>
                                          <p:attrName>style.visibility</p:attrName>
                                        </p:attrNameLst>
                                      </p:cBhvr>
                                      <p:to>
                                        <p:strVal val="visible"/>
                                      </p:to>
                                    </p:set>
                                    <p:anim calcmode="lin" valueType="num">
                                      <p:cBhvr>
                                        <p:cTn id="127" dur="100" fill="hold"/>
                                        <p:tgtEl>
                                          <p:spTgt spid="138"/>
                                        </p:tgtEl>
                                        <p:attrNameLst>
                                          <p:attrName>ppt_w</p:attrName>
                                        </p:attrNameLst>
                                      </p:cBhvr>
                                      <p:tavLst>
                                        <p:tav tm="0">
                                          <p:val>
                                            <p:strVal val="4*#ppt_w"/>
                                          </p:val>
                                        </p:tav>
                                        <p:tav tm="100000">
                                          <p:val>
                                            <p:strVal val="#ppt_w"/>
                                          </p:val>
                                        </p:tav>
                                      </p:tavLst>
                                    </p:anim>
                                    <p:anim calcmode="lin" valueType="num">
                                      <p:cBhvr>
                                        <p:cTn id="128" dur="100" fill="hold"/>
                                        <p:tgtEl>
                                          <p:spTgt spid="138"/>
                                        </p:tgtEl>
                                        <p:attrNameLst>
                                          <p:attrName>ppt_h</p:attrName>
                                        </p:attrNameLst>
                                      </p:cBhvr>
                                      <p:tavLst>
                                        <p:tav tm="0">
                                          <p:val>
                                            <p:strVal val="4*#ppt_h"/>
                                          </p:val>
                                        </p:tav>
                                        <p:tav tm="100000">
                                          <p:val>
                                            <p:strVal val="#ppt_h"/>
                                          </p:val>
                                        </p:tav>
                                      </p:tavLst>
                                    </p:anim>
                                  </p:childTnLst>
                                </p:cTn>
                              </p:par>
                            </p:childTnLst>
                          </p:cTn>
                        </p:par>
                        <p:par>
                          <p:cTn id="129" fill="hold">
                            <p:stCondLst>
                              <p:cond delay="2500"/>
                            </p:stCondLst>
                            <p:childTnLst>
                              <p:par>
                                <p:cTn id="130" presetID="23" presetClass="entr" presetSubtype="32" fill="hold" grpId="0" nodeType="afterEffect">
                                  <p:stCondLst>
                                    <p:cond delay="0"/>
                                  </p:stCondLst>
                                  <p:iterate>
                                    <p:tmAbs val="0"/>
                                  </p:iterate>
                                  <p:childTnLst>
                                    <p:set>
                                      <p:cBhvr>
                                        <p:cTn id="131" fill="hold"/>
                                        <p:tgtEl>
                                          <p:spTgt spid="139"/>
                                        </p:tgtEl>
                                        <p:attrNameLst>
                                          <p:attrName>style.visibility</p:attrName>
                                        </p:attrNameLst>
                                      </p:cBhvr>
                                      <p:to>
                                        <p:strVal val="visible"/>
                                      </p:to>
                                    </p:set>
                                    <p:anim calcmode="lin" valueType="num">
                                      <p:cBhvr>
                                        <p:cTn id="132" dur="100" fill="hold"/>
                                        <p:tgtEl>
                                          <p:spTgt spid="139"/>
                                        </p:tgtEl>
                                        <p:attrNameLst>
                                          <p:attrName>ppt_w</p:attrName>
                                        </p:attrNameLst>
                                      </p:cBhvr>
                                      <p:tavLst>
                                        <p:tav tm="0">
                                          <p:val>
                                            <p:strVal val="4*#ppt_w"/>
                                          </p:val>
                                        </p:tav>
                                        <p:tav tm="100000">
                                          <p:val>
                                            <p:strVal val="#ppt_w"/>
                                          </p:val>
                                        </p:tav>
                                      </p:tavLst>
                                    </p:anim>
                                    <p:anim calcmode="lin" valueType="num">
                                      <p:cBhvr>
                                        <p:cTn id="133" dur="100" fill="hold"/>
                                        <p:tgtEl>
                                          <p:spTgt spid="139"/>
                                        </p:tgtEl>
                                        <p:attrNameLst>
                                          <p:attrName>ppt_h</p:attrName>
                                        </p:attrNameLst>
                                      </p:cBhvr>
                                      <p:tavLst>
                                        <p:tav tm="0">
                                          <p:val>
                                            <p:strVal val="4*#ppt_h"/>
                                          </p:val>
                                        </p:tav>
                                        <p:tav tm="100000">
                                          <p:val>
                                            <p:strVal val="#ppt_h"/>
                                          </p:val>
                                        </p:tav>
                                      </p:tavLst>
                                    </p:anim>
                                  </p:childTnLst>
                                </p:cTn>
                              </p:par>
                            </p:childTnLst>
                          </p:cTn>
                        </p:par>
                        <p:par>
                          <p:cTn id="134" fill="hold">
                            <p:stCondLst>
                              <p:cond delay="2600"/>
                            </p:stCondLst>
                            <p:childTnLst>
                              <p:par>
                                <p:cTn id="135" presetID="23" presetClass="entr" presetSubtype="32" fill="hold" grpId="0" nodeType="afterEffect">
                                  <p:stCondLst>
                                    <p:cond delay="0"/>
                                  </p:stCondLst>
                                  <p:iterate>
                                    <p:tmAbs val="0"/>
                                  </p:iterate>
                                  <p:childTnLst>
                                    <p:set>
                                      <p:cBhvr>
                                        <p:cTn id="136" fill="hold"/>
                                        <p:tgtEl>
                                          <p:spTgt spid="140"/>
                                        </p:tgtEl>
                                        <p:attrNameLst>
                                          <p:attrName>style.visibility</p:attrName>
                                        </p:attrNameLst>
                                      </p:cBhvr>
                                      <p:to>
                                        <p:strVal val="visible"/>
                                      </p:to>
                                    </p:set>
                                    <p:anim calcmode="lin" valueType="num">
                                      <p:cBhvr>
                                        <p:cTn id="137" dur="100" fill="hold"/>
                                        <p:tgtEl>
                                          <p:spTgt spid="140"/>
                                        </p:tgtEl>
                                        <p:attrNameLst>
                                          <p:attrName>ppt_w</p:attrName>
                                        </p:attrNameLst>
                                      </p:cBhvr>
                                      <p:tavLst>
                                        <p:tav tm="0">
                                          <p:val>
                                            <p:strVal val="4*#ppt_w"/>
                                          </p:val>
                                        </p:tav>
                                        <p:tav tm="100000">
                                          <p:val>
                                            <p:strVal val="#ppt_w"/>
                                          </p:val>
                                        </p:tav>
                                      </p:tavLst>
                                    </p:anim>
                                    <p:anim calcmode="lin" valueType="num">
                                      <p:cBhvr>
                                        <p:cTn id="138" dur="100" fill="hold"/>
                                        <p:tgtEl>
                                          <p:spTgt spid="140"/>
                                        </p:tgtEl>
                                        <p:attrNameLst>
                                          <p:attrName>ppt_h</p:attrName>
                                        </p:attrNameLst>
                                      </p:cBhvr>
                                      <p:tavLst>
                                        <p:tav tm="0">
                                          <p:val>
                                            <p:strVal val="4*#ppt_h"/>
                                          </p:val>
                                        </p:tav>
                                        <p:tav tm="100000">
                                          <p:val>
                                            <p:strVal val="#ppt_h"/>
                                          </p:val>
                                        </p:tav>
                                      </p:tavLst>
                                    </p:anim>
                                  </p:childTnLst>
                                </p:cTn>
                              </p:par>
                            </p:childTnLst>
                          </p:cTn>
                        </p:par>
                        <p:par>
                          <p:cTn id="139" fill="hold">
                            <p:stCondLst>
                              <p:cond delay="2700"/>
                            </p:stCondLst>
                            <p:childTnLst>
                              <p:par>
                                <p:cTn id="140" presetID="23" presetClass="entr" presetSubtype="32" fill="hold" grpId="0" nodeType="afterEffect">
                                  <p:stCondLst>
                                    <p:cond delay="0"/>
                                  </p:stCondLst>
                                  <p:iterate>
                                    <p:tmAbs val="0"/>
                                  </p:iterate>
                                  <p:childTnLst>
                                    <p:set>
                                      <p:cBhvr>
                                        <p:cTn id="141" fill="hold"/>
                                        <p:tgtEl>
                                          <p:spTgt spid="141"/>
                                        </p:tgtEl>
                                        <p:attrNameLst>
                                          <p:attrName>style.visibility</p:attrName>
                                        </p:attrNameLst>
                                      </p:cBhvr>
                                      <p:to>
                                        <p:strVal val="visible"/>
                                      </p:to>
                                    </p:set>
                                    <p:anim calcmode="lin" valueType="num">
                                      <p:cBhvr>
                                        <p:cTn id="142" dur="100" fill="hold"/>
                                        <p:tgtEl>
                                          <p:spTgt spid="141"/>
                                        </p:tgtEl>
                                        <p:attrNameLst>
                                          <p:attrName>ppt_w</p:attrName>
                                        </p:attrNameLst>
                                      </p:cBhvr>
                                      <p:tavLst>
                                        <p:tav tm="0">
                                          <p:val>
                                            <p:strVal val="4*#ppt_w"/>
                                          </p:val>
                                        </p:tav>
                                        <p:tav tm="100000">
                                          <p:val>
                                            <p:strVal val="#ppt_w"/>
                                          </p:val>
                                        </p:tav>
                                      </p:tavLst>
                                    </p:anim>
                                    <p:anim calcmode="lin" valueType="num">
                                      <p:cBhvr>
                                        <p:cTn id="143" dur="100" fill="hold"/>
                                        <p:tgtEl>
                                          <p:spTgt spid="141"/>
                                        </p:tgtEl>
                                        <p:attrNameLst>
                                          <p:attrName>ppt_h</p:attrName>
                                        </p:attrNameLst>
                                      </p:cBhvr>
                                      <p:tavLst>
                                        <p:tav tm="0">
                                          <p:val>
                                            <p:strVal val="4*#ppt_h"/>
                                          </p:val>
                                        </p:tav>
                                        <p:tav tm="100000">
                                          <p:val>
                                            <p:strVal val="#ppt_h"/>
                                          </p:val>
                                        </p:tav>
                                      </p:tavLst>
                                    </p:anim>
                                  </p:childTnLst>
                                </p:cTn>
                              </p:par>
                            </p:childTnLst>
                          </p:cTn>
                        </p:par>
                        <p:par>
                          <p:cTn id="144" fill="hold">
                            <p:stCondLst>
                              <p:cond delay="2800"/>
                            </p:stCondLst>
                            <p:childTnLst>
                              <p:par>
                                <p:cTn id="145" presetID="23" presetClass="entr" presetSubtype="32" fill="hold" grpId="0" nodeType="afterEffect">
                                  <p:stCondLst>
                                    <p:cond delay="0"/>
                                  </p:stCondLst>
                                  <p:iterate>
                                    <p:tmAbs val="0"/>
                                  </p:iterate>
                                  <p:childTnLst>
                                    <p:set>
                                      <p:cBhvr>
                                        <p:cTn id="146" fill="hold"/>
                                        <p:tgtEl>
                                          <p:spTgt spid="142"/>
                                        </p:tgtEl>
                                        <p:attrNameLst>
                                          <p:attrName>style.visibility</p:attrName>
                                        </p:attrNameLst>
                                      </p:cBhvr>
                                      <p:to>
                                        <p:strVal val="visible"/>
                                      </p:to>
                                    </p:set>
                                    <p:anim calcmode="lin" valueType="num">
                                      <p:cBhvr>
                                        <p:cTn id="147" dur="100" fill="hold"/>
                                        <p:tgtEl>
                                          <p:spTgt spid="142"/>
                                        </p:tgtEl>
                                        <p:attrNameLst>
                                          <p:attrName>ppt_w</p:attrName>
                                        </p:attrNameLst>
                                      </p:cBhvr>
                                      <p:tavLst>
                                        <p:tav tm="0">
                                          <p:val>
                                            <p:strVal val="4*#ppt_w"/>
                                          </p:val>
                                        </p:tav>
                                        <p:tav tm="100000">
                                          <p:val>
                                            <p:strVal val="#ppt_w"/>
                                          </p:val>
                                        </p:tav>
                                      </p:tavLst>
                                    </p:anim>
                                    <p:anim calcmode="lin" valueType="num">
                                      <p:cBhvr>
                                        <p:cTn id="148" dur="100" fill="hold"/>
                                        <p:tgtEl>
                                          <p:spTgt spid="142"/>
                                        </p:tgtEl>
                                        <p:attrNameLst>
                                          <p:attrName>ppt_h</p:attrName>
                                        </p:attrNameLst>
                                      </p:cBhvr>
                                      <p:tavLst>
                                        <p:tav tm="0">
                                          <p:val>
                                            <p:strVal val="4*#ppt_h"/>
                                          </p:val>
                                        </p:tav>
                                        <p:tav tm="100000">
                                          <p:val>
                                            <p:strVal val="#ppt_h"/>
                                          </p:val>
                                        </p:tav>
                                      </p:tavLst>
                                    </p:anim>
                                  </p:childTnLst>
                                </p:cTn>
                              </p:par>
                            </p:childTnLst>
                          </p:cTn>
                        </p:par>
                        <p:par>
                          <p:cTn id="149" fill="hold">
                            <p:stCondLst>
                              <p:cond delay="2900"/>
                            </p:stCondLst>
                            <p:childTnLst>
                              <p:par>
                                <p:cTn id="150" presetID="23" presetClass="entr" presetSubtype="32" fill="hold" grpId="0" nodeType="afterEffect">
                                  <p:stCondLst>
                                    <p:cond delay="0"/>
                                  </p:stCondLst>
                                  <p:iterate>
                                    <p:tmAbs val="0"/>
                                  </p:iterate>
                                  <p:childTnLst>
                                    <p:set>
                                      <p:cBhvr>
                                        <p:cTn id="151" fill="hold"/>
                                        <p:tgtEl>
                                          <p:spTgt spid="143"/>
                                        </p:tgtEl>
                                        <p:attrNameLst>
                                          <p:attrName>style.visibility</p:attrName>
                                        </p:attrNameLst>
                                      </p:cBhvr>
                                      <p:to>
                                        <p:strVal val="visible"/>
                                      </p:to>
                                    </p:set>
                                    <p:anim calcmode="lin" valueType="num">
                                      <p:cBhvr>
                                        <p:cTn id="152" dur="100" fill="hold"/>
                                        <p:tgtEl>
                                          <p:spTgt spid="143"/>
                                        </p:tgtEl>
                                        <p:attrNameLst>
                                          <p:attrName>ppt_w</p:attrName>
                                        </p:attrNameLst>
                                      </p:cBhvr>
                                      <p:tavLst>
                                        <p:tav tm="0">
                                          <p:val>
                                            <p:strVal val="4*#ppt_w"/>
                                          </p:val>
                                        </p:tav>
                                        <p:tav tm="100000">
                                          <p:val>
                                            <p:strVal val="#ppt_w"/>
                                          </p:val>
                                        </p:tav>
                                      </p:tavLst>
                                    </p:anim>
                                    <p:anim calcmode="lin" valueType="num">
                                      <p:cBhvr>
                                        <p:cTn id="153" dur="100" fill="hold"/>
                                        <p:tgtEl>
                                          <p:spTgt spid="143"/>
                                        </p:tgtEl>
                                        <p:attrNameLst>
                                          <p:attrName>ppt_h</p:attrName>
                                        </p:attrNameLst>
                                      </p:cBhvr>
                                      <p:tavLst>
                                        <p:tav tm="0">
                                          <p:val>
                                            <p:strVal val="4*#ppt_h"/>
                                          </p:val>
                                        </p:tav>
                                        <p:tav tm="100000">
                                          <p:val>
                                            <p:strVal val="#ppt_h"/>
                                          </p:val>
                                        </p:tav>
                                      </p:tavLst>
                                    </p:anim>
                                  </p:childTnLst>
                                </p:cTn>
                              </p:par>
                            </p:childTnLst>
                          </p:cTn>
                        </p:par>
                        <p:par>
                          <p:cTn id="154" fill="hold">
                            <p:stCondLst>
                              <p:cond delay="3000"/>
                            </p:stCondLst>
                            <p:childTnLst>
                              <p:par>
                                <p:cTn id="155" presetID="23" presetClass="entr" presetSubtype="32" fill="hold" grpId="0" nodeType="afterEffect">
                                  <p:stCondLst>
                                    <p:cond delay="0"/>
                                  </p:stCondLst>
                                  <p:iterate>
                                    <p:tmAbs val="0"/>
                                  </p:iterate>
                                  <p:childTnLst>
                                    <p:set>
                                      <p:cBhvr>
                                        <p:cTn id="156" fill="hold"/>
                                        <p:tgtEl>
                                          <p:spTgt spid="144"/>
                                        </p:tgtEl>
                                        <p:attrNameLst>
                                          <p:attrName>style.visibility</p:attrName>
                                        </p:attrNameLst>
                                      </p:cBhvr>
                                      <p:to>
                                        <p:strVal val="visible"/>
                                      </p:to>
                                    </p:set>
                                    <p:anim calcmode="lin" valueType="num">
                                      <p:cBhvr>
                                        <p:cTn id="157" dur="100" fill="hold"/>
                                        <p:tgtEl>
                                          <p:spTgt spid="144"/>
                                        </p:tgtEl>
                                        <p:attrNameLst>
                                          <p:attrName>ppt_w</p:attrName>
                                        </p:attrNameLst>
                                      </p:cBhvr>
                                      <p:tavLst>
                                        <p:tav tm="0">
                                          <p:val>
                                            <p:strVal val="4*#ppt_w"/>
                                          </p:val>
                                        </p:tav>
                                        <p:tav tm="100000">
                                          <p:val>
                                            <p:strVal val="#ppt_w"/>
                                          </p:val>
                                        </p:tav>
                                      </p:tavLst>
                                    </p:anim>
                                    <p:anim calcmode="lin" valueType="num">
                                      <p:cBhvr>
                                        <p:cTn id="158" dur="100" fill="hold"/>
                                        <p:tgtEl>
                                          <p:spTgt spid="144"/>
                                        </p:tgtEl>
                                        <p:attrNameLst>
                                          <p:attrName>ppt_h</p:attrName>
                                        </p:attrNameLst>
                                      </p:cBhvr>
                                      <p:tavLst>
                                        <p:tav tm="0">
                                          <p:val>
                                            <p:strVal val="4*#ppt_h"/>
                                          </p:val>
                                        </p:tav>
                                        <p:tav tm="100000">
                                          <p:val>
                                            <p:strVal val="#ppt_h"/>
                                          </p:val>
                                        </p:tav>
                                      </p:tavLst>
                                    </p:anim>
                                  </p:childTnLst>
                                </p:cTn>
                              </p:par>
                            </p:childTnLst>
                          </p:cTn>
                        </p:par>
                        <p:par>
                          <p:cTn id="159" fill="hold">
                            <p:stCondLst>
                              <p:cond delay="3100"/>
                            </p:stCondLst>
                            <p:childTnLst>
                              <p:par>
                                <p:cTn id="160" presetID="23" presetClass="entr" presetSubtype="32" fill="hold" grpId="0" nodeType="afterEffect">
                                  <p:stCondLst>
                                    <p:cond delay="0"/>
                                  </p:stCondLst>
                                  <p:iterate>
                                    <p:tmAbs val="0"/>
                                  </p:iterate>
                                  <p:childTnLst>
                                    <p:set>
                                      <p:cBhvr>
                                        <p:cTn id="161" fill="hold"/>
                                        <p:tgtEl>
                                          <p:spTgt spid="145"/>
                                        </p:tgtEl>
                                        <p:attrNameLst>
                                          <p:attrName>style.visibility</p:attrName>
                                        </p:attrNameLst>
                                      </p:cBhvr>
                                      <p:to>
                                        <p:strVal val="visible"/>
                                      </p:to>
                                    </p:set>
                                    <p:anim calcmode="lin" valueType="num">
                                      <p:cBhvr>
                                        <p:cTn id="162" dur="100" fill="hold"/>
                                        <p:tgtEl>
                                          <p:spTgt spid="145"/>
                                        </p:tgtEl>
                                        <p:attrNameLst>
                                          <p:attrName>ppt_w</p:attrName>
                                        </p:attrNameLst>
                                      </p:cBhvr>
                                      <p:tavLst>
                                        <p:tav tm="0">
                                          <p:val>
                                            <p:strVal val="4*#ppt_w"/>
                                          </p:val>
                                        </p:tav>
                                        <p:tav tm="100000">
                                          <p:val>
                                            <p:strVal val="#ppt_w"/>
                                          </p:val>
                                        </p:tav>
                                      </p:tavLst>
                                    </p:anim>
                                    <p:anim calcmode="lin" valueType="num">
                                      <p:cBhvr>
                                        <p:cTn id="163" dur="100" fill="hold"/>
                                        <p:tgtEl>
                                          <p:spTgt spid="145"/>
                                        </p:tgtEl>
                                        <p:attrNameLst>
                                          <p:attrName>ppt_h</p:attrName>
                                        </p:attrNameLst>
                                      </p:cBhvr>
                                      <p:tavLst>
                                        <p:tav tm="0">
                                          <p:val>
                                            <p:strVal val="4*#ppt_h"/>
                                          </p:val>
                                        </p:tav>
                                        <p:tav tm="100000">
                                          <p:val>
                                            <p:strVal val="#ppt_h"/>
                                          </p:val>
                                        </p:tav>
                                      </p:tavLst>
                                    </p:anim>
                                  </p:childTnLst>
                                </p:cTn>
                              </p:par>
                            </p:childTnLst>
                          </p:cTn>
                        </p:par>
                        <p:par>
                          <p:cTn id="164" fill="hold">
                            <p:stCondLst>
                              <p:cond delay="3200"/>
                            </p:stCondLst>
                            <p:childTnLst>
                              <p:par>
                                <p:cTn id="165" presetID="23" presetClass="entr" presetSubtype="32" fill="hold" grpId="0" nodeType="afterEffect">
                                  <p:stCondLst>
                                    <p:cond delay="0"/>
                                  </p:stCondLst>
                                  <p:iterate>
                                    <p:tmAbs val="0"/>
                                  </p:iterate>
                                  <p:childTnLst>
                                    <p:set>
                                      <p:cBhvr>
                                        <p:cTn id="166" fill="hold"/>
                                        <p:tgtEl>
                                          <p:spTgt spid="146"/>
                                        </p:tgtEl>
                                        <p:attrNameLst>
                                          <p:attrName>style.visibility</p:attrName>
                                        </p:attrNameLst>
                                      </p:cBhvr>
                                      <p:to>
                                        <p:strVal val="visible"/>
                                      </p:to>
                                    </p:set>
                                    <p:anim calcmode="lin" valueType="num">
                                      <p:cBhvr>
                                        <p:cTn id="167" dur="100" fill="hold"/>
                                        <p:tgtEl>
                                          <p:spTgt spid="146"/>
                                        </p:tgtEl>
                                        <p:attrNameLst>
                                          <p:attrName>ppt_w</p:attrName>
                                        </p:attrNameLst>
                                      </p:cBhvr>
                                      <p:tavLst>
                                        <p:tav tm="0">
                                          <p:val>
                                            <p:strVal val="4*#ppt_w"/>
                                          </p:val>
                                        </p:tav>
                                        <p:tav tm="100000">
                                          <p:val>
                                            <p:strVal val="#ppt_w"/>
                                          </p:val>
                                        </p:tav>
                                      </p:tavLst>
                                    </p:anim>
                                    <p:anim calcmode="lin" valueType="num">
                                      <p:cBhvr>
                                        <p:cTn id="168" dur="100" fill="hold"/>
                                        <p:tgtEl>
                                          <p:spTgt spid="146"/>
                                        </p:tgtEl>
                                        <p:attrNameLst>
                                          <p:attrName>ppt_h</p:attrName>
                                        </p:attrNameLst>
                                      </p:cBhvr>
                                      <p:tavLst>
                                        <p:tav tm="0">
                                          <p:val>
                                            <p:strVal val="4*#ppt_h"/>
                                          </p:val>
                                        </p:tav>
                                        <p:tav tm="100000">
                                          <p:val>
                                            <p:strVal val="#ppt_h"/>
                                          </p:val>
                                        </p:tav>
                                      </p:tavLst>
                                    </p:anim>
                                  </p:childTnLst>
                                </p:cTn>
                              </p:par>
                            </p:childTnLst>
                          </p:cTn>
                        </p:par>
                        <p:par>
                          <p:cTn id="169" fill="hold">
                            <p:stCondLst>
                              <p:cond delay="3300"/>
                            </p:stCondLst>
                            <p:childTnLst>
                              <p:par>
                                <p:cTn id="170" presetID="23" presetClass="entr" presetSubtype="32" fill="hold" grpId="0" nodeType="afterEffect">
                                  <p:stCondLst>
                                    <p:cond delay="0"/>
                                  </p:stCondLst>
                                  <p:iterate>
                                    <p:tmAbs val="0"/>
                                  </p:iterate>
                                  <p:childTnLst>
                                    <p:set>
                                      <p:cBhvr>
                                        <p:cTn id="171" fill="hold"/>
                                        <p:tgtEl>
                                          <p:spTgt spid="147"/>
                                        </p:tgtEl>
                                        <p:attrNameLst>
                                          <p:attrName>style.visibility</p:attrName>
                                        </p:attrNameLst>
                                      </p:cBhvr>
                                      <p:to>
                                        <p:strVal val="visible"/>
                                      </p:to>
                                    </p:set>
                                    <p:anim calcmode="lin" valueType="num">
                                      <p:cBhvr>
                                        <p:cTn id="172" dur="100" fill="hold"/>
                                        <p:tgtEl>
                                          <p:spTgt spid="147"/>
                                        </p:tgtEl>
                                        <p:attrNameLst>
                                          <p:attrName>ppt_w</p:attrName>
                                        </p:attrNameLst>
                                      </p:cBhvr>
                                      <p:tavLst>
                                        <p:tav tm="0">
                                          <p:val>
                                            <p:strVal val="4*#ppt_w"/>
                                          </p:val>
                                        </p:tav>
                                        <p:tav tm="100000">
                                          <p:val>
                                            <p:strVal val="#ppt_w"/>
                                          </p:val>
                                        </p:tav>
                                      </p:tavLst>
                                    </p:anim>
                                    <p:anim calcmode="lin" valueType="num">
                                      <p:cBhvr>
                                        <p:cTn id="173" dur="100" fill="hold"/>
                                        <p:tgtEl>
                                          <p:spTgt spid="147"/>
                                        </p:tgtEl>
                                        <p:attrNameLst>
                                          <p:attrName>ppt_h</p:attrName>
                                        </p:attrNameLst>
                                      </p:cBhvr>
                                      <p:tavLst>
                                        <p:tav tm="0">
                                          <p:val>
                                            <p:strVal val="4*#ppt_h"/>
                                          </p:val>
                                        </p:tav>
                                        <p:tav tm="100000">
                                          <p:val>
                                            <p:strVal val="#ppt_h"/>
                                          </p:val>
                                        </p:tav>
                                      </p:tavLst>
                                    </p:anim>
                                  </p:childTnLst>
                                </p:cTn>
                              </p:par>
                            </p:childTnLst>
                          </p:cTn>
                        </p:par>
                        <p:par>
                          <p:cTn id="174" fill="hold">
                            <p:stCondLst>
                              <p:cond delay="3400"/>
                            </p:stCondLst>
                            <p:childTnLst>
                              <p:par>
                                <p:cTn id="175" presetID="23" presetClass="entr" presetSubtype="32" fill="hold" grpId="0" nodeType="afterEffect">
                                  <p:stCondLst>
                                    <p:cond delay="0"/>
                                  </p:stCondLst>
                                  <p:iterate>
                                    <p:tmAbs val="0"/>
                                  </p:iterate>
                                  <p:childTnLst>
                                    <p:set>
                                      <p:cBhvr>
                                        <p:cTn id="176" fill="hold"/>
                                        <p:tgtEl>
                                          <p:spTgt spid="148"/>
                                        </p:tgtEl>
                                        <p:attrNameLst>
                                          <p:attrName>style.visibility</p:attrName>
                                        </p:attrNameLst>
                                      </p:cBhvr>
                                      <p:to>
                                        <p:strVal val="visible"/>
                                      </p:to>
                                    </p:set>
                                    <p:anim calcmode="lin" valueType="num">
                                      <p:cBhvr>
                                        <p:cTn id="177" dur="100" fill="hold"/>
                                        <p:tgtEl>
                                          <p:spTgt spid="148"/>
                                        </p:tgtEl>
                                        <p:attrNameLst>
                                          <p:attrName>ppt_w</p:attrName>
                                        </p:attrNameLst>
                                      </p:cBhvr>
                                      <p:tavLst>
                                        <p:tav tm="0">
                                          <p:val>
                                            <p:strVal val="4*#ppt_w"/>
                                          </p:val>
                                        </p:tav>
                                        <p:tav tm="100000">
                                          <p:val>
                                            <p:strVal val="#ppt_w"/>
                                          </p:val>
                                        </p:tav>
                                      </p:tavLst>
                                    </p:anim>
                                    <p:anim calcmode="lin" valueType="num">
                                      <p:cBhvr>
                                        <p:cTn id="178" dur="100" fill="hold"/>
                                        <p:tgtEl>
                                          <p:spTgt spid="148"/>
                                        </p:tgtEl>
                                        <p:attrNameLst>
                                          <p:attrName>ppt_h</p:attrName>
                                        </p:attrNameLst>
                                      </p:cBhvr>
                                      <p:tavLst>
                                        <p:tav tm="0">
                                          <p:val>
                                            <p:strVal val="4*#ppt_h"/>
                                          </p:val>
                                        </p:tav>
                                        <p:tav tm="100000">
                                          <p:val>
                                            <p:strVal val="#ppt_h"/>
                                          </p:val>
                                        </p:tav>
                                      </p:tavLst>
                                    </p:anim>
                                  </p:childTnLst>
                                </p:cTn>
                              </p:par>
                            </p:childTnLst>
                          </p:cTn>
                        </p:par>
                        <p:par>
                          <p:cTn id="179" fill="hold">
                            <p:stCondLst>
                              <p:cond delay="3500"/>
                            </p:stCondLst>
                            <p:childTnLst>
                              <p:par>
                                <p:cTn id="180" presetID="23" presetClass="entr" presetSubtype="32" fill="hold" grpId="0" nodeType="afterEffect">
                                  <p:stCondLst>
                                    <p:cond delay="0"/>
                                  </p:stCondLst>
                                  <p:iterate>
                                    <p:tmAbs val="0"/>
                                  </p:iterate>
                                  <p:childTnLst>
                                    <p:set>
                                      <p:cBhvr>
                                        <p:cTn id="181" fill="hold"/>
                                        <p:tgtEl>
                                          <p:spTgt spid="149"/>
                                        </p:tgtEl>
                                        <p:attrNameLst>
                                          <p:attrName>style.visibility</p:attrName>
                                        </p:attrNameLst>
                                      </p:cBhvr>
                                      <p:to>
                                        <p:strVal val="visible"/>
                                      </p:to>
                                    </p:set>
                                    <p:anim calcmode="lin" valueType="num">
                                      <p:cBhvr>
                                        <p:cTn id="182" dur="100" fill="hold"/>
                                        <p:tgtEl>
                                          <p:spTgt spid="149"/>
                                        </p:tgtEl>
                                        <p:attrNameLst>
                                          <p:attrName>ppt_w</p:attrName>
                                        </p:attrNameLst>
                                      </p:cBhvr>
                                      <p:tavLst>
                                        <p:tav tm="0">
                                          <p:val>
                                            <p:strVal val="4*#ppt_w"/>
                                          </p:val>
                                        </p:tav>
                                        <p:tav tm="100000">
                                          <p:val>
                                            <p:strVal val="#ppt_w"/>
                                          </p:val>
                                        </p:tav>
                                      </p:tavLst>
                                    </p:anim>
                                    <p:anim calcmode="lin" valueType="num">
                                      <p:cBhvr>
                                        <p:cTn id="183" dur="100" fill="hold"/>
                                        <p:tgtEl>
                                          <p:spTgt spid="149"/>
                                        </p:tgtEl>
                                        <p:attrNameLst>
                                          <p:attrName>ppt_h</p:attrName>
                                        </p:attrNameLst>
                                      </p:cBhvr>
                                      <p:tavLst>
                                        <p:tav tm="0">
                                          <p:val>
                                            <p:strVal val="4*#ppt_h"/>
                                          </p:val>
                                        </p:tav>
                                        <p:tav tm="100000">
                                          <p:val>
                                            <p:strVal val="#ppt_h"/>
                                          </p:val>
                                        </p:tav>
                                      </p:tavLst>
                                    </p:anim>
                                  </p:childTnLst>
                                </p:cTn>
                              </p:par>
                            </p:childTnLst>
                          </p:cTn>
                        </p:par>
                        <p:par>
                          <p:cTn id="184" fill="hold">
                            <p:stCondLst>
                              <p:cond delay="3600"/>
                            </p:stCondLst>
                            <p:childTnLst>
                              <p:par>
                                <p:cTn id="185" presetID="23" presetClass="entr" presetSubtype="32" fill="hold" grpId="0" nodeType="afterEffect">
                                  <p:stCondLst>
                                    <p:cond delay="0"/>
                                  </p:stCondLst>
                                  <p:iterate>
                                    <p:tmAbs val="0"/>
                                  </p:iterate>
                                  <p:childTnLst>
                                    <p:set>
                                      <p:cBhvr>
                                        <p:cTn id="186" fill="hold"/>
                                        <p:tgtEl>
                                          <p:spTgt spid="150"/>
                                        </p:tgtEl>
                                        <p:attrNameLst>
                                          <p:attrName>style.visibility</p:attrName>
                                        </p:attrNameLst>
                                      </p:cBhvr>
                                      <p:to>
                                        <p:strVal val="visible"/>
                                      </p:to>
                                    </p:set>
                                    <p:anim calcmode="lin" valueType="num">
                                      <p:cBhvr>
                                        <p:cTn id="187" dur="100" fill="hold"/>
                                        <p:tgtEl>
                                          <p:spTgt spid="150"/>
                                        </p:tgtEl>
                                        <p:attrNameLst>
                                          <p:attrName>ppt_w</p:attrName>
                                        </p:attrNameLst>
                                      </p:cBhvr>
                                      <p:tavLst>
                                        <p:tav tm="0">
                                          <p:val>
                                            <p:strVal val="4*#ppt_w"/>
                                          </p:val>
                                        </p:tav>
                                        <p:tav tm="100000">
                                          <p:val>
                                            <p:strVal val="#ppt_w"/>
                                          </p:val>
                                        </p:tav>
                                      </p:tavLst>
                                    </p:anim>
                                    <p:anim calcmode="lin" valueType="num">
                                      <p:cBhvr>
                                        <p:cTn id="188" dur="100" fill="hold"/>
                                        <p:tgtEl>
                                          <p:spTgt spid="150"/>
                                        </p:tgtEl>
                                        <p:attrNameLst>
                                          <p:attrName>ppt_h</p:attrName>
                                        </p:attrNameLst>
                                      </p:cBhvr>
                                      <p:tavLst>
                                        <p:tav tm="0">
                                          <p:val>
                                            <p:strVal val="4*#ppt_h"/>
                                          </p:val>
                                        </p:tav>
                                        <p:tav tm="100000">
                                          <p:val>
                                            <p:strVal val="#ppt_h"/>
                                          </p:val>
                                        </p:tav>
                                      </p:tavLst>
                                    </p:anim>
                                  </p:childTnLst>
                                </p:cTn>
                              </p:par>
                            </p:childTnLst>
                          </p:cTn>
                        </p:par>
                        <p:par>
                          <p:cTn id="189" fill="hold">
                            <p:stCondLst>
                              <p:cond delay="3700"/>
                            </p:stCondLst>
                            <p:childTnLst>
                              <p:par>
                                <p:cTn id="190" presetID="23" presetClass="entr" presetSubtype="32" fill="hold" grpId="0" nodeType="afterEffect">
                                  <p:stCondLst>
                                    <p:cond delay="0"/>
                                  </p:stCondLst>
                                  <p:iterate>
                                    <p:tmAbs val="0"/>
                                  </p:iterate>
                                  <p:childTnLst>
                                    <p:set>
                                      <p:cBhvr>
                                        <p:cTn id="191" fill="hold"/>
                                        <p:tgtEl>
                                          <p:spTgt spid="151"/>
                                        </p:tgtEl>
                                        <p:attrNameLst>
                                          <p:attrName>style.visibility</p:attrName>
                                        </p:attrNameLst>
                                      </p:cBhvr>
                                      <p:to>
                                        <p:strVal val="visible"/>
                                      </p:to>
                                    </p:set>
                                    <p:anim calcmode="lin" valueType="num">
                                      <p:cBhvr>
                                        <p:cTn id="192" dur="100" fill="hold"/>
                                        <p:tgtEl>
                                          <p:spTgt spid="151"/>
                                        </p:tgtEl>
                                        <p:attrNameLst>
                                          <p:attrName>ppt_w</p:attrName>
                                        </p:attrNameLst>
                                      </p:cBhvr>
                                      <p:tavLst>
                                        <p:tav tm="0">
                                          <p:val>
                                            <p:strVal val="4*#ppt_w"/>
                                          </p:val>
                                        </p:tav>
                                        <p:tav tm="100000">
                                          <p:val>
                                            <p:strVal val="#ppt_w"/>
                                          </p:val>
                                        </p:tav>
                                      </p:tavLst>
                                    </p:anim>
                                    <p:anim calcmode="lin" valueType="num">
                                      <p:cBhvr>
                                        <p:cTn id="193" dur="100" fill="hold"/>
                                        <p:tgtEl>
                                          <p:spTgt spid="151"/>
                                        </p:tgtEl>
                                        <p:attrNameLst>
                                          <p:attrName>ppt_h</p:attrName>
                                        </p:attrNameLst>
                                      </p:cBhvr>
                                      <p:tavLst>
                                        <p:tav tm="0">
                                          <p:val>
                                            <p:strVal val="4*#ppt_h"/>
                                          </p:val>
                                        </p:tav>
                                        <p:tav tm="100000">
                                          <p:val>
                                            <p:strVal val="#ppt_h"/>
                                          </p:val>
                                        </p:tav>
                                      </p:tavLst>
                                    </p:anim>
                                  </p:childTnLst>
                                </p:cTn>
                              </p:par>
                            </p:childTnLst>
                          </p:cTn>
                        </p:par>
                        <p:par>
                          <p:cTn id="194" fill="hold">
                            <p:stCondLst>
                              <p:cond delay="3800"/>
                            </p:stCondLst>
                            <p:childTnLst>
                              <p:par>
                                <p:cTn id="195" presetID="23" presetClass="entr" presetSubtype="32" fill="hold" grpId="0" nodeType="afterEffect">
                                  <p:stCondLst>
                                    <p:cond delay="0"/>
                                  </p:stCondLst>
                                  <p:iterate>
                                    <p:tmAbs val="0"/>
                                  </p:iterate>
                                  <p:childTnLst>
                                    <p:set>
                                      <p:cBhvr>
                                        <p:cTn id="196" fill="hold"/>
                                        <p:tgtEl>
                                          <p:spTgt spid="152"/>
                                        </p:tgtEl>
                                        <p:attrNameLst>
                                          <p:attrName>style.visibility</p:attrName>
                                        </p:attrNameLst>
                                      </p:cBhvr>
                                      <p:to>
                                        <p:strVal val="visible"/>
                                      </p:to>
                                    </p:set>
                                    <p:anim calcmode="lin" valueType="num">
                                      <p:cBhvr>
                                        <p:cTn id="197" dur="100" fill="hold"/>
                                        <p:tgtEl>
                                          <p:spTgt spid="152"/>
                                        </p:tgtEl>
                                        <p:attrNameLst>
                                          <p:attrName>ppt_w</p:attrName>
                                        </p:attrNameLst>
                                      </p:cBhvr>
                                      <p:tavLst>
                                        <p:tav tm="0">
                                          <p:val>
                                            <p:strVal val="4*#ppt_w"/>
                                          </p:val>
                                        </p:tav>
                                        <p:tav tm="100000">
                                          <p:val>
                                            <p:strVal val="#ppt_w"/>
                                          </p:val>
                                        </p:tav>
                                      </p:tavLst>
                                    </p:anim>
                                    <p:anim calcmode="lin" valueType="num">
                                      <p:cBhvr>
                                        <p:cTn id="198" dur="100" fill="hold"/>
                                        <p:tgtEl>
                                          <p:spTgt spid="152"/>
                                        </p:tgtEl>
                                        <p:attrNameLst>
                                          <p:attrName>ppt_h</p:attrName>
                                        </p:attrNameLst>
                                      </p:cBhvr>
                                      <p:tavLst>
                                        <p:tav tm="0">
                                          <p:val>
                                            <p:strVal val="4*#ppt_h"/>
                                          </p:val>
                                        </p:tav>
                                        <p:tav tm="100000">
                                          <p:val>
                                            <p:strVal val="#ppt_h"/>
                                          </p:val>
                                        </p:tav>
                                      </p:tavLst>
                                    </p:anim>
                                  </p:childTnLst>
                                </p:cTn>
                              </p:par>
                            </p:childTnLst>
                          </p:cTn>
                        </p:par>
                        <p:par>
                          <p:cTn id="199" fill="hold">
                            <p:stCondLst>
                              <p:cond delay="3900"/>
                            </p:stCondLst>
                            <p:childTnLst>
                              <p:par>
                                <p:cTn id="200" presetID="23" presetClass="entr" presetSubtype="32" fill="hold" grpId="0" nodeType="afterEffect">
                                  <p:stCondLst>
                                    <p:cond delay="0"/>
                                  </p:stCondLst>
                                  <p:iterate>
                                    <p:tmAbs val="0"/>
                                  </p:iterate>
                                  <p:childTnLst>
                                    <p:set>
                                      <p:cBhvr>
                                        <p:cTn id="201" fill="hold"/>
                                        <p:tgtEl>
                                          <p:spTgt spid="153"/>
                                        </p:tgtEl>
                                        <p:attrNameLst>
                                          <p:attrName>style.visibility</p:attrName>
                                        </p:attrNameLst>
                                      </p:cBhvr>
                                      <p:to>
                                        <p:strVal val="visible"/>
                                      </p:to>
                                    </p:set>
                                    <p:anim calcmode="lin" valueType="num">
                                      <p:cBhvr>
                                        <p:cTn id="202" dur="100" fill="hold"/>
                                        <p:tgtEl>
                                          <p:spTgt spid="153"/>
                                        </p:tgtEl>
                                        <p:attrNameLst>
                                          <p:attrName>ppt_w</p:attrName>
                                        </p:attrNameLst>
                                      </p:cBhvr>
                                      <p:tavLst>
                                        <p:tav tm="0">
                                          <p:val>
                                            <p:strVal val="4*#ppt_w"/>
                                          </p:val>
                                        </p:tav>
                                        <p:tav tm="100000">
                                          <p:val>
                                            <p:strVal val="#ppt_w"/>
                                          </p:val>
                                        </p:tav>
                                      </p:tavLst>
                                    </p:anim>
                                    <p:anim calcmode="lin" valueType="num">
                                      <p:cBhvr>
                                        <p:cTn id="203" dur="100" fill="hold"/>
                                        <p:tgtEl>
                                          <p:spTgt spid="153"/>
                                        </p:tgtEl>
                                        <p:attrNameLst>
                                          <p:attrName>ppt_h</p:attrName>
                                        </p:attrNameLst>
                                      </p:cBhvr>
                                      <p:tavLst>
                                        <p:tav tm="0">
                                          <p:val>
                                            <p:strVal val="4*#ppt_h"/>
                                          </p:val>
                                        </p:tav>
                                        <p:tav tm="100000">
                                          <p:val>
                                            <p:strVal val="#ppt_h"/>
                                          </p:val>
                                        </p:tav>
                                      </p:tavLst>
                                    </p:anim>
                                  </p:childTnLst>
                                </p:cTn>
                              </p:par>
                            </p:childTnLst>
                          </p:cTn>
                        </p:par>
                        <p:par>
                          <p:cTn id="204" fill="hold">
                            <p:stCondLst>
                              <p:cond delay="4000"/>
                            </p:stCondLst>
                            <p:childTnLst>
                              <p:par>
                                <p:cTn id="205" presetID="23" presetClass="entr" presetSubtype="32" fill="hold" grpId="0" nodeType="afterEffect">
                                  <p:stCondLst>
                                    <p:cond delay="0"/>
                                  </p:stCondLst>
                                  <p:iterate>
                                    <p:tmAbs val="0"/>
                                  </p:iterate>
                                  <p:childTnLst>
                                    <p:set>
                                      <p:cBhvr>
                                        <p:cTn id="206" fill="hold"/>
                                        <p:tgtEl>
                                          <p:spTgt spid="154"/>
                                        </p:tgtEl>
                                        <p:attrNameLst>
                                          <p:attrName>style.visibility</p:attrName>
                                        </p:attrNameLst>
                                      </p:cBhvr>
                                      <p:to>
                                        <p:strVal val="visible"/>
                                      </p:to>
                                    </p:set>
                                    <p:anim calcmode="lin" valueType="num">
                                      <p:cBhvr>
                                        <p:cTn id="207" dur="100" fill="hold"/>
                                        <p:tgtEl>
                                          <p:spTgt spid="154"/>
                                        </p:tgtEl>
                                        <p:attrNameLst>
                                          <p:attrName>ppt_w</p:attrName>
                                        </p:attrNameLst>
                                      </p:cBhvr>
                                      <p:tavLst>
                                        <p:tav tm="0">
                                          <p:val>
                                            <p:strVal val="4*#ppt_w"/>
                                          </p:val>
                                        </p:tav>
                                        <p:tav tm="100000">
                                          <p:val>
                                            <p:strVal val="#ppt_w"/>
                                          </p:val>
                                        </p:tav>
                                      </p:tavLst>
                                    </p:anim>
                                    <p:anim calcmode="lin" valueType="num">
                                      <p:cBhvr>
                                        <p:cTn id="208" dur="100" fill="hold"/>
                                        <p:tgtEl>
                                          <p:spTgt spid="154"/>
                                        </p:tgtEl>
                                        <p:attrNameLst>
                                          <p:attrName>ppt_h</p:attrName>
                                        </p:attrNameLst>
                                      </p:cBhvr>
                                      <p:tavLst>
                                        <p:tav tm="0">
                                          <p:val>
                                            <p:strVal val="4*#ppt_h"/>
                                          </p:val>
                                        </p:tav>
                                        <p:tav tm="100000">
                                          <p:val>
                                            <p:strVal val="#ppt_h"/>
                                          </p:val>
                                        </p:tav>
                                      </p:tavLst>
                                    </p:anim>
                                  </p:childTnLst>
                                </p:cTn>
                              </p:par>
                            </p:childTnLst>
                          </p:cTn>
                        </p:par>
                        <p:par>
                          <p:cTn id="209" fill="hold">
                            <p:stCondLst>
                              <p:cond delay="4100"/>
                            </p:stCondLst>
                            <p:childTnLst>
                              <p:par>
                                <p:cTn id="210" presetID="23" presetClass="entr" presetSubtype="32" fill="hold" grpId="0" nodeType="afterEffect">
                                  <p:stCondLst>
                                    <p:cond delay="0"/>
                                  </p:stCondLst>
                                  <p:iterate>
                                    <p:tmAbs val="0"/>
                                  </p:iterate>
                                  <p:childTnLst>
                                    <p:set>
                                      <p:cBhvr>
                                        <p:cTn id="211" fill="hold"/>
                                        <p:tgtEl>
                                          <p:spTgt spid="155"/>
                                        </p:tgtEl>
                                        <p:attrNameLst>
                                          <p:attrName>style.visibility</p:attrName>
                                        </p:attrNameLst>
                                      </p:cBhvr>
                                      <p:to>
                                        <p:strVal val="visible"/>
                                      </p:to>
                                    </p:set>
                                    <p:anim calcmode="lin" valueType="num">
                                      <p:cBhvr>
                                        <p:cTn id="212" dur="100" fill="hold"/>
                                        <p:tgtEl>
                                          <p:spTgt spid="155"/>
                                        </p:tgtEl>
                                        <p:attrNameLst>
                                          <p:attrName>ppt_w</p:attrName>
                                        </p:attrNameLst>
                                      </p:cBhvr>
                                      <p:tavLst>
                                        <p:tav tm="0">
                                          <p:val>
                                            <p:strVal val="4*#ppt_w"/>
                                          </p:val>
                                        </p:tav>
                                        <p:tav tm="100000">
                                          <p:val>
                                            <p:strVal val="#ppt_w"/>
                                          </p:val>
                                        </p:tav>
                                      </p:tavLst>
                                    </p:anim>
                                    <p:anim calcmode="lin" valueType="num">
                                      <p:cBhvr>
                                        <p:cTn id="213" dur="100" fill="hold"/>
                                        <p:tgtEl>
                                          <p:spTgt spid="155"/>
                                        </p:tgtEl>
                                        <p:attrNameLst>
                                          <p:attrName>ppt_h</p:attrName>
                                        </p:attrNameLst>
                                      </p:cBhvr>
                                      <p:tavLst>
                                        <p:tav tm="0">
                                          <p:val>
                                            <p:strVal val="4*#ppt_h"/>
                                          </p:val>
                                        </p:tav>
                                        <p:tav tm="100000">
                                          <p:val>
                                            <p:strVal val="#ppt_h"/>
                                          </p:val>
                                        </p:tav>
                                      </p:tavLst>
                                    </p:anim>
                                  </p:childTnLst>
                                </p:cTn>
                              </p:par>
                            </p:childTnLst>
                          </p:cTn>
                        </p:par>
                        <p:par>
                          <p:cTn id="214" fill="hold">
                            <p:stCondLst>
                              <p:cond delay="4200"/>
                            </p:stCondLst>
                            <p:childTnLst>
                              <p:par>
                                <p:cTn id="215" presetID="23" presetClass="entr" presetSubtype="32" fill="hold" grpId="0" nodeType="afterEffect">
                                  <p:stCondLst>
                                    <p:cond delay="0"/>
                                  </p:stCondLst>
                                  <p:iterate>
                                    <p:tmAbs val="0"/>
                                  </p:iterate>
                                  <p:childTnLst>
                                    <p:set>
                                      <p:cBhvr>
                                        <p:cTn id="216" fill="hold"/>
                                        <p:tgtEl>
                                          <p:spTgt spid="156"/>
                                        </p:tgtEl>
                                        <p:attrNameLst>
                                          <p:attrName>style.visibility</p:attrName>
                                        </p:attrNameLst>
                                      </p:cBhvr>
                                      <p:to>
                                        <p:strVal val="visible"/>
                                      </p:to>
                                    </p:set>
                                    <p:anim calcmode="lin" valueType="num">
                                      <p:cBhvr>
                                        <p:cTn id="217" dur="100" fill="hold"/>
                                        <p:tgtEl>
                                          <p:spTgt spid="156"/>
                                        </p:tgtEl>
                                        <p:attrNameLst>
                                          <p:attrName>ppt_w</p:attrName>
                                        </p:attrNameLst>
                                      </p:cBhvr>
                                      <p:tavLst>
                                        <p:tav tm="0">
                                          <p:val>
                                            <p:strVal val="4*#ppt_w"/>
                                          </p:val>
                                        </p:tav>
                                        <p:tav tm="100000">
                                          <p:val>
                                            <p:strVal val="#ppt_w"/>
                                          </p:val>
                                        </p:tav>
                                      </p:tavLst>
                                    </p:anim>
                                    <p:anim calcmode="lin" valueType="num">
                                      <p:cBhvr>
                                        <p:cTn id="218" dur="100" fill="hold"/>
                                        <p:tgtEl>
                                          <p:spTgt spid="156"/>
                                        </p:tgtEl>
                                        <p:attrNameLst>
                                          <p:attrName>ppt_h</p:attrName>
                                        </p:attrNameLst>
                                      </p:cBhvr>
                                      <p:tavLst>
                                        <p:tav tm="0">
                                          <p:val>
                                            <p:strVal val="4*#ppt_h"/>
                                          </p:val>
                                        </p:tav>
                                        <p:tav tm="100000">
                                          <p:val>
                                            <p:strVal val="#ppt_h"/>
                                          </p:val>
                                        </p:tav>
                                      </p:tavLst>
                                    </p:anim>
                                  </p:childTnLst>
                                </p:cTn>
                              </p:par>
                            </p:childTnLst>
                          </p:cTn>
                        </p:par>
                        <p:par>
                          <p:cTn id="219" fill="hold">
                            <p:stCondLst>
                              <p:cond delay="4300"/>
                            </p:stCondLst>
                            <p:childTnLst>
                              <p:par>
                                <p:cTn id="220" presetID="23" presetClass="entr" presetSubtype="32" fill="hold" grpId="0" nodeType="afterEffect">
                                  <p:stCondLst>
                                    <p:cond delay="0"/>
                                  </p:stCondLst>
                                  <p:iterate>
                                    <p:tmAbs val="0"/>
                                  </p:iterate>
                                  <p:childTnLst>
                                    <p:set>
                                      <p:cBhvr>
                                        <p:cTn id="221" fill="hold"/>
                                        <p:tgtEl>
                                          <p:spTgt spid="157"/>
                                        </p:tgtEl>
                                        <p:attrNameLst>
                                          <p:attrName>style.visibility</p:attrName>
                                        </p:attrNameLst>
                                      </p:cBhvr>
                                      <p:to>
                                        <p:strVal val="visible"/>
                                      </p:to>
                                    </p:set>
                                    <p:anim calcmode="lin" valueType="num">
                                      <p:cBhvr>
                                        <p:cTn id="222" dur="100" fill="hold"/>
                                        <p:tgtEl>
                                          <p:spTgt spid="157"/>
                                        </p:tgtEl>
                                        <p:attrNameLst>
                                          <p:attrName>ppt_w</p:attrName>
                                        </p:attrNameLst>
                                      </p:cBhvr>
                                      <p:tavLst>
                                        <p:tav tm="0">
                                          <p:val>
                                            <p:strVal val="4*#ppt_w"/>
                                          </p:val>
                                        </p:tav>
                                        <p:tav tm="100000">
                                          <p:val>
                                            <p:strVal val="#ppt_w"/>
                                          </p:val>
                                        </p:tav>
                                      </p:tavLst>
                                    </p:anim>
                                    <p:anim calcmode="lin" valueType="num">
                                      <p:cBhvr>
                                        <p:cTn id="223" dur="100" fill="hold"/>
                                        <p:tgtEl>
                                          <p:spTgt spid="157"/>
                                        </p:tgtEl>
                                        <p:attrNameLst>
                                          <p:attrName>ppt_h</p:attrName>
                                        </p:attrNameLst>
                                      </p:cBhvr>
                                      <p:tavLst>
                                        <p:tav tm="0">
                                          <p:val>
                                            <p:strVal val="4*#ppt_h"/>
                                          </p:val>
                                        </p:tav>
                                        <p:tav tm="100000">
                                          <p:val>
                                            <p:strVal val="#ppt_h"/>
                                          </p:val>
                                        </p:tav>
                                      </p:tavLst>
                                    </p:anim>
                                  </p:childTnLst>
                                </p:cTn>
                              </p:par>
                            </p:childTnLst>
                          </p:cTn>
                        </p:par>
                        <p:par>
                          <p:cTn id="224" fill="hold">
                            <p:stCondLst>
                              <p:cond delay="4400"/>
                            </p:stCondLst>
                            <p:childTnLst>
                              <p:par>
                                <p:cTn id="225" presetID="23" presetClass="entr" presetSubtype="32" fill="hold" grpId="0" nodeType="afterEffect">
                                  <p:stCondLst>
                                    <p:cond delay="0"/>
                                  </p:stCondLst>
                                  <p:iterate>
                                    <p:tmAbs val="0"/>
                                  </p:iterate>
                                  <p:childTnLst>
                                    <p:set>
                                      <p:cBhvr>
                                        <p:cTn id="226" fill="hold"/>
                                        <p:tgtEl>
                                          <p:spTgt spid="158"/>
                                        </p:tgtEl>
                                        <p:attrNameLst>
                                          <p:attrName>style.visibility</p:attrName>
                                        </p:attrNameLst>
                                      </p:cBhvr>
                                      <p:to>
                                        <p:strVal val="visible"/>
                                      </p:to>
                                    </p:set>
                                    <p:anim calcmode="lin" valueType="num">
                                      <p:cBhvr>
                                        <p:cTn id="227" dur="100" fill="hold"/>
                                        <p:tgtEl>
                                          <p:spTgt spid="158"/>
                                        </p:tgtEl>
                                        <p:attrNameLst>
                                          <p:attrName>ppt_w</p:attrName>
                                        </p:attrNameLst>
                                      </p:cBhvr>
                                      <p:tavLst>
                                        <p:tav tm="0">
                                          <p:val>
                                            <p:strVal val="4*#ppt_w"/>
                                          </p:val>
                                        </p:tav>
                                        <p:tav tm="100000">
                                          <p:val>
                                            <p:strVal val="#ppt_w"/>
                                          </p:val>
                                        </p:tav>
                                      </p:tavLst>
                                    </p:anim>
                                    <p:anim calcmode="lin" valueType="num">
                                      <p:cBhvr>
                                        <p:cTn id="228" dur="100" fill="hold"/>
                                        <p:tgtEl>
                                          <p:spTgt spid="158"/>
                                        </p:tgtEl>
                                        <p:attrNameLst>
                                          <p:attrName>ppt_h</p:attrName>
                                        </p:attrNameLst>
                                      </p:cBhvr>
                                      <p:tavLst>
                                        <p:tav tm="0">
                                          <p:val>
                                            <p:strVal val="4*#ppt_h"/>
                                          </p:val>
                                        </p:tav>
                                        <p:tav tm="100000">
                                          <p:val>
                                            <p:strVal val="#ppt_h"/>
                                          </p:val>
                                        </p:tav>
                                      </p:tavLst>
                                    </p:anim>
                                  </p:childTnLst>
                                </p:cTn>
                              </p:par>
                            </p:childTnLst>
                          </p:cTn>
                        </p:par>
                        <p:par>
                          <p:cTn id="229" fill="hold">
                            <p:stCondLst>
                              <p:cond delay="4500"/>
                            </p:stCondLst>
                            <p:childTnLst>
                              <p:par>
                                <p:cTn id="230" presetID="23" presetClass="entr" presetSubtype="32" fill="hold" grpId="0" nodeType="afterEffect">
                                  <p:stCondLst>
                                    <p:cond delay="0"/>
                                  </p:stCondLst>
                                  <p:iterate>
                                    <p:tmAbs val="0"/>
                                  </p:iterate>
                                  <p:childTnLst>
                                    <p:set>
                                      <p:cBhvr>
                                        <p:cTn id="231" fill="hold"/>
                                        <p:tgtEl>
                                          <p:spTgt spid="159"/>
                                        </p:tgtEl>
                                        <p:attrNameLst>
                                          <p:attrName>style.visibility</p:attrName>
                                        </p:attrNameLst>
                                      </p:cBhvr>
                                      <p:to>
                                        <p:strVal val="visible"/>
                                      </p:to>
                                    </p:set>
                                    <p:anim calcmode="lin" valueType="num">
                                      <p:cBhvr>
                                        <p:cTn id="232" dur="100" fill="hold"/>
                                        <p:tgtEl>
                                          <p:spTgt spid="159"/>
                                        </p:tgtEl>
                                        <p:attrNameLst>
                                          <p:attrName>ppt_w</p:attrName>
                                        </p:attrNameLst>
                                      </p:cBhvr>
                                      <p:tavLst>
                                        <p:tav tm="0">
                                          <p:val>
                                            <p:strVal val="4*#ppt_w"/>
                                          </p:val>
                                        </p:tav>
                                        <p:tav tm="100000">
                                          <p:val>
                                            <p:strVal val="#ppt_w"/>
                                          </p:val>
                                        </p:tav>
                                      </p:tavLst>
                                    </p:anim>
                                    <p:anim calcmode="lin" valueType="num">
                                      <p:cBhvr>
                                        <p:cTn id="233" dur="100" fill="hold"/>
                                        <p:tgtEl>
                                          <p:spTgt spid="159"/>
                                        </p:tgtEl>
                                        <p:attrNameLst>
                                          <p:attrName>ppt_h</p:attrName>
                                        </p:attrNameLst>
                                      </p:cBhvr>
                                      <p:tavLst>
                                        <p:tav tm="0">
                                          <p:val>
                                            <p:strVal val="4*#ppt_h"/>
                                          </p:val>
                                        </p:tav>
                                        <p:tav tm="100000">
                                          <p:val>
                                            <p:strVal val="#ppt_h"/>
                                          </p:val>
                                        </p:tav>
                                      </p:tavLst>
                                    </p:anim>
                                  </p:childTnLst>
                                </p:cTn>
                              </p:par>
                            </p:childTnLst>
                          </p:cTn>
                        </p:par>
                        <p:par>
                          <p:cTn id="234" fill="hold">
                            <p:stCondLst>
                              <p:cond delay="4600"/>
                            </p:stCondLst>
                            <p:childTnLst>
                              <p:par>
                                <p:cTn id="235" presetID="23" presetClass="entr" presetSubtype="32" fill="hold" grpId="0" nodeType="afterEffect">
                                  <p:stCondLst>
                                    <p:cond delay="0"/>
                                  </p:stCondLst>
                                  <p:iterate>
                                    <p:tmAbs val="0"/>
                                  </p:iterate>
                                  <p:childTnLst>
                                    <p:set>
                                      <p:cBhvr>
                                        <p:cTn id="236" fill="hold"/>
                                        <p:tgtEl>
                                          <p:spTgt spid="160"/>
                                        </p:tgtEl>
                                        <p:attrNameLst>
                                          <p:attrName>style.visibility</p:attrName>
                                        </p:attrNameLst>
                                      </p:cBhvr>
                                      <p:to>
                                        <p:strVal val="visible"/>
                                      </p:to>
                                    </p:set>
                                    <p:anim calcmode="lin" valueType="num">
                                      <p:cBhvr>
                                        <p:cTn id="237" dur="100" fill="hold"/>
                                        <p:tgtEl>
                                          <p:spTgt spid="160"/>
                                        </p:tgtEl>
                                        <p:attrNameLst>
                                          <p:attrName>ppt_w</p:attrName>
                                        </p:attrNameLst>
                                      </p:cBhvr>
                                      <p:tavLst>
                                        <p:tav tm="0">
                                          <p:val>
                                            <p:strVal val="4*#ppt_w"/>
                                          </p:val>
                                        </p:tav>
                                        <p:tav tm="100000">
                                          <p:val>
                                            <p:strVal val="#ppt_w"/>
                                          </p:val>
                                        </p:tav>
                                      </p:tavLst>
                                    </p:anim>
                                    <p:anim calcmode="lin" valueType="num">
                                      <p:cBhvr>
                                        <p:cTn id="238" dur="100" fill="hold"/>
                                        <p:tgtEl>
                                          <p:spTgt spid="160"/>
                                        </p:tgtEl>
                                        <p:attrNameLst>
                                          <p:attrName>ppt_h</p:attrName>
                                        </p:attrNameLst>
                                      </p:cBhvr>
                                      <p:tavLst>
                                        <p:tav tm="0">
                                          <p:val>
                                            <p:strVal val="4*#ppt_h"/>
                                          </p:val>
                                        </p:tav>
                                        <p:tav tm="100000">
                                          <p:val>
                                            <p:strVal val="#ppt_h"/>
                                          </p:val>
                                        </p:tav>
                                      </p:tavLst>
                                    </p:anim>
                                  </p:childTnLst>
                                </p:cTn>
                              </p:par>
                            </p:childTnLst>
                          </p:cTn>
                        </p:par>
                        <p:par>
                          <p:cTn id="239" fill="hold">
                            <p:stCondLst>
                              <p:cond delay="4700"/>
                            </p:stCondLst>
                            <p:childTnLst>
                              <p:par>
                                <p:cTn id="240" presetID="23" presetClass="entr" presetSubtype="32" fill="hold" grpId="0" nodeType="afterEffect">
                                  <p:stCondLst>
                                    <p:cond delay="0"/>
                                  </p:stCondLst>
                                  <p:iterate>
                                    <p:tmAbs val="0"/>
                                  </p:iterate>
                                  <p:childTnLst>
                                    <p:set>
                                      <p:cBhvr>
                                        <p:cTn id="241" fill="hold"/>
                                        <p:tgtEl>
                                          <p:spTgt spid="161"/>
                                        </p:tgtEl>
                                        <p:attrNameLst>
                                          <p:attrName>style.visibility</p:attrName>
                                        </p:attrNameLst>
                                      </p:cBhvr>
                                      <p:to>
                                        <p:strVal val="visible"/>
                                      </p:to>
                                    </p:set>
                                    <p:anim calcmode="lin" valueType="num">
                                      <p:cBhvr>
                                        <p:cTn id="242" dur="100" fill="hold"/>
                                        <p:tgtEl>
                                          <p:spTgt spid="161"/>
                                        </p:tgtEl>
                                        <p:attrNameLst>
                                          <p:attrName>ppt_w</p:attrName>
                                        </p:attrNameLst>
                                      </p:cBhvr>
                                      <p:tavLst>
                                        <p:tav tm="0">
                                          <p:val>
                                            <p:strVal val="4*#ppt_w"/>
                                          </p:val>
                                        </p:tav>
                                        <p:tav tm="100000">
                                          <p:val>
                                            <p:strVal val="#ppt_w"/>
                                          </p:val>
                                        </p:tav>
                                      </p:tavLst>
                                    </p:anim>
                                    <p:anim calcmode="lin" valueType="num">
                                      <p:cBhvr>
                                        <p:cTn id="243" dur="100" fill="hold"/>
                                        <p:tgtEl>
                                          <p:spTgt spid="161"/>
                                        </p:tgtEl>
                                        <p:attrNameLst>
                                          <p:attrName>ppt_h</p:attrName>
                                        </p:attrNameLst>
                                      </p:cBhvr>
                                      <p:tavLst>
                                        <p:tav tm="0">
                                          <p:val>
                                            <p:strVal val="4*#ppt_h"/>
                                          </p:val>
                                        </p:tav>
                                        <p:tav tm="100000">
                                          <p:val>
                                            <p:strVal val="#ppt_h"/>
                                          </p:val>
                                        </p:tav>
                                      </p:tavLst>
                                    </p:anim>
                                  </p:childTnLst>
                                </p:cTn>
                              </p:par>
                            </p:childTnLst>
                          </p:cTn>
                        </p:par>
                        <p:par>
                          <p:cTn id="244" fill="hold">
                            <p:stCondLst>
                              <p:cond delay="4800"/>
                            </p:stCondLst>
                            <p:childTnLst>
                              <p:par>
                                <p:cTn id="245" presetID="23" presetClass="entr" presetSubtype="32" fill="hold" grpId="0" nodeType="afterEffect">
                                  <p:stCondLst>
                                    <p:cond delay="0"/>
                                  </p:stCondLst>
                                  <p:iterate>
                                    <p:tmAbs val="0"/>
                                  </p:iterate>
                                  <p:childTnLst>
                                    <p:set>
                                      <p:cBhvr>
                                        <p:cTn id="246" fill="hold"/>
                                        <p:tgtEl>
                                          <p:spTgt spid="162"/>
                                        </p:tgtEl>
                                        <p:attrNameLst>
                                          <p:attrName>style.visibility</p:attrName>
                                        </p:attrNameLst>
                                      </p:cBhvr>
                                      <p:to>
                                        <p:strVal val="visible"/>
                                      </p:to>
                                    </p:set>
                                    <p:anim calcmode="lin" valueType="num">
                                      <p:cBhvr>
                                        <p:cTn id="247" dur="100" fill="hold"/>
                                        <p:tgtEl>
                                          <p:spTgt spid="162"/>
                                        </p:tgtEl>
                                        <p:attrNameLst>
                                          <p:attrName>ppt_w</p:attrName>
                                        </p:attrNameLst>
                                      </p:cBhvr>
                                      <p:tavLst>
                                        <p:tav tm="0">
                                          <p:val>
                                            <p:strVal val="4*#ppt_w"/>
                                          </p:val>
                                        </p:tav>
                                        <p:tav tm="100000">
                                          <p:val>
                                            <p:strVal val="#ppt_w"/>
                                          </p:val>
                                        </p:tav>
                                      </p:tavLst>
                                    </p:anim>
                                    <p:anim calcmode="lin" valueType="num">
                                      <p:cBhvr>
                                        <p:cTn id="248" dur="100" fill="hold"/>
                                        <p:tgtEl>
                                          <p:spTgt spid="162"/>
                                        </p:tgtEl>
                                        <p:attrNameLst>
                                          <p:attrName>ppt_h</p:attrName>
                                        </p:attrNameLst>
                                      </p:cBhvr>
                                      <p:tavLst>
                                        <p:tav tm="0">
                                          <p:val>
                                            <p:strVal val="4*#ppt_h"/>
                                          </p:val>
                                        </p:tav>
                                        <p:tav tm="100000">
                                          <p:val>
                                            <p:strVal val="#ppt_h"/>
                                          </p:val>
                                        </p:tav>
                                      </p:tavLst>
                                    </p:anim>
                                  </p:childTnLst>
                                </p:cTn>
                              </p:par>
                            </p:childTnLst>
                          </p:cTn>
                        </p:par>
                        <p:par>
                          <p:cTn id="249" fill="hold">
                            <p:stCondLst>
                              <p:cond delay="4900"/>
                            </p:stCondLst>
                            <p:childTnLst>
                              <p:par>
                                <p:cTn id="250" presetID="23" presetClass="entr" presetSubtype="32" fill="hold" grpId="0" nodeType="afterEffect">
                                  <p:stCondLst>
                                    <p:cond delay="0"/>
                                  </p:stCondLst>
                                  <p:iterate>
                                    <p:tmAbs val="0"/>
                                  </p:iterate>
                                  <p:childTnLst>
                                    <p:set>
                                      <p:cBhvr>
                                        <p:cTn id="251" fill="hold"/>
                                        <p:tgtEl>
                                          <p:spTgt spid="163"/>
                                        </p:tgtEl>
                                        <p:attrNameLst>
                                          <p:attrName>style.visibility</p:attrName>
                                        </p:attrNameLst>
                                      </p:cBhvr>
                                      <p:to>
                                        <p:strVal val="visible"/>
                                      </p:to>
                                    </p:set>
                                    <p:anim calcmode="lin" valueType="num">
                                      <p:cBhvr>
                                        <p:cTn id="252" dur="100" fill="hold"/>
                                        <p:tgtEl>
                                          <p:spTgt spid="163"/>
                                        </p:tgtEl>
                                        <p:attrNameLst>
                                          <p:attrName>ppt_w</p:attrName>
                                        </p:attrNameLst>
                                      </p:cBhvr>
                                      <p:tavLst>
                                        <p:tav tm="0">
                                          <p:val>
                                            <p:strVal val="4*#ppt_w"/>
                                          </p:val>
                                        </p:tav>
                                        <p:tav tm="100000">
                                          <p:val>
                                            <p:strVal val="#ppt_w"/>
                                          </p:val>
                                        </p:tav>
                                      </p:tavLst>
                                    </p:anim>
                                    <p:anim calcmode="lin" valueType="num">
                                      <p:cBhvr>
                                        <p:cTn id="253" dur="100" fill="hold"/>
                                        <p:tgtEl>
                                          <p:spTgt spid="163"/>
                                        </p:tgtEl>
                                        <p:attrNameLst>
                                          <p:attrName>ppt_h</p:attrName>
                                        </p:attrNameLst>
                                      </p:cBhvr>
                                      <p:tavLst>
                                        <p:tav tm="0">
                                          <p:val>
                                            <p:strVal val="4*#ppt_h"/>
                                          </p:val>
                                        </p:tav>
                                        <p:tav tm="100000">
                                          <p:val>
                                            <p:strVal val="#ppt_h"/>
                                          </p:val>
                                        </p:tav>
                                      </p:tavLst>
                                    </p:anim>
                                  </p:childTnLst>
                                </p:cTn>
                              </p:par>
                            </p:childTnLst>
                          </p:cTn>
                        </p:par>
                        <p:par>
                          <p:cTn id="254" fill="hold">
                            <p:stCondLst>
                              <p:cond delay="5000"/>
                            </p:stCondLst>
                            <p:childTnLst>
                              <p:par>
                                <p:cTn id="255" presetID="23" presetClass="entr" presetSubtype="32" fill="hold" grpId="0" nodeType="afterEffect">
                                  <p:stCondLst>
                                    <p:cond delay="0"/>
                                  </p:stCondLst>
                                  <p:iterate>
                                    <p:tmAbs val="0"/>
                                  </p:iterate>
                                  <p:childTnLst>
                                    <p:set>
                                      <p:cBhvr>
                                        <p:cTn id="256" fill="hold"/>
                                        <p:tgtEl>
                                          <p:spTgt spid="164"/>
                                        </p:tgtEl>
                                        <p:attrNameLst>
                                          <p:attrName>style.visibility</p:attrName>
                                        </p:attrNameLst>
                                      </p:cBhvr>
                                      <p:to>
                                        <p:strVal val="visible"/>
                                      </p:to>
                                    </p:set>
                                    <p:anim calcmode="lin" valueType="num">
                                      <p:cBhvr>
                                        <p:cTn id="257" dur="100" fill="hold"/>
                                        <p:tgtEl>
                                          <p:spTgt spid="164"/>
                                        </p:tgtEl>
                                        <p:attrNameLst>
                                          <p:attrName>ppt_w</p:attrName>
                                        </p:attrNameLst>
                                      </p:cBhvr>
                                      <p:tavLst>
                                        <p:tav tm="0">
                                          <p:val>
                                            <p:strVal val="4*#ppt_w"/>
                                          </p:val>
                                        </p:tav>
                                        <p:tav tm="100000">
                                          <p:val>
                                            <p:strVal val="#ppt_w"/>
                                          </p:val>
                                        </p:tav>
                                      </p:tavLst>
                                    </p:anim>
                                    <p:anim calcmode="lin" valueType="num">
                                      <p:cBhvr>
                                        <p:cTn id="258" dur="100" fill="hold"/>
                                        <p:tgtEl>
                                          <p:spTgt spid="164"/>
                                        </p:tgtEl>
                                        <p:attrNameLst>
                                          <p:attrName>ppt_h</p:attrName>
                                        </p:attrNameLst>
                                      </p:cBhvr>
                                      <p:tavLst>
                                        <p:tav tm="0">
                                          <p:val>
                                            <p:strVal val="4*#ppt_h"/>
                                          </p:val>
                                        </p:tav>
                                        <p:tav tm="100000">
                                          <p:val>
                                            <p:strVal val="#ppt_h"/>
                                          </p:val>
                                        </p:tav>
                                      </p:tavLst>
                                    </p:anim>
                                  </p:childTnLst>
                                </p:cTn>
                              </p:par>
                            </p:childTnLst>
                          </p:cTn>
                        </p:par>
                        <p:par>
                          <p:cTn id="259" fill="hold">
                            <p:stCondLst>
                              <p:cond delay="5100"/>
                            </p:stCondLst>
                            <p:childTnLst>
                              <p:par>
                                <p:cTn id="260" presetID="23" presetClass="entr" presetSubtype="32" fill="hold" grpId="0" nodeType="afterEffect">
                                  <p:stCondLst>
                                    <p:cond delay="0"/>
                                  </p:stCondLst>
                                  <p:iterate>
                                    <p:tmAbs val="0"/>
                                  </p:iterate>
                                  <p:childTnLst>
                                    <p:set>
                                      <p:cBhvr>
                                        <p:cTn id="261" fill="hold"/>
                                        <p:tgtEl>
                                          <p:spTgt spid="165"/>
                                        </p:tgtEl>
                                        <p:attrNameLst>
                                          <p:attrName>style.visibility</p:attrName>
                                        </p:attrNameLst>
                                      </p:cBhvr>
                                      <p:to>
                                        <p:strVal val="visible"/>
                                      </p:to>
                                    </p:set>
                                    <p:anim calcmode="lin" valueType="num">
                                      <p:cBhvr>
                                        <p:cTn id="262" dur="100" fill="hold"/>
                                        <p:tgtEl>
                                          <p:spTgt spid="165"/>
                                        </p:tgtEl>
                                        <p:attrNameLst>
                                          <p:attrName>ppt_w</p:attrName>
                                        </p:attrNameLst>
                                      </p:cBhvr>
                                      <p:tavLst>
                                        <p:tav tm="0">
                                          <p:val>
                                            <p:strVal val="4*#ppt_w"/>
                                          </p:val>
                                        </p:tav>
                                        <p:tav tm="100000">
                                          <p:val>
                                            <p:strVal val="#ppt_w"/>
                                          </p:val>
                                        </p:tav>
                                      </p:tavLst>
                                    </p:anim>
                                    <p:anim calcmode="lin" valueType="num">
                                      <p:cBhvr>
                                        <p:cTn id="263" dur="100" fill="hold"/>
                                        <p:tgtEl>
                                          <p:spTgt spid="165"/>
                                        </p:tgtEl>
                                        <p:attrNameLst>
                                          <p:attrName>ppt_h</p:attrName>
                                        </p:attrNameLst>
                                      </p:cBhvr>
                                      <p:tavLst>
                                        <p:tav tm="0">
                                          <p:val>
                                            <p:strVal val="4*#ppt_h"/>
                                          </p:val>
                                        </p:tav>
                                        <p:tav tm="100000">
                                          <p:val>
                                            <p:strVal val="#ppt_h"/>
                                          </p:val>
                                        </p:tav>
                                      </p:tavLst>
                                    </p:anim>
                                  </p:childTnLst>
                                </p:cTn>
                              </p:par>
                            </p:childTnLst>
                          </p:cTn>
                        </p:par>
                        <p:par>
                          <p:cTn id="264" fill="hold">
                            <p:stCondLst>
                              <p:cond delay="5200"/>
                            </p:stCondLst>
                            <p:childTnLst>
                              <p:par>
                                <p:cTn id="265" presetID="23" presetClass="entr" presetSubtype="32" fill="hold" grpId="0" nodeType="afterEffect">
                                  <p:stCondLst>
                                    <p:cond delay="0"/>
                                  </p:stCondLst>
                                  <p:iterate>
                                    <p:tmAbs val="0"/>
                                  </p:iterate>
                                  <p:childTnLst>
                                    <p:set>
                                      <p:cBhvr>
                                        <p:cTn id="266" fill="hold"/>
                                        <p:tgtEl>
                                          <p:spTgt spid="166"/>
                                        </p:tgtEl>
                                        <p:attrNameLst>
                                          <p:attrName>style.visibility</p:attrName>
                                        </p:attrNameLst>
                                      </p:cBhvr>
                                      <p:to>
                                        <p:strVal val="visible"/>
                                      </p:to>
                                    </p:set>
                                    <p:anim calcmode="lin" valueType="num">
                                      <p:cBhvr>
                                        <p:cTn id="267" dur="100" fill="hold"/>
                                        <p:tgtEl>
                                          <p:spTgt spid="166"/>
                                        </p:tgtEl>
                                        <p:attrNameLst>
                                          <p:attrName>ppt_w</p:attrName>
                                        </p:attrNameLst>
                                      </p:cBhvr>
                                      <p:tavLst>
                                        <p:tav tm="0">
                                          <p:val>
                                            <p:strVal val="4*#ppt_w"/>
                                          </p:val>
                                        </p:tav>
                                        <p:tav tm="100000">
                                          <p:val>
                                            <p:strVal val="#ppt_w"/>
                                          </p:val>
                                        </p:tav>
                                      </p:tavLst>
                                    </p:anim>
                                    <p:anim calcmode="lin" valueType="num">
                                      <p:cBhvr>
                                        <p:cTn id="268" dur="100" fill="hold"/>
                                        <p:tgtEl>
                                          <p:spTgt spid="166"/>
                                        </p:tgtEl>
                                        <p:attrNameLst>
                                          <p:attrName>ppt_h</p:attrName>
                                        </p:attrNameLst>
                                      </p:cBhvr>
                                      <p:tavLst>
                                        <p:tav tm="0">
                                          <p:val>
                                            <p:strVal val="4*#ppt_h"/>
                                          </p:val>
                                        </p:tav>
                                        <p:tav tm="100000">
                                          <p:val>
                                            <p:strVal val="#ppt_h"/>
                                          </p:val>
                                        </p:tav>
                                      </p:tavLst>
                                    </p:anim>
                                  </p:childTnLst>
                                </p:cTn>
                              </p:par>
                            </p:childTnLst>
                          </p:cTn>
                        </p:par>
                        <p:par>
                          <p:cTn id="269" fill="hold">
                            <p:stCondLst>
                              <p:cond delay="5300"/>
                            </p:stCondLst>
                            <p:childTnLst>
                              <p:par>
                                <p:cTn id="270" presetID="23" presetClass="entr" presetSubtype="32" fill="hold" grpId="0" nodeType="afterEffect">
                                  <p:stCondLst>
                                    <p:cond delay="0"/>
                                  </p:stCondLst>
                                  <p:iterate>
                                    <p:tmAbs val="0"/>
                                  </p:iterate>
                                  <p:childTnLst>
                                    <p:set>
                                      <p:cBhvr>
                                        <p:cTn id="271" fill="hold"/>
                                        <p:tgtEl>
                                          <p:spTgt spid="167"/>
                                        </p:tgtEl>
                                        <p:attrNameLst>
                                          <p:attrName>style.visibility</p:attrName>
                                        </p:attrNameLst>
                                      </p:cBhvr>
                                      <p:to>
                                        <p:strVal val="visible"/>
                                      </p:to>
                                    </p:set>
                                    <p:anim calcmode="lin" valueType="num">
                                      <p:cBhvr>
                                        <p:cTn id="272" dur="100" fill="hold"/>
                                        <p:tgtEl>
                                          <p:spTgt spid="167"/>
                                        </p:tgtEl>
                                        <p:attrNameLst>
                                          <p:attrName>ppt_w</p:attrName>
                                        </p:attrNameLst>
                                      </p:cBhvr>
                                      <p:tavLst>
                                        <p:tav tm="0">
                                          <p:val>
                                            <p:strVal val="4*#ppt_w"/>
                                          </p:val>
                                        </p:tav>
                                        <p:tav tm="100000">
                                          <p:val>
                                            <p:strVal val="#ppt_w"/>
                                          </p:val>
                                        </p:tav>
                                      </p:tavLst>
                                    </p:anim>
                                    <p:anim calcmode="lin" valueType="num">
                                      <p:cBhvr>
                                        <p:cTn id="273" dur="100" fill="hold"/>
                                        <p:tgtEl>
                                          <p:spTgt spid="167"/>
                                        </p:tgtEl>
                                        <p:attrNameLst>
                                          <p:attrName>ppt_h</p:attrName>
                                        </p:attrNameLst>
                                      </p:cBhvr>
                                      <p:tavLst>
                                        <p:tav tm="0">
                                          <p:val>
                                            <p:strVal val="4*#ppt_h"/>
                                          </p:val>
                                        </p:tav>
                                        <p:tav tm="100000">
                                          <p:val>
                                            <p:strVal val="#ppt_h"/>
                                          </p:val>
                                        </p:tav>
                                      </p:tavLst>
                                    </p:anim>
                                  </p:childTnLst>
                                </p:cTn>
                              </p:par>
                            </p:childTnLst>
                          </p:cTn>
                        </p:par>
                        <p:par>
                          <p:cTn id="274" fill="hold">
                            <p:stCondLst>
                              <p:cond delay="5400"/>
                            </p:stCondLst>
                            <p:childTnLst>
                              <p:par>
                                <p:cTn id="275" presetID="23" presetClass="entr" presetSubtype="32" fill="hold" grpId="0" nodeType="afterEffect">
                                  <p:stCondLst>
                                    <p:cond delay="0"/>
                                  </p:stCondLst>
                                  <p:iterate>
                                    <p:tmAbs val="0"/>
                                  </p:iterate>
                                  <p:childTnLst>
                                    <p:set>
                                      <p:cBhvr>
                                        <p:cTn id="276" fill="hold"/>
                                        <p:tgtEl>
                                          <p:spTgt spid="168"/>
                                        </p:tgtEl>
                                        <p:attrNameLst>
                                          <p:attrName>style.visibility</p:attrName>
                                        </p:attrNameLst>
                                      </p:cBhvr>
                                      <p:to>
                                        <p:strVal val="visible"/>
                                      </p:to>
                                    </p:set>
                                    <p:anim calcmode="lin" valueType="num">
                                      <p:cBhvr>
                                        <p:cTn id="277" dur="100" fill="hold"/>
                                        <p:tgtEl>
                                          <p:spTgt spid="168"/>
                                        </p:tgtEl>
                                        <p:attrNameLst>
                                          <p:attrName>ppt_w</p:attrName>
                                        </p:attrNameLst>
                                      </p:cBhvr>
                                      <p:tavLst>
                                        <p:tav tm="0">
                                          <p:val>
                                            <p:strVal val="4*#ppt_w"/>
                                          </p:val>
                                        </p:tav>
                                        <p:tav tm="100000">
                                          <p:val>
                                            <p:strVal val="#ppt_w"/>
                                          </p:val>
                                        </p:tav>
                                      </p:tavLst>
                                    </p:anim>
                                    <p:anim calcmode="lin" valueType="num">
                                      <p:cBhvr>
                                        <p:cTn id="278" dur="100" fill="hold"/>
                                        <p:tgtEl>
                                          <p:spTgt spid="168"/>
                                        </p:tgtEl>
                                        <p:attrNameLst>
                                          <p:attrName>ppt_h</p:attrName>
                                        </p:attrNameLst>
                                      </p:cBhvr>
                                      <p:tavLst>
                                        <p:tav tm="0">
                                          <p:val>
                                            <p:strVal val="4*#ppt_h"/>
                                          </p:val>
                                        </p:tav>
                                        <p:tav tm="100000">
                                          <p:val>
                                            <p:strVal val="#ppt_h"/>
                                          </p:val>
                                        </p:tav>
                                      </p:tavLst>
                                    </p:anim>
                                  </p:childTnLst>
                                </p:cTn>
                              </p:par>
                            </p:childTnLst>
                          </p:cTn>
                        </p:par>
                        <p:par>
                          <p:cTn id="279" fill="hold">
                            <p:stCondLst>
                              <p:cond delay="5500"/>
                            </p:stCondLst>
                            <p:childTnLst>
                              <p:par>
                                <p:cTn id="280" presetID="23" presetClass="entr" presetSubtype="32" fill="hold" grpId="0" nodeType="afterEffect">
                                  <p:stCondLst>
                                    <p:cond delay="0"/>
                                  </p:stCondLst>
                                  <p:iterate>
                                    <p:tmAbs val="0"/>
                                  </p:iterate>
                                  <p:childTnLst>
                                    <p:set>
                                      <p:cBhvr>
                                        <p:cTn id="281" fill="hold"/>
                                        <p:tgtEl>
                                          <p:spTgt spid="169"/>
                                        </p:tgtEl>
                                        <p:attrNameLst>
                                          <p:attrName>style.visibility</p:attrName>
                                        </p:attrNameLst>
                                      </p:cBhvr>
                                      <p:to>
                                        <p:strVal val="visible"/>
                                      </p:to>
                                    </p:set>
                                    <p:anim calcmode="lin" valueType="num">
                                      <p:cBhvr>
                                        <p:cTn id="282" dur="100" fill="hold"/>
                                        <p:tgtEl>
                                          <p:spTgt spid="169"/>
                                        </p:tgtEl>
                                        <p:attrNameLst>
                                          <p:attrName>ppt_w</p:attrName>
                                        </p:attrNameLst>
                                      </p:cBhvr>
                                      <p:tavLst>
                                        <p:tav tm="0">
                                          <p:val>
                                            <p:strVal val="4*#ppt_w"/>
                                          </p:val>
                                        </p:tav>
                                        <p:tav tm="100000">
                                          <p:val>
                                            <p:strVal val="#ppt_w"/>
                                          </p:val>
                                        </p:tav>
                                      </p:tavLst>
                                    </p:anim>
                                    <p:anim calcmode="lin" valueType="num">
                                      <p:cBhvr>
                                        <p:cTn id="283" dur="100" fill="hold"/>
                                        <p:tgtEl>
                                          <p:spTgt spid="169"/>
                                        </p:tgtEl>
                                        <p:attrNameLst>
                                          <p:attrName>ppt_h</p:attrName>
                                        </p:attrNameLst>
                                      </p:cBhvr>
                                      <p:tavLst>
                                        <p:tav tm="0">
                                          <p:val>
                                            <p:strVal val="4*#ppt_h"/>
                                          </p:val>
                                        </p:tav>
                                        <p:tav tm="100000">
                                          <p:val>
                                            <p:strVal val="#ppt_h"/>
                                          </p:val>
                                        </p:tav>
                                      </p:tavLst>
                                    </p:anim>
                                  </p:childTnLst>
                                </p:cTn>
                              </p:par>
                            </p:childTnLst>
                          </p:cTn>
                        </p:par>
                        <p:par>
                          <p:cTn id="284" fill="hold">
                            <p:stCondLst>
                              <p:cond delay="5600"/>
                            </p:stCondLst>
                            <p:childTnLst>
                              <p:par>
                                <p:cTn id="285" presetID="23" presetClass="entr" presetSubtype="32" fill="hold" grpId="0" nodeType="afterEffect">
                                  <p:stCondLst>
                                    <p:cond delay="0"/>
                                  </p:stCondLst>
                                  <p:iterate>
                                    <p:tmAbs val="0"/>
                                  </p:iterate>
                                  <p:childTnLst>
                                    <p:set>
                                      <p:cBhvr>
                                        <p:cTn id="286" fill="hold"/>
                                        <p:tgtEl>
                                          <p:spTgt spid="170"/>
                                        </p:tgtEl>
                                        <p:attrNameLst>
                                          <p:attrName>style.visibility</p:attrName>
                                        </p:attrNameLst>
                                      </p:cBhvr>
                                      <p:to>
                                        <p:strVal val="visible"/>
                                      </p:to>
                                    </p:set>
                                    <p:anim calcmode="lin" valueType="num">
                                      <p:cBhvr>
                                        <p:cTn id="287" dur="100" fill="hold"/>
                                        <p:tgtEl>
                                          <p:spTgt spid="170"/>
                                        </p:tgtEl>
                                        <p:attrNameLst>
                                          <p:attrName>ppt_w</p:attrName>
                                        </p:attrNameLst>
                                      </p:cBhvr>
                                      <p:tavLst>
                                        <p:tav tm="0">
                                          <p:val>
                                            <p:strVal val="4*#ppt_w"/>
                                          </p:val>
                                        </p:tav>
                                        <p:tav tm="100000">
                                          <p:val>
                                            <p:strVal val="#ppt_w"/>
                                          </p:val>
                                        </p:tav>
                                      </p:tavLst>
                                    </p:anim>
                                    <p:anim calcmode="lin" valueType="num">
                                      <p:cBhvr>
                                        <p:cTn id="288" dur="100" fill="hold"/>
                                        <p:tgtEl>
                                          <p:spTgt spid="170"/>
                                        </p:tgtEl>
                                        <p:attrNameLst>
                                          <p:attrName>ppt_h</p:attrName>
                                        </p:attrNameLst>
                                      </p:cBhvr>
                                      <p:tavLst>
                                        <p:tav tm="0">
                                          <p:val>
                                            <p:strVal val="4*#ppt_h"/>
                                          </p:val>
                                        </p:tav>
                                        <p:tav tm="100000">
                                          <p:val>
                                            <p:strVal val="#ppt_h"/>
                                          </p:val>
                                        </p:tav>
                                      </p:tavLst>
                                    </p:anim>
                                  </p:childTnLst>
                                </p:cTn>
                              </p:par>
                            </p:childTnLst>
                          </p:cTn>
                        </p:par>
                        <p:par>
                          <p:cTn id="289" fill="hold">
                            <p:stCondLst>
                              <p:cond delay="5700"/>
                            </p:stCondLst>
                            <p:childTnLst>
                              <p:par>
                                <p:cTn id="290" presetID="23" presetClass="entr" presetSubtype="32" fill="hold" grpId="0" nodeType="afterEffect">
                                  <p:stCondLst>
                                    <p:cond delay="0"/>
                                  </p:stCondLst>
                                  <p:iterate>
                                    <p:tmAbs val="0"/>
                                  </p:iterate>
                                  <p:childTnLst>
                                    <p:set>
                                      <p:cBhvr>
                                        <p:cTn id="291" fill="hold"/>
                                        <p:tgtEl>
                                          <p:spTgt spid="171"/>
                                        </p:tgtEl>
                                        <p:attrNameLst>
                                          <p:attrName>style.visibility</p:attrName>
                                        </p:attrNameLst>
                                      </p:cBhvr>
                                      <p:to>
                                        <p:strVal val="visible"/>
                                      </p:to>
                                    </p:set>
                                    <p:anim calcmode="lin" valueType="num">
                                      <p:cBhvr>
                                        <p:cTn id="292" dur="100" fill="hold"/>
                                        <p:tgtEl>
                                          <p:spTgt spid="171"/>
                                        </p:tgtEl>
                                        <p:attrNameLst>
                                          <p:attrName>ppt_w</p:attrName>
                                        </p:attrNameLst>
                                      </p:cBhvr>
                                      <p:tavLst>
                                        <p:tav tm="0">
                                          <p:val>
                                            <p:strVal val="4*#ppt_w"/>
                                          </p:val>
                                        </p:tav>
                                        <p:tav tm="100000">
                                          <p:val>
                                            <p:strVal val="#ppt_w"/>
                                          </p:val>
                                        </p:tav>
                                      </p:tavLst>
                                    </p:anim>
                                    <p:anim calcmode="lin" valueType="num">
                                      <p:cBhvr>
                                        <p:cTn id="293" dur="100" fill="hold"/>
                                        <p:tgtEl>
                                          <p:spTgt spid="171"/>
                                        </p:tgtEl>
                                        <p:attrNameLst>
                                          <p:attrName>ppt_h</p:attrName>
                                        </p:attrNameLst>
                                      </p:cBhvr>
                                      <p:tavLst>
                                        <p:tav tm="0">
                                          <p:val>
                                            <p:strVal val="4*#ppt_h"/>
                                          </p:val>
                                        </p:tav>
                                        <p:tav tm="100000">
                                          <p:val>
                                            <p:strVal val="#ppt_h"/>
                                          </p:val>
                                        </p:tav>
                                      </p:tavLst>
                                    </p:anim>
                                  </p:childTnLst>
                                </p:cTn>
                              </p:par>
                            </p:childTnLst>
                          </p:cTn>
                        </p:par>
                        <p:par>
                          <p:cTn id="294" fill="hold">
                            <p:stCondLst>
                              <p:cond delay="5800"/>
                            </p:stCondLst>
                            <p:childTnLst>
                              <p:par>
                                <p:cTn id="295" presetID="23" presetClass="entr" presetSubtype="32" fill="hold" grpId="0" nodeType="afterEffect">
                                  <p:stCondLst>
                                    <p:cond delay="0"/>
                                  </p:stCondLst>
                                  <p:iterate>
                                    <p:tmAbs val="0"/>
                                  </p:iterate>
                                  <p:childTnLst>
                                    <p:set>
                                      <p:cBhvr>
                                        <p:cTn id="296" fill="hold"/>
                                        <p:tgtEl>
                                          <p:spTgt spid="172"/>
                                        </p:tgtEl>
                                        <p:attrNameLst>
                                          <p:attrName>style.visibility</p:attrName>
                                        </p:attrNameLst>
                                      </p:cBhvr>
                                      <p:to>
                                        <p:strVal val="visible"/>
                                      </p:to>
                                    </p:set>
                                    <p:anim calcmode="lin" valueType="num">
                                      <p:cBhvr>
                                        <p:cTn id="297" dur="100" fill="hold"/>
                                        <p:tgtEl>
                                          <p:spTgt spid="172"/>
                                        </p:tgtEl>
                                        <p:attrNameLst>
                                          <p:attrName>ppt_w</p:attrName>
                                        </p:attrNameLst>
                                      </p:cBhvr>
                                      <p:tavLst>
                                        <p:tav tm="0">
                                          <p:val>
                                            <p:strVal val="4*#ppt_w"/>
                                          </p:val>
                                        </p:tav>
                                        <p:tav tm="100000">
                                          <p:val>
                                            <p:strVal val="#ppt_w"/>
                                          </p:val>
                                        </p:tav>
                                      </p:tavLst>
                                    </p:anim>
                                    <p:anim calcmode="lin" valueType="num">
                                      <p:cBhvr>
                                        <p:cTn id="298" dur="100" fill="hold"/>
                                        <p:tgtEl>
                                          <p:spTgt spid="172"/>
                                        </p:tgtEl>
                                        <p:attrNameLst>
                                          <p:attrName>ppt_h</p:attrName>
                                        </p:attrNameLst>
                                      </p:cBhvr>
                                      <p:tavLst>
                                        <p:tav tm="0">
                                          <p:val>
                                            <p:strVal val="4*#ppt_h"/>
                                          </p:val>
                                        </p:tav>
                                        <p:tav tm="100000">
                                          <p:val>
                                            <p:strVal val="#ppt_h"/>
                                          </p:val>
                                        </p:tav>
                                      </p:tavLst>
                                    </p:anim>
                                  </p:childTnLst>
                                </p:cTn>
                              </p:par>
                            </p:childTnLst>
                          </p:cTn>
                        </p:par>
                        <p:par>
                          <p:cTn id="299" fill="hold">
                            <p:stCondLst>
                              <p:cond delay="5900"/>
                            </p:stCondLst>
                            <p:childTnLst>
                              <p:par>
                                <p:cTn id="300" presetID="23" presetClass="entr" presetSubtype="32" fill="hold" grpId="0" nodeType="afterEffect">
                                  <p:stCondLst>
                                    <p:cond delay="0"/>
                                  </p:stCondLst>
                                  <p:iterate>
                                    <p:tmAbs val="0"/>
                                  </p:iterate>
                                  <p:childTnLst>
                                    <p:set>
                                      <p:cBhvr>
                                        <p:cTn id="301" fill="hold"/>
                                        <p:tgtEl>
                                          <p:spTgt spid="173"/>
                                        </p:tgtEl>
                                        <p:attrNameLst>
                                          <p:attrName>style.visibility</p:attrName>
                                        </p:attrNameLst>
                                      </p:cBhvr>
                                      <p:to>
                                        <p:strVal val="visible"/>
                                      </p:to>
                                    </p:set>
                                    <p:anim calcmode="lin" valueType="num">
                                      <p:cBhvr>
                                        <p:cTn id="302" dur="100" fill="hold"/>
                                        <p:tgtEl>
                                          <p:spTgt spid="173"/>
                                        </p:tgtEl>
                                        <p:attrNameLst>
                                          <p:attrName>ppt_w</p:attrName>
                                        </p:attrNameLst>
                                      </p:cBhvr>
                                      <p:tavLst>
                                        <p:tav tm="0">
                                          <p:val>
                                            <p:strVal val="4*#ppt_w"/>
                                          </p:val>
                                        </p:tav>
                                        <p:tav tm="100000">
                                          <p:val>
                                            <p:strVal val="#ppt_w"/>
                                          </p:val>
                                        </p:tav>
                                      </p:tavLst>
                                    </p:anim>
                                    <p:anim calcmode="lin" valueType="num">
                                      <p:cBhvr>
                                        <p:cTn id="303" dur="100" fill="hold"/>
                                        <p:tgtEl>
                                          <p:spTgt spid="173"/>
                                        </p:tgtEl>
                                        <p:attrNameLst>
                                          <p:attrName>ppt_h</p:attrName>
                                        </p:attrNameLst>
                                      </p:cBhvr>
                                      <p:tavLst>
                                        <p:tav tm="0">
                                          <p:val>
                                            <p:strVal val="4*#ppt_h"/>
                                          </p:val>
                                        </p:tav>
                                        <p:tav tm="100000">
                                          <p:val>
                                            <p:strVal val="#ppt_h"/>
                                          </p:val>
                                        </p:tav>
                                      </p:tavLst>
                                    </p:anim>
                                  </p:childTnLst>
                                </p:cTn>
                              </p:par>
                            </p:childTnLst>
                          </p:cTn>
                        </p:par>
                        <p:par>
                          <p:cTn id="304" fill="hold">
                            <p:stCondLst>
                              <p:cond delay="6000"/>
                            </p:stCondLst>
                            <p:childTnLst>
                              <p:par>
                                <p:cTn id="305" presetID="23" presetClass="entr" presetSubtype="32" fill="hold" grpId="0" nodeType="afterEffect">
                                  <p:stCondLst>
                                    <p:cond delay="0"/>
                                  </p:stCondLst>
                                  <p:iterate>
                                    <p:tmAbs val="0"/>
                                  </p:iterate>
                                  <p:childTnLst>
                                    <p:set>
                                      <p:cBhvr>
                                        <p:cTn id="306" fill="hold"/>
                                        <p:tgtEl>
                                          <p:spTgt spid="174"/>
                                        </p:tgtEl>
                                        <p:attrNameLst>
                                          <p:attrName>style.visibility</p:attrName>
                                        </p:attrNameLst>
                                      </p:cBhvr>
                                      <p:to>
                                        <p:strVal val="visible"/>
                                      </p:to>
                                    </p:set>
                                    <p:anim calcmode="lin" valueType="num">
                                      <p:cBhvr>
                                        <p:cTn id="307" dur="100" fill="hold"/>
                                        <p:tgtEl>
                                          <p:spTgt spid="174"/>
                                        </p:tgtEl>
                                        <p:attrNameLst>
                                          <p:attrName>ppt_w</p:attrName>
                                        </p:attrNameLst>
                                      </p:cBhvr>
                                      <p:tavLst>
                                        <p:tav tm="0">
                                          <p:val>
                                            <p:strVal val="4*#ppt_w"/>
                                          </p:val>
                                        </p:tav>
                                        <p:tav tm="100000">
                                          <p:val>
                                            <p:strVal val="#ppt_w"/>
                                          </p:val>
                                        </p:tav>
                                      </p:tavLst>
                                    </p:anim>
                                    <p:anim calcmode="lin" valueType="num">
                                      <p:cBhvr>
                                        <p:cTn id="308" dur="100" fill="hold"/>
                                        <p:tgtEl>
                                          <p:spTgt spid="174"/>
                                        </p:tgtEl>
                                        <p:attrNameLst>
                                          <p:attrName>ppt_h</p:attrName>
                                        </p:attrNameLst>
                                      </p:cBhvr>
                                      <p:tavLst>
                                        <p:tav tm="0">
                                          <p:val>
                                            <p:strVal val="4*#ppt_h"/>
                                          </p:val>
                                        </p:tav>
                                        <p:tav tm="100000">
                                          <p:val>
                                            <p:strVal val="#ppt_h"/>
                                          </p:val>
                                        </p:tav>
                                      </p:tavLst>
                                    </p:anim>
                                  </p:childTnLst>
                                </p:cTn>
                              </p:par>
                            </p:childTnLst>
                          </p:cTn>
                        </p:par>
                        <p:par>
                          <p:cTn id="309" fill="hold">
                            <p:stCondLst>
                              <p:cond delay="6100"/>
                            </p:stCondLst>
                            <p:childTnLst>
                              <p:par>
                                <p:cTn id="310" presetID="23" presetClass="entr" presetSubtype="32" fill="hold" grpId="0" nodeType="afterEffect">
                                  <p:stCondLst>
                                    <p:cond delay="0"/>
                                  </p:stCondLst>
                                  <p:iterate>
                                    <p:tmAbs val="0"/>
                                  </p:iterate>
                                  <p:childTnLst>
                                    <p:set>
                                      <p:cBhvr>
                                        <p:cTn id="311" fill="hold"/>
                                        <p:tgtEl>
                                          <p:spTgt spid="175"/>
                                        </p:tgtEl>
                                        <p:attrNameLst>
                                          <p:attrName>style.visibility</p:attrName>
                                        </p:attrNameLst>
                                      </p:cBhvr>
                                      <p:to>
                                        <p:strVal val="visible"/>
                                      </p:to>
                                    </p:set>
                                    <p:anim calcmode="lin" valueType="num">
                                      <p:cBhvr>
                                        <p:cTn id="312" dur="100" fill="hold"/>
                                        <p:tgtEl>
                                          <p:spTgt spid="175"/>
                                        </p:tgtEl>
                                        <p:attrNameLst>
                                          <p:attrName>ppt_w</p:attrName>
                                        </p:attrNameLst>
                                      </p:cBhvr>
                                      <p:tavLst>
                                        <p:tav tm="0">
                                          <p:val>
                                            <p:strVal val="4*#ppt_w"/>
                                          </p:val>
                                        </p:tav>
                                        <p:tav tm="100000">
                                          <p:val>
                                            <p:strVal val="#ppt_w"/>
                                          </p:val>
                                        </p:tav>
                                      </p:tavLst>
                                    </p:anim>
                                    <p:anim calcmode="lin" valueType="num">
                                      <p:cBhvr>
                                        <p:cTn id="313" dur="100" fill="hold"/>
                                        <p:tgtEl>
                                          <p:spTgt spid="175"/>
                                        </p:tgtEl>
                                        <p:attrNameLst>
                                          <p:attrName>ppt_h</p:attrName>
                                        </p:attrNameLst>
                                      </p:cBhvr>
                                      <p:tavLst>
                                        <p:tav tm="0">
                                          <p:val>
                                            <p:strVal val="4*#ppt_h"/>
                                          </p:val>
                                        </p:tav>
                                        <p:tav tm="100000">
                                          <p:val>
                                            <p:strVal val="#ppt_h"/>
                                          </p:val>
                                        </p:tav>
                                      </p:tavLst>
                                    </p:anim>
                                  </p:childTnLst>
                                </p:cTn>
                              </p:par>
                            </p:childTnLst>
                          </p:cTn>
                        </p:par>
                        <p:par>
                          <p:cTn id="314" fill="hold">
                            <p:stCondLst>
                              <p:cond delay="6200"/>
                            </p:stCondLst>
                            <p:childTnLst>
                              <p:par>
                                <p:cTn id="315" presetID="23" presetClass="entr" presetSubtype="32" fill="hold" grpId="0" nodeType="afterEffect">
                                  <p:stCondLst>
                                    <p:cond delay="0"/>
                                  </p:stCondLst>
                                  <p:iterate>
                                    <p:tmAbs val="0"/>
                                  </p:iterate>
                                  <p:childTnLst>
                                    <p:set>
                                      <p:cBhvr>
                                        <p:cTn id="316" fill="hold"/>
                                        <p:tgtEl>
                                          <p:spTgt spid="176"/>
                                        </p:tgtEl>
                                        <p:attrNameLst>
                                          <p:attrName>style.visibility</p:attrName>
                                        </p:attrNameLst>
                                      </p:cBhvr>
                                      <p:to>
                                        <p:strVal val="visible"/>
                                      </p:to>
                                    </p:set>
                                    <p:anim calcmode="lin" valueType="num">
                                      <p:cBhvr>
                                        <p:cTn id="317" dur="100" fill="hold"/>
                                        <p:tgtEl>
                                          <p:spTgt spid="176"/>
                                        </p:tgtEl>
                                        <p:attrNameLst>
                                          <p:attrName>ppt_w</p:attrName>
                                        </p:attrNameLst>
                                      </p:cBhvr>
                                      <p:tavLst>
                                        <p:tav tm="0">
                                          <p:val>
                                            <p:strVal val="4*#ppt_w"/>
                                          </p:val>
                                        </p:tav>
                                        <p:tav tm="100000">
                                          <p:val>
                                            <p:strVal val="#ppt_w"/>
                                          </p:val>
                                        </p:tav>
                                      </p:tavLst>
                                    </p:anim>
                                    <p:anim calcmode="lin" valueType="num">
                                      <p:cBhvr>
                                        <p:cTn id="318" dur="100" fill="hold"/>
                                        <p:tgtEl>
                                          <p:spTgt spid="176"/>
                                        </p:tgtEl>
                                        <p:attrNameLst>
                                          <p:attrName>ppt_h</p:attrName>
                                        </p:attrNameLst>
                                      </p:cBhvr>
                                      <p:tavLst>
                                        <p:tav tm="0">
                                          <p:val>
                                            <p:strVal val="4*#ppt_h"/>
                                          </p:val>
                                        </p:tav>
                                        <p:tav tm="100000">
                                          <p:val>
                                            <p:strVal val="#ppt_h"/>
                                          </p:val>
                                        </p:tav>
                                      </p:tavLst>
                                    </p:anim>
                                  </p:childTnLst>
                                </p:cTn>
                              </p:par>
                            </p:childTnLst>
                          </p:cTn>
                        </p:par>
                        <p:par>
                          <p:cTn id="319" fill="hold">
                            <p:stCondLst>
                              <p:cond delay="6300"/>
                            </p:stCondLst>
                            <p:childTnLst>
                              <p:par>
                                <p:cTn id="320" presetID="23" presetClass="entr" presetSubtype="32" fill="hold" grpId="0" nodeType="afterEffect">
                                  <p:stCondLst>
                                    <p:cond delay="0"/>
                                  </p:stCondLst>
                                  <p:iterate>
                                    <p:tmAbs val="0"/>
                                  </p:iterate>
                                  <p:childTnLst>
                                    <p:set>
                                      <p:cBhvr>
                                        <p:cTn id="321" fill="hold"/>
                                        <p:tgtEl>
                                          <p:spTgt spid="177"/>
                                        </p:tgtEl>
                                        <p:attrNameLst>
                                          <p:attrName>style.visibility</p:attrName>
                                        </p:attrNameLst>
                                      </p:cBhvr>
                                      <p:to>
                                        <p:strVal val="visible"/>
                                      </p:to>
                                    </p:set>
                                    <p:anim calcmode="lin" valueType="num">
                                      <p:cBhvr>
                                        <p:cTn id="322" dur="100" fill="hold"/>
                                        <p:tgtEl>
                                          <p:spTgt spid="177"/>
                                        </p:tgtEl>
                                        <p:attrNameLst>
                                          <p:attrName>ppt_w</p:attrName>
                                        </p:attrNameLst>
                                      </p:cBhvr>
                                      <p:tavLst>
                                        <p:tav tm="0">
                                          <p:val>
                                            <p:strVal val="4*#ppt_w"/>
                                          </p:val>
                                        </p:tav>
                                        <p:tav tm="100000">
                                          <p:val>
                                            <p:strVal val="#ppt_w"/>
                                          </p:val>
                                        </p:tav>
                                      </p:tavLst>
                                    </p:anim>
                                    <p:anim calcmode="lin" valueType="num">
                                      <p:cBhvr>
                                        <p:cTn id="323" dur="100" fill="hold"/>
                                        <p:tgtEl>
                                          <p:spTgt spid="177"/>
                                        </p:tgtEl>
                                        <p:attrNameLst>
                                          <p:attrName>ppt_h</p:attrName>
                                        </p:attrNameLst>
                                      </p:cBhvr>
                                      <p:tavLst>
                                        <p:tav tm="0">
                                          <p:val>
                                            <p:strVal val="4*#ppt_h"/>
                                          </p:val>
                                        </p:tav>
                                        <p:tav tm="100000">
                                          <p:val>
                                            <p:strVal val="#ppt_h"/>
                                          </p:val>
                                        </p:tav>
                                      </p:tavLst>
                                    </p:anim>
                                  </p:childTnLst>
                                </p:cTn>
                              </p:par>
                            </p:childTnLst>
                          </p:cTn>
                        </p:par>
                        <p:par>
                          <p:cTn id="324" fill="hold">
                            <p:stCondLst>
                              <p:cond delay="6400"/>
                            </p:stCondLst>
                            <p:childTnLst>
                              <p:par>
                                <p:cTn id="325" presetID="23" presetClass="entr" presetSubtype="32" fill="hold" grpId="0" nodeType="afterEffect">
                                  <p:stCondLst>
                                    <p:cond delay="0"/>
                                  </p:stCondLst>
                                  <p:iterate>
                                    <p:tmAbs val="0"/>
                                  </p:iterate>
                                  <p:childTnLst>
                                    <p:set>
                                      <p:cBhvr>
                                        <p:cTn id="326" fill="hold"/>
                                        <p:tgtEl>
                                          <p:spTgt spid="178"/>
                                        </p:tgtEl>
                                        <p:attrNameLst>
                                          <p:attrName>style.visibility</p:attrName>
                                        </p:attrNameLst>
                                      </p:cBhvr>
                                      <p:to>
                                        <p:strVal val="visible"/>
                                      </p:to>
                                    </p:set>
                                    <p:anim calcmode="lin" valueType="num">
                                      <p:cBhvr>
                                        <p:cTn id="327" dur="100" fill="hold"/>
                                        <p:tgtEl>
                                          <p:spTgt spid="178"/>
                                        </p:tgtEl>
                                        <p:attrNameLst>
                                          <p:attrName>ppt_w</p:attrName>
                                        </p:attrNameLst>
                                      </p:cBhvr>
                                      <p:tavLst>
                                        <p:tav tm="0">
                                          <p:val>
                                            <p:strVal val="4*#ppt_w"/>
                                          </p:val>
                                        </p:tav>
                                        <p:tav tm="100000">
                                          <p:val>
                                            <p:strVal val="#ppt_w"/>
                                          </p:val>
                                        </p:tav>
                                      </p:tavLst>
                                    </p:anim>
                                    <p:anim calcmode="lin" valueType="num">
                                      <p:cBhvr>
                                        <p:cTn id="328" dur="100" fill="hold"/>
                                        <p:tgtEl>
                                          <p:spTgt spid="178"/>
                                        </p:tgtEl>
                                        <p:attrNameLst>
                                          <p:attrName>ppt_h</p:attrName>
                                        </p:attrNameLst>
                                      </p:cBhvr>
                                      <p:tavLst>
                                        <p:tav tm="0">
                                          <p:val>
                                            <p:strVal val="4*#ppt_h"/>
                                          </p:val>
                                        </p:tav>
                                        <p:tav tm="100000">
                                          <p:val>
                                            <p:strVal val="#ppt_h"/>
                                          </p:val>
                                        </p:tav>
                                      </p:tavLst>
                                    </p:anim>
                                  </p:childTnLst>
                                </p:cTn>
                              </p:par>
                            </p:childTnLst>
                          </p:cTn>
                        </p:par>
                        <p:par>
                          <p:cTn id="329" fill="hold">
                            <p:stCondLst>
                              <p:cond delay="6500"/>
                            </p:stCondLst>
                            <p:childTnLst>
                              <p:par>
                                <p:cTn id="330" presetID="23" presetClass="entr" presetSubtype="32" fill="hold" grpId="0" nodeType="afterEffect">
                                  <p:stCondLst>
                                    <p:cond delay="0"/>
                                  </p:stCondLst>
                                  <p:iterate>
                                    <p:tmAbs val="0"/>
                                  </p:iterate>
                                  <p:childTnLst>
                                    <p:set>
                                      <p:cBhvr>
                                        <p:cTn id="331" fill="hold"/>
                                        <p:tgtEl>
                                          <p:spTgt spid="179"/>
                                        </p:tgtEl>
                                        <p:attrNameLst>
                                          <p:attrName>style.visibility</p:attrName>
                                        </p:attrNameLst>
                                      </p:cBhvr>
                                      <p:to>
                                        <p:strVal val="visible"/>
                                      </p:to>
                                    </p:set>
                                    <p:anim calcmode="lin" valueType="num">
                                      <p:cBhvr>
                                        <p:cTn id="332" dur="100" fill="hold"/>
                                        <p:tgtEl>
                                          <p:spTgt spid="179"/>
                                        </p:tgtEl>
                                        <p:attrNameLst>
                                          <p:attrName>ppt_w</p:attrName>
                                        </p:attrNameLst>
                                      </p:cBhvr>
                                      <p:tavLst>
                                        <p:tav tm="0">
                                          <p:val>
                                            <p:strVal val="4*#ppt_w"/>
                                          </p:val>
                                        </p:tav>
                                        <p:tav tm="100000">
                                          <p:val>
                                            <p:strVal val="#ppt_w"/>
                                          </p:val>
                                        </p:tav>
                                      </p:tavLst>
                                    </p:anim>
                                    <p:anim calcmode="lin" valueType="num">
                                      <p:cBhvr>
                                        <p:cTn id="333" dur="100" fill="hold"/>
                                        <p:tgtEl>
                                          <p:spTgt spid="179"/>
                                        </p:tgtEl>
                                        <p:attrNameLst>
                                          <p:attrName>ppt_h</p:attrName>
                                        </p:attrNameLst>
                                      </p:cBhvr>
                                      <p:tavLst>
                                        <p:tav tm="0">
                                          <p:val>
                                            <p:strVal val="4*#ppt_h"/>
                                          </p:val>
                                        </p:tav>
                                        <p:tav tm="100000">
                                          <p:val>
                                            <p:strVal val="#ppt_h"/>
                                          </p:val>
                                        </p:tav>
                                      </p:tavLst>
                                    </p:anim>
                                  </p:childTnLst>
                                </p:cTn>
                              </p:par>
                            </p:childTnLst>
                          </p:cTn>
                        </p:par>
                        <p:par>
                          <p:cTn id="334" fill="hold">
                            <p:stCondLst>
                              <p:cond delay="6600"/>
                            </p:stCondLst>
                            <p:childTnLst>
                              <p:par>
                                <p:cTn id="335" presetID="23" presetClass="entr" presetSubtype="32" fill="hold" grpId="0" nodeType="afterEffect">
                                  <p:stCondLst>
                                    <p:cond delay="0"/>
                                  </p:stCondLst>
                                  <p:iterate>
                                    <p:tmAbs val="0"/>
                                  </p:iterate>
                                  <p:childTnLst>
                                    <p:set>
                                      <p:cBhvr>
                                        <p:cTn id="336" fill="hold"/>
                                        <p:tgtEl>
                                          <p:spTgt spid="180"/>
                                        </p:tgtEl>
                                        <p:attrNameLst>
                                          <p:attrName>style.visibility</p:attrName>
                                        </p:attrNameLst>
                                      </p:cBhvr>
                                      <p:to>
                                        <p:strVal val="visible"/>
                                      </p:to>
                                    </p:set>
                                    <p:anim calcmode="lin" valueType="num">
                                      <p:cBhvr>
                                        <p:cTn id="337" dur="100" fill="hold"/>
                                        <p:tgtEl>
                                          <p:spTgt spid="180"/>
                                        </p:tgtEl>
                                        <p:attrNameLst>
                                          <p:attrName>ppt_w</p:attrName>
                                        </p:attrNameLst>
                                      </p:cBhvr>
                                      <p:tavLst>
                                        <p:tav tm="0">
                                          <p:val>
                                            <p:strVal val="4*#ppt_w"/>
                                          </p:val>
                                        </p:tav>
                                        <p:tav tm="100000">
                                          <p:val>
                                            <p:strVal val="#ppt_w"/>
                                          </p:val>
                                        </p:tav>
                                      </p:tavLst>
                                    </p:anim>
                                    <p:anim calcmode="lin" valueType="num">
                                      <p:cBhvr>
                                        <p:cTn id="338" dur="100" fill="hold"/>
                                        <p:tgtEl>
                                          <p:spTgt spid="180"/>
                                        </p:tgtEl>
                                        <p:attrNameLst>
                                          <p:attrName>ppt_h</p:attrName>
                                        </p:attrNameLst>
                                      </p:cBhvr>
                                      <p:tavLst>
                                        <p:tav tm="0">
                                          <p:val>
                                            <p:strVal val="4*#ppt_h"/>
                                          </p:val>
                                        </p:tav>
                                        <p:tav tm="100000">
                                          <p:val>
                                            <p:strVal val="#ppt_h"/>
                                          </p:val>
                                        </p:tav>
                                      </p:tavLst>
                                    </p:anim>
                                  </p:childTnLst>
                                </p:cTn>
                              </p:par>
                            </p:childTnLst>
                          </p:cTn>
                        </p:par>
                        <p:par>
                          <p:cTn id="339" fill="hold">
                            <p:stCondLst>
                              <p:cond delay="6700"/>
                            </p:stCondLst>
                            <p:childTnLst>
                              <p:par>
                                <p:cTn id="340" presetID="23" presetClass="entr" presetSubtype="32" fill="hold" grpId="0" nodeType="afterEffect">
                                  <p:stCondLst>
                                    <p:cond delay="0"/>
                                  </p:stCondLst>
                                  <p:iterate>
                                    <p:tmAbs val="0"/>
                                  </p:iterate>
                                  <p:childTnLst>
                                    <p:set>
                                      <p:cBhvr>
                                        <p:cTn id="341" fill="hold"/>
                                        <p:tgtEl>
                                          <p:spTgt spid="181"/>
                                        </p:tgtEl>
                                        <p:attrNameLst>
                                          <p:attrName>style.visibility</p:attrName>
                                        </p:attrNameLst>
                                      </p:cBhvr>
                                      <p:to>
                                        <p:strVal val="visible"/>
                                      </p:to>
                                    </p:set>
                                    <p:anim calcmode="lin" valueType="num">
                                      <p:cBhvr>
                                        <p:cTn id="342" dur="100" fill="hold"/>
                                        <p:tgtEl>
                                          <p:spTgt spid="181"/>
                                        </p:tgtEl>
                                        <p:attrNameLst>
                                          <p:attrName>ppt_w</p:attrName>
                                        </p:attrNameLst>
                                      </p:cBhvr>
                                      <p:tavLst>
                                        <p:tav tm="0">
                                          <p:val>
                                            <p:strVal val="4*#ppt_w"/>
                                          </p:val>
                                        </p:tav>
                                        <p:tav tm="100000">
                                          <p:val>
                                            <p:strVal val="#ppt_w"/>
                                          </p:val>
                                        </p:tav>
                                      </p:tavLst>
                                    </p:anim>
                                    <p:anim calcmode="lin" valueType="num">
                                      <p:cBhvr>
                                        <p:cTn id="343" dur="100" fill="hold"/>
                                        <p:tgtEl>
                                          <p:spTgt spid="181"/>
                                        </p:tgtEl>
                                        <p:attrNameLst>
                                          <p:attrName>ppt_h</p:attrName>
                                        </p:attrNameLst>
                                      </p:cBhvr>
                                      <p:tavLst>
                                        <p:tav tm="0">
                                          <p:val>
                                            <p:strVal val="4*#ppt_h"/>
                                          </p:val>
                                        </p:tav>
                                        <p:tav tm="100000">
                                          <p:val>
                                            <p:strVal val="#ppt_h"/>
                                          </p:val>
                                        </p:tav>
                                      </p:tavLst>
                                    </p:anim>
                                  </p:childTnLst>
                                </p:cTn>
                              </p:par>
                            </p:childTnLst>
                          </p:cTn>
                        </p:par>
                        <p:par>
                          <p:cTn id="344" fill="hold">
                            <p:stCondLst>
                              <p:cond delay="6800"/>
                            </p:stCondLst>
                            <p:childTnLst>
                              <p:par>
                                <p:cTn id="345" presetID="23" presetClass="entr" presetSubtype="32" fill="hold" grpId="0" nodeType="afterEffect">
                                  <p:stCondLst>
                                    <p:cond delay="0"/>
                                  </p:stCondLst>
                                  <p:iterate>
                                    <p:tmAbs val="0"/>
                                  </p:iterate>
                                  <p:childTnLst>
                                    <p:set>
                                      <p:cBhvr>
                                        <p:cTn id="346" fill="hold"/>
                                        <p:tgtEl>
                                          <p:spTgt spid="182"/>
                                        </p:tgtEl>
                                        <p:attrNameLst>
                                          <p:attrName>style.visibility</p:attrName>
                                        </p:attrNameLst>
                                      </p:cBhvr>
                                      <p:to>
                                        <p:strVal val="visible"/>
                                      </p:to>
                                    </p:set>
                                    <p:anim calcmode="lin" valueType="num">
                                      <p:cBhvr>
                                        <p:cTn id="347" dur="100" fill="hold"/>
                                        <p:tgtEl>
                                          <p:spTgt spid="182"/>
                                        </p:tgtEl>
                                        <p:attrNameLst>
                                          <p:attrName>ppt_w</p:attrName>
                                        </p:attrNameLst>
                                      </p:cBhvr>
                                      <p:tavLst>
                                        <p:tav tm="0">
                                          <p:val>
                                            <p:strVal val="4*#ppt_w"/>
                                          </p:val>
                                        </p:tav>
                                        <p:tav tm="100000">
                                          <p:val>
                                            <p:strVal val="#ppt_w"/>
                                          </p:val>
                                        </p:tav>
                                      </p:tavLst>
                                    </p:anim>
                                    <p:anim calcmode="lin" valueType="num">
                                      <p:cBhvr>
                                        <p:cTn id="348" dur="100" fill="hold"/>
                                        <p:tgtEl>
                                          <p:spTgt spid="182"/>
                                        </p:tgtEl>
                                        <p:attrNameLst>
                                          <p:attrName>ppt_h</p:attrName>
                                        </p:attrNameLst>
                                      </p:cBhvr>
                                      <p:tavLst>
                                        <p:tav tm="0">
                                          <p:val>
                                            <p:strVal val="4*#ppt_h"/>
                                          </p:val>
                                        </p:tav>
                                        <p:tav tm="100000">
                                          <p:val>
                                            <p:strVal val="#ppt_h"/>
                                          </p:val>
                                        </p:tav>
                                      </p:tavLst>
                                    </p:anim>
                                  </p:childTnLst>
                                </p:cTn>
                              </p:par>
                            </p:childTnLst>
                          </p:cTn>
                        </p:par>
                        <p:par>
                          <p:cTn id="349" fill="hold">
                            <p:stCondLst>
                              <p:cond delay="6900"/>
                            </p:stCondLst>
                            <p:childTnLst>
                              <p:par>
                                <p:cTn id="350" presetID="23" presetClass="entr" presetSubtype="32" fill="hold" grpId="0" nodeType="afterEffect">
                                  <p:stCondLst>
                                    <p:cond delay="0"/>
                                  </p:stCondLst>
                                  <p:iterate>
                                    <p:tmAbs val="0"/>
                                  </p:iterate>
                                  <p:childTnLst>
                                    <p:set>
                                      <p:cBhvr>
                                        <p:cTn id="351" fill="hold"/>
                                        <p:tgtEl>
                                          <p:spTgt spid="183"/>
                                        </p:tgtEl>
                                        <p:attrNameLst>
                                          <p:attrName>style.visibility</p:attrName>
                                        </p:attrNameLst>
                                      </p:cBhvr>
                                      <p:to>
                                        <p:strVal val="visible"/>
                                      </p:to>
                                    </p:set>
                                    <p:anim calcmode="lin" valueType="num">
                                      <p:cBhvr>
                                        <p:cTn id="352" dur="100" fill="hold"/>
                                        <p:tgtEl>
                                          <p:spTgt spid="183"/>
                                        </p:tgtEl>
                                        <p:attrNameLst>
                                          <p:attrName>ppt_w</p:attrName>
                                        </p:attrNameLst>
                                      </p:cBhvr>
                                      <p:tavLst>
                                        <p:tav tm="0">
                                          <p:val>
                                            <p:strVal val="4*#ppt_w"/>
                                          </p:val>
                                        </p:tav>
                                        <p:tav tm="100000">
                                          <p:val>
                                            <p:strVal val="#ppt_w"/>
                                          </p:val>
                                        </p:tav>
                                      </p:tavLst>
                                    </p:anim>
                                    <p:anim calcmode="lin" valueType="num">
                                      <p:cBhvr>
                                        <p:cTn id="353" dur="100" fill="hold"/>
                                        <p:tgtEl>
                                          <p:spTgt spid="183"/>
                                        </p:tgtEl>
                                        <p:attrNameLst>
                                          <p:attrName>ppt_h</p:attrName>
                                        </p:attrNameLst>
                                      </p:cBhvr>
                                      <p:tavLst>
                                        <p:tav tm="0">
                                          <p:val>
                                            <p:strVal val="4*#ppt_h"/>
                                          </p:val>
                                        </p:tav>
                                        <p:tav tm="100000">
                                          <p:val>
                                            <p:strVal val="#ppt_h"/>
                                          </p:val>
                                        </p:tav>
                                      </p:tavLst>
                                    </p:anim>
                                  </p:childTnLst>
                                </p:cTn>
                              </p:par>
                            </p:childTnLst>
                          </p:cTn>
                        </p:par>
                        <p:par>
                          <p:cTn id="354" fill="hold">
                            <p:stCondLst>
                              <p:cond delay="7000"/>
                            </p:stCondLst>
                            <p:childTnLst>
                              <p:par>
                                <p:cTn id="355" presetID="23" presetClass="entr" presetSubtype="32" fill="hold" grpId="0" nodeType="afterEffect">
                                  <p:stCondLst>
                                    <p:cond delay="0"/>
                                  </p:stCondLst>
                                  <p:iterate>
                                    <p:tmAbs val="0"/>
                                  </p:iterate>
                                  <p:childTnLst>
                                    <p:set>
                                      <p:cBhvr>
                                        <p:cTn id="356" fill="hold"/>
                                        <p:tgtEl>
                                          <p:spTgt spid="184"/>
                                        </p:tgtEl>
                                        <p:attrNameLst>
                                          <p:attrName>style.visibility</p:attrName>
                                        </p:attrNameLst>
                                      </p:cBhvr>
                                      <p:to>
                                        <p:strVal val="visible"/>
                                      </p:to>
                                    </p:set>
                                    <p:anim calcmode="lin" valueType="num">
                                      <p:cBhvr>
                                        <p:cTn id="357" dur="100" fill="hold"/>
                                        <p:tgtEl>
                                          <p:spTgt spid="184"/>
                                        </p:tgtEl>
                                        <p:attrNameLst>
                                          <p:attrName>ppt_w</p:attrName>
                                        </p:attrNameLst>
                                      </p:cBhvr>
                                      <p:tavLst>
                                        <p:tav tm="0">
                                          <p:val>
                                            <p:strVal val="4*#ppt_w"/>
                                          </p:val>
                                        </p:tav>
                                        <p:tav tm="100000">
                                          <p:val>
                                            <p:strVal val="#ppt_w"/>
                                          </p:val>
                                        </p:tav>
                                      </p:tavLst>
                                    </p:anim>
                                    <p:anim calcmode="lin" valueType="num">
                                      <p:cBhvr>
                                        <p:cTn id="358" dur="100" fill="hold"/>
                                        <p:tgtEl>
                                          <p:spTgt spid="184"/>
                                        </p:tgtEl>
                                        <p:attrNameLst>
                                          <p:attrName>ppt_h</p:attrName>
                                        </p:attrNameLst>
                                      </p:cBhvr>
                                      <p:tavLst>
                                        <p:tav tm="0">
                                          <p:val>
                                            <p:strVal val="4*#ppt_h"/>
                                          </p:val>
                                        </p:tav>
                                        <p:tav tm="100000">
                                          <p:val>
                                            <p:strVal val="#ppt_h"/>
                                          </p:val>
                                        </p:tav>
                                      </p:tavLst>
                                    </p:anim>
                                  </p:childTnLst>
                                </p:cTn>
                              </p:par>
                            </p:childTnLst>
                          </p:cTn>
                        </p:par>
                        <p:par>
                          <p:cTn id="359" fill="hold">
                            <p:stCondLst>
                              <p:cond delay="7100"/>
                            </p:stCondLst>
                            <p:childTnLst>
                              <p:par>
                                <p:cTn id="360" presetID="23" presetClass="entr" presetSubtype="32" fill="hold" grpId="0" nodeType="afterEffect">
                                  <p:stCondLst>
                                    <p:cond delay="0"/>
                                  </p:stCondLst>
                                  <p:iterate>
                                    <p:tmAbs val="0"/>
                                  </p:iterate>
                                  <p:childTnLst>
                                    <p:set>
                                      <p:cBhvr>
                                        <p:cTn id="361" fill="hold"/>
                                        <p:tgtEl>
                                          <p:spTgt spid="185"/>
                                        </p:tgtEl>
                                        <p:attrNameLst>
                                          <p:attrName>style.visibility</p:attrName>
                                        </p:attrNameLst>
                                      </p:cBhvr>
                                      <p:to>
                                        <p:strVal val="visible"/>
                                      </p:to>
                                    </p:set>
                                    <p:anim calcmode="lin" valueType="num">
                                      <p:cBhvr>
                                        <p:cTn id="362" dur="100" fill="hold"/>
                                        <p:tgtEl>
                                          <p:spTgt spid="185"/>
                                        </p:tgtEl>
                                        <p:attrNameLst>
                                          <p:attrName>ppt_w</p:attrName>
                                        </p:attrNameLst>
                                      </p:cBhvr>
                                      <p:tavLst>
                                        <p:tav tm="0">
                                          <p:val>
                                            <p:strVal val="4*#ppt_w"/>
                                          </p:val>
                                        </p:tav>
                                        <p:tav tm="100000">
                                          <p:val>
                                            <p:strVal val="#ppt_w"/>
                                          </p:val>
                                        </p:tav>
                                      </p:tavLst>
                                    </p:anim>
                                    <p:anim calcmode="lin" valueType="num">
                                      <p:cBhvr>
                                        <p:cTn id="363" dur="100" fill="hold"/>
                                        <p:tgtEl>
                                          <p:spTgt spid="185"/>
                                        </p:tgtEl>
                                        <p:attrNameLst>
                                          <p:attrName>ppt_h</p:attrName>
                                        </p:attrNameLst>
                                      </p:cBhvr>
                                      <p:tavLst>
                                        <p:tav tm="0">
                                          <p:val>
                                            <p:strVal val="4*#ppt_h"/>
                                          </p:val>
                                        </p:tav>
                                        <p:tav tm="100000">
                                          <p:val>
                                            <p:strVal val="#ppt_h"/>
                                          </p:val>
                                        </p:tav>
                                      </p:tavLst>
                                    </p:anim>
                                  </p:childTnLst>
                                </p:cTn>
                              </p:par>
                            </p:childTnLst>
                          </p:cTn>
                        </p:par>
                        <p:par>
                          <p:cTn id="364" fill="hold">
                            <p:stCondLst>
                              <p:cond delay="7200"/>
                            </p:stCondLst>
                            <p:childTnLst>
                              <p:par>
                                <p:cTn id="365" presetID="23" presetClass="entr" presetSubtype="32" fill="hold" grpId="0" nodeType="afterEffect">
                                  <p:stCondLst>
                                    <p:cond delay="0"/>
                                  </p:stCondLst>
                                  <p:iterate>
                                    <p:tmAbs val="0"/>
                                  </p:iterate>
                                  <p:childTnLst>
                                    <p:set>
                                      <p:cBhvr>
                                        <p:cTn id="366" fill="hold"/>
                                        <p:tgtEl>
                                          <p:spTgt spid="186"/>
                                        </p:tgtEl>
                                        <p:attrNameLst>
                                          <p:attrName>style.visibility</p:attrName>
                                        </p:attrNameLst>
                                      </p:cBhvr>
                                      <p:to>
                                        <p:strVal val="visible"/>
                                      </p:to>
                                    </p:set>
                                    <p:anim calcmode="lin" valueType="num">
                                      <p:cBhvr>
                                        <p:cTn id="367" dur="100" fill="hold"/>
                                        <p:tgtEl>
                                          <p:spTgt spid="186"/>
                                        </p:tgtEl>
                                        <p:attrNameLst>
                                          <p:attrName>ppt_w</p:attrName>
                                        </p:attrNameLst>
                                      </p:cBhvr>
                                      <p:tavLst>
                                        <p:tav tm="0">
                                          <p:val>
                                            <p:strVal val="4*#ppt_w"/>
                                          </p:val>
                                        </p:tav>
                                        <p:tav tm="100000">
                                          <p:val>
                                            <p:strVal val="#ppt_w"/>
                                          </p:val>
                                        </p:tav>
                                      </p:tavLst>
                                    </p:anim>
                                    <p:anim calcmode="lin" valueType="num">
                                      <p:cBhvr>
                                        <p:cTn id="368" dur="100" fill="hold"/>
                                        <p:tgtEl>
                                          <p:spTgt spid="186"/>
                                        </p:tgtEl>
                                        <p:attrNameLst>
                                          <p:attrName>ppt_h</p:attrName>
                                        </p:attrNameLst>
                                      </p:cBhvr>
                                      <p:tavLst>
                                        <p:tav tm="0">
                                          <p:val>
                                            <p:strVal val="4*#ppt_h"/>
                                          </p:val>
                                        </p:tav>
                                        <p:tav tm="100000">
                                          <p:val>
                                            <p:strVal val="#ppt_h"/>
                                          </p:val>
                                        </p:tav>
                                      </p:tavLst>
                                    </p:anim>
                                  </p:childTnLst>
                                </p:cTn>
                              </p:par>
                            </p:childTnLst>
                          </p:cTn>
                        </p:par>
                        <p:par>
                          <p:cTn id="369" fill="hold">
                            <p:stCondLst>
                              <p:cond delay="7300"/>
                            </p:stCondLst>
                            <p:childTnLst>
                              <p:par>
                                <p:cTn id="370" presetID="23" presetClass="entr" presetSubtype="32" fill="hold" grpId="0" nodeType="afterEffect">
                                  <p:stCondLst>
                                    <p:cond delay="0"/>
                                  </p:stCondLst>
                                  <p:iterate>
                                    <p:tmAbs val="0"/>
                                  </p:iterate>
                                  <p:childTnLst>
                                    <p:set>
                                      <p:cBhvr>
                                        <p:cTn id="371" fill="hold"/>
                                        <p:tgtEl>
                                          <p:spTgt spid="187"/>
                                        </p:tgtEl>
                                        <p:attrNameLst>
                                          <p:attrName>style.visibility</p:attrName>
                                        </p:attrNameLst>
                                      </p:cBhvr>
                                      <p:to>
                                        <p:strVal val="visible"/>
                                      </p:to>
                                    </p:set>
                                    <p:anim calcmode="lin" valueType="num">
                                      <p:cBhvr>
                                        <p:cTn id="372" dur="100" fill="hold"/>
                                        <p:tgtEl>
                                          <p:spTgt spid="187"/>
                                        </p:tgtEl>
                                        <p:attrNameLst>
                                          <p:attrName>ppt_w</p:attrName>
                                        </p:attrNameLst>
                                      </p:cBhvr>
                                      <p:tavLst>
                                        <p:tav tm="0">
                                          <p:val>
                                            <p:strVal val="4*#ppt_w"/>
                                          </p:val>
                                        </p:tav>
                                        <p:tav tm="100000">
                                          <p:val>
                                            <p:strVal val="#ppt_w"/>
                                          </p:val>
                                        </p:tav>
                                      </p:tavLst>
                                    </p:anim>
                                    <p:anim calcmode="lin" valueType="num">
                                      <p:cBhvr>
                                        <p:cTn id="373" dur="100" fill="hold"/>
                                        <p:tgtEl>
                                          <p:spTgt spid="187"/>
                                        </p:tgtEl>
                                        <p:attrNameLst>
                                          <p:attrName>ppt_h</p:attrName>
                                        </p:attrNameLst>
                                      </p:cBhvr>
                                      <p:tavLst>
                                        <p:tav tm="0">
                                          <p:val>
                                            <p:strVal val="4*#ppt_h"/>
                                          </p:val>
                                        </p:tav>
                                        <p:tav tm="100000">
                                          <p:val>
                                            <p:strVal val="#ppt_h"/>
                                          </p:val>
                                        </p:tav>
                                      </p:tavLst>
                                    </p:anim>
                                  </p:childTnLst>
                                </p:cTn>
                              </p:par>
                            </p:childTnLst>
                          </p:cTn>
                        </p:par>
                        <p:par>
                          <p:cTn id="374" fill="hold">
                            <p:stCondLst>
                              <p:cond delay="7400"/>
                            </p:stCondLst>
                            <p:childTnLst>
                              <p:par>
                                <p:cTn id="375" presetID="23" presetClass="entr" presetSubtype="32" fill="hold" grpId="0" nodeType="afterEffect">
                                  <p:stCondLst>
                                    <p:cond delay="0"/>
                                  </p:stCondLst>
                                  <p:iterate>
                                    <p:tmAbs val="0"/>
                                  </p:iterate>
                                  <p:childTnLst>
                                    <p:set>
                                      <p:cBhvr>
                                        <p:cTn id="376" fill="hold"/>
                                        <p:tgtEl>
                                          <p:spTgt spid="188"/>
                                        </p:tgtEl>
                                        <p:attrNameLst>
                                          <p:attrName>style.visibility</p:attrName>
                                        </p:attrNameLst>
                                      </p:cBhvr>
                                      <p:to>
                                        <p:strVal val="visible"/>
                                      </p:to>
                                    </p:set>
                                    <p:anim calcmode="lin" valueType="num">
                                      <p:cBhvr>
                                        <p:cTn id="377" dur="100" fill="hold"/>
                                        <p:tgtEl>
                                          <p:spTgt spid="188"/>
                                        </p:tgtEl>
                                        <p:attrNameLst>
                                          <p:attrName>ppt_w</p:attrName>
                                        </p:attrNameLst>
                                      </p:cBhvr>
                                      <p:tavLst>
                                        <p:tav tm="0">
                                          <p:val>
                                            <p:strVal val="4*#ppt_w"/>
                                          </p:val>
                                        </p:tav>
                                        <p:tav tm="100000">
                                          <p:val>
                                            <p:strVal val="#ppt_w"/>
                                          </p:val>
                                        </p:tav>
                                      </p:tavLst>
                                    </p:anim>
                                    <p:anim calcmode="lin" valueType="num">
                                      <p:cBhvr>
                                        <p:cTn id="378" dur="100" fill="hold"/>
                                        <p:tgtEl>
                                          <p:spTgt spid="188"/>
                                        </p:tgtEl>
                                        <p:attrNameLst>
                                          <p:attrName>ppt_h</p:attrName>
                                        </p:attrNameLst>
                                      </p:cBhvr>
                                      <p:tavLst>
                                        <p:tav tm="0">
                                          <p:val>
                                            <p:strVal val="4*#ppt_h"/>
                                          </p:val>
                                        </p:tav>
                                        <p:tav tm="100000">
                                          <p:val>
                                            <p:strVal val="#ppt_h"/>
                                          </p:val>
                                        </p:tav>
                                      </p:tavLst>
                                    </p:anim>
                                  </p:childTnLst>
                                </p:cTn>
                              </p:par>
                            </p:childTnLst>
                          </p:cTn>
                        </p:par>
                        <p:par>
                          <p:cTn id="379" fill="hold">
                            <p:stCondLst>
                              <p:cond delay="7500"/>
                            </p:stCondLst>
                            <p:childTnLst>
                              <p:par>
                                <p:cTn id="380" presetID="23" presetClass="entr" presetSubtype="32" fill="hold" grpId="0" nodeType="afterEffect">
                                  <p:stCondLst>
                                    <p:cond delay="0"/>
                                  </p:stCondLst>
                                  <p:iterate>
                                    <p:tmAbs val="0"/>
                                  </p:iterate>
                                  <p:childTnLst>
                                    <p:set>
                                      <p:cBhvr>
                                        <p:cTn id="381" fill="hold"/>
                                        <p:tgtEl>
                                          <p:spTgt spid="189"/>
                                        </p:tgtEl>
                                        <p:attrNameLst>
                                          <p:attrName>style.visibility</p:attrName>
                                        </p:attrNameLst>
                                      </p:cBhvr>
                                      <p:to>
                                        <p:strVal val="visible"/>
                                      </p:to>
                                    </p:set>
                                    <p:anim calcmode="lin" valueType="num">
                                      <p:cBhvr>
                                        <p:cTn id="382" dur="100" fill="hold"/>
                                        <p:tgtEl>
                                          <p:spTgt spid="189"/>
                                        </p:tgtEl>
                                        <p:attrNameLst>
                                          <p:attrName>ppt_w</p:attrName>
                                        </p:attrNameLst>
                                      </p:cBhvr>
                                      <p:tavLst>
                                        <p:tav tm="0">
                                          <p:val>
                                            <p:strVal val="4*#ppt_w"/>
                                          </p:val>
                                        </p:tav>
                                        <p:tav tm="100000">
                                          <p:val>
                                            <p:strVal val="#ppt_w"/>
                                          </p:val>
                                        </p:tav>
                                      </p:tavLst>
                                    </p:anim>
                                    <p:anim calcmode="lin" valueType="num">
                                      <p:cBhvr>
                                        <p:cTn id="383" dur="100" fill="hold"/>
                                        <p:tgtEl>
                                          <p:spTgt spid="189"/>
                                        </p:tgtEl>
                                        <p:attrNameLst>
                                          <p:attrName>ppt_h</p:attrName>
                                        </p:attrNameLst>
                                      </p:cBhvr>
                                      <p:tavLst>
                                        <p:tav tm="0">
                                          <p:val>
                                            <p:strVal val="4*#ppt_h"/>
                                          </p:val>
                                        </p:tav>
                                        <p:tav tm="100000">
                                          <p:val>
                                            <p:strVal val="#ppt_h"/>
                                          </p:val>
                                        </p:tav>
                                      </p:tavLst>
                                    </p:anim>
                                  </p:childTnLst>
                                </p:cTn>
                              </p:par>
                            </p:childTnLst>
                          </p:cTn>
                        </p:par>
                        <p:par>
                          <p:cTn id="384" fill="hold">
                            <p:stCondLst>
                              <p:cond delay="7600"/>
                            </p:stCondLst>
                            <p:childTnLst>
                              <p:par>
                                <p:cTn id="385" presetID="23" presetClass="entr" presetSubtype="32" fill="hold" grpId="0" nodeType="afterEffect">
                                  <p:stCondLst>
                                    <p:cond delay="0"/>
                                  </p:stCondLst>
                                  <p:iterate>
                                    <p:tmAbs val="0"/>
                                  </p:iterate>
                                  <p:childTnLst>
                                    <p:set>
                                      <p:cBhvr>
                                        <p:cTn id="386" fill="hold"/>
                                        <p:tgtEl>
                                          <p:spTgt spid="190"/>
                                        </p:tgtEl>
                                        <p:attrNameLst>
                                          <p:attrName>style.visibility</p:attrName>
                                        </p:attrNameLst>
                                      </p:cBhvr>
                                      <p:to>
                                        <p:strVal val="visible"/>
                                      </p:to>
                                    </p:set>
                                    <p:anim calcmode="lin" valueType="num">
                                      <p:cBhvr>
                                        <p:cTn id="387" dur="100" fill="hold"/>
                                        <p:tgtEl>
                                          <p:spTgt spid="190"/>
                                        </p:tgtEl>
                                        <p:attrNameLst>
                                          <p:attrName>ppt_w</p:attrName>
                                        </p:attrNameLst>
                                      </p:cBhvr>
                                      <p:tavLst>
                                        <p:tav tm="0">
                                          <p:val>
                                            <p:strVal val="4*#ppt_w"/>
                                          </p:val>
                                        </p:tav>
                                        <p:tav tm="100000">
                                          <p:val>
                                            <p:strVal val="#ppt_w"/>
                                          </p:val>
                                        </p:tav>
                                      </p:tavLst>
                                    </p:anim>
                                    <p:anim calcmode="lin" valueType="num">
                                      <p:cBhvr>
                                        <p:cTn id="388" dur="100" fill="hold"/>
                                        <p:tgtEl>
                                          <p:spTgt spid="190"/>
                                        </p:tgtEl>
                                        <p:attrNameLst>
                                          <p:attrName>ppt_h</p:attrName>
                                        </p:attrNameLst>
                                      </p:cBhvr>
                                      <p:tavLst>
                                        <p:tav tm="0">
                                          <p:val>
                                            <p:strVal val="4*#ppt_h"/>
                                          </p:val>
                                        </p:tav>
                                        <p:tav tm="100000">
                                          <p:val>
                                            <p:strVal val="#ppt_h"/>
                                          </p:val>
                                        </p:tav>
                                      </p:tavLst>
                                    </p:anim>
                                  </p:childTnLst>
                                </p:cTn>
                              </p:par>
                            </p:childTnLst>
                          </p:cTn>
                        </p:par>
                        <p:par>
                          <p:cTn id="389" fill="hold">
                            <p:stCondLst>
                              <p:cond delay="7700"/>
                            </p:stCondLst>
                            <p:childTnLst>
                              <p:par>
                                <p:cTn id="390" presetID="23" presetClass="entr" presetSubtype="32" fill="hold" grpId="0" nodeType="afterEffect">
                                  <p:stCondLst>
                                    <p:cond delay="0"/>
                                  </p:stCondLst>
                                  <p:iterate>
                                    <p:tmAbs val="0"/>
                                  </p:iterate>
                                  <p:childTnLst>
                                    <p:set>
                                      <p:cBhvr>
                                        <p:cTn id="391" fill="hold"/>
                                        <p:tgtEl>
                                          <p:spTgt spid="191"/>
                                        </p:tgtEl>
                                        <p:attrNameLst>
                                          <p:attrName>style.visibility</p:attrName>
                                        </p:attrNameLst>
                                      </p:cBhvr>
                                      <p:to>
                                        <p:strVal val="visible"/>
                                      </p:to>
                                    </p:set>
                                    <p:anim calcmode="lin" valueType="num">
                                      <p:cBhvr>
                                        <p:cTn id="392" dur="100" fill="hold"/>
                                        <p:tgtEl>
                                          <p:spTgt spid="191"/>
                                        </p:tgtEl>
                                        <p:attrNameLst>
                                          <p:attrName>ppt_w</p:attrName>
                                        </p:attrNameLst>
                                      </p:cBhvr>
                                      <p:tavLst>
                                        <p:tav tm="0">
                                          <p:val>
                                            <p:strVal val="4*#ppt_w"/>
                                          </p:val>
                                        </p:tav>
                                        <p:tav tm="100000">
                                          <p:val>
                                            <p:strVal val="#ppt_w"/>
                                          </p:val>
                                        </p:tav>
                                      </p:tavLst>
                                    </p:anim>
                                    <p:anim calcmode="lin" valueType="num">
                                      <p:cBhvr>
                                        <p:cTn id="393" dur="100" fill="hold"/>
                                        <p:tgtEl>
                                          <p:spTgt spid="191"/>
                                        </p:tgtEl>
                                        <p:attrNameLst>
                                          <p:attrName>ppt_h</p:attrName>
                                        </p:attrNameLst>
                                      </p:cBhvr>
                                      <p:tavLst>
                                        <p:tav tm="0">
                                          <p:val>
                                            <p:strVal val="4*#ppt_h"/>
                                          </p:val>
                                        </p:tav>
                                        <p:tav tm="100000">
                                          <p:val>
                                            <p:strVal val="#ppt_h"/>
                                          </p:val>
                                        </p:tav>
                                      </p:tavLst>
                                    </p:anim>
                                  </p:childTnLst>
                                </p:cTn>
                              </p:par>
                            </p:childTnLst>
                          </p:cTn>
                        </p:par>
                        <p:par>
                          <p:cTn id="394" fill="hold">
                            <p:stCondLst>
                              <p:cond delay="7800"/>
                            </p:stCondLst>
                            <p:childTnLst>
                              <p:par>
                                <p:cTn id="395" presetID="23" presetClass="entr" presetSubtype="32" fill="hold" grpId="0" nodeType="afterEffect">
                                  <p:stCondLst>
                                    <p:cond delay="0"/>
                                  </p:stCondLst>
                                  <p:iterate>
                                    <p:tmAbs val="0"/>
                                  </p:iterate>
                                  <p:childTnLst>
                                    <p:set>
                                      <p:cBhvr>
                                        <p:cTn id="396" fill="hold"/>
                                        <p:tgtEl>
                                          <p:spTgt spid="192"/>
                                        </p:tgtEl>
                                        <p:attrNameLst>
                                          <p:attrName>style.visibility</p:attrName>
                                        </p:attrNameLst>
                                      </p:cBhvr>
                                      <p:to>
                                        <p:strVal val="visible"/>
                                      </p:to>
                                    </p:set>
                                    <p:anim calcmode="lin" valueType="num">
                                      <p:cBhvr>
                                        <p:cTn id="397" dur="100" fill="hold"/>
                                        <p:tgtEl>
                                          <p:spTgt spid="192"/>
                                        </p:tgtEl>
                                        <p:attrNameLst>
                                          <p:attrName>ppt_w</p:attrName>
                                        </p:attrNameLst>
                                      </p:cBhvr>
                                      <p:tavLst>
                                        <p:tav tm="0">
                                          <p:val>
                                            <p:strVal val="4*#ppt_w"/>
                                          </p:val>
                                        </p:tav>
                                        <p:tav tm="100000">
                                          <p:val>
                                            <p:strVal val="#ppt_w"/>
                                          </p:val>
                                        </p:tav>
                                      </p:tavLst>
                                    </p:anim>
                                    <p:anim calcmode="lin" valueType="num">
                                      <p:cBhvr>
                                        <p:cTn id="398" dur="100" fill="hold"/>
                                        <p:tgtEl>
                                          <p:spTgt spid="192"/>
                                        </p:tgtEl>
                                        <p:attrNameLst>
                                          <p:attrName>ppt_h</p:attrName>
                                        </p:attrNameLst>
                                      </p:cBhvr>
                                      <p:tavLst>
                                        <p:tav tm="0">
                                          <p:val>
                                            <p:strVal val="4*#ppt_h"/>
                                          </p:val>
                                        </p:tav>
                                        <p:tav tm="100000">
                                          <p:val>
                                            <p:strVal val="#ppt_h"/>
                                          </p:val>
                                        </p:tav>
                                      </p:tavLst>
                                    </p:anim>
                                  </p:childTnLst>
                                </p:cTn>
                              </p:par>
                            </p:childTnLst>
                          </p:cTn>
                        </p:par>
                        <p:par>
                          <p:cTn id="399" fill="hold">
                            <p:stCondLst>
                              <p:cond delay="7900"/>
                            </p:stCondLst>
                            <p:childTnLst>
                              <p:par>
                                <p:cTn id="400" presetID="23" presetClass="entr" presetSubtype="32" fill="hold" grpId="0" nodeType="afterEffect">
                                  <p:stCondLst>
                                    <p:cond delay="0"/>
                                  </p:stCondLst>
                                  <p:iterate>
                                    <p:tmAbs val="0"/>
                                  </p:iterate>
                                  <p:childTnLst>
                                    <p:set>
                                      <p:cBhvr>
                                        <p:cTn id="401" fill="hold"/>
                                        <p:tgtEl>
                                          <p:spTgt spid="193"/>
                                        </p:tgtEl>
                                        <p:attrNameLst>
                                          <p:attrName>style.visibility</p:attrName>
                                        </p:attrNameLst>
                                      </p:cBhvr>
                                      <p:to>
                                        <p:strVal val="visible"/>
                                      </p:to>
                                    </p:set>
                                    <p:anim calcmode="lin" valueType="num">
                                      <p:cBhvr>
                                        <p:cTn id="402" dur="100" fill="hold"/>
                                        <p:tgtEl>
                                          <p:spTgt spid="193"/>
                                        </p:tgtEl>
                                        <p:attrNameLst>
                                          <p:attrName>ppt_w</p:attrName>
                                        </p:attrNameLst>
                                      </p:cBhvr>
                                      <p:tavLst>
                                        <p:tav tm="0">
                                          <p:val>
                                            <p:strVal val="4*#ppt_w"/>
                                          </p:val>
                                        </p:tav>
                                        <p:tav tm="100000">
                                          <p:val>
                                            <p:strVal val="#ppt_w"/>
                                          </p:val>
                                        </p:tav>
                                      </p:tavLst>
                                    </p:anim>
                                    <p:anim calcmode="lin" valueType="num">
                                      <p:cBhvr>
                                        <p:cTn id="403" dur="100" fill="hold"/>
                                        <p:tgtEl>
                                          <p:spTgt spid="193"/>
                                        </p:tgtEl>
                                        <p:attrNameLst>
                                          <p:attrName>ppt_h</p:attrName>
                                        </p:attrNameLst>
                                      </p:cBhvr>
                                      <p:tavLst>
                                        <p:tav tm="0">
                                          <p:val>
                                            <p:strVal val="4*#ppt_h"/>
                                          </p:val>
                                        </p:tav>
                                        <p:tav tm="100000">
                                          <p:val>
                                            <p:strVal val="#ppt_h"/>
                                          </p:val>
                                        </p:tav>
                                      </p:tavLst>
                                    </p:anim>
                                  </p:childTnLst>
                                </p:cTn>
                              </p:par>
                            </p:childTnLst>
                          </p:cTn>
                        </p:par>
                        <p:par>
                          <p:cTn id="404" fill="hold">
                            <p:stCondLst>
                              <p:cond delay="8000"/>
                            </p:stCondLst>
                            <p:childTnLst>
                              <p:par>
                                <p:cTn id="405" presetID="23" presetClass="entr" presetSubtype="32" fill="hold" grpId="0" nodeType="afterEffect">
                                  <p:stCondLst>
                                    <p:cond delay="0"/>
                                  </p:stCondLst>
                                  <p:iterate>
                                    <p:tmAbs val="0"/>
                                  </p:iterate>
                                  <p:childTnLst>
                                    <p:set>
                                      <p:cBhvr>
                                        <p:cTn id="406" fill="hold"/>
                                        <p:tgtEl>
                                          <p:spTgt spid="194"/>
                                        </p:tgtEl>
                                        <p:attrNameLst>
                                          <p:attrName>style.visibility</p:attrName>
                                        </p:attrNameLst>
                                      </p:cBhvr>
                                      <p:to>
                                        <p:strVal val="visible"/>
                                      </p:to>
                                    </p:set>
                                    <p:anim calcmode="lin" valueType="num">
                                      <p:cBhvr>
                                        <p:cTn id="407" dur="100" fill="hold"/>
                                        <p:tgtEl>
                                          <p:spTgt spid="194"/>
                                        </p:tgtEl>
                                        <p:attrNameLst>
                                          <p:attrName>ppt_w</p:attrName>
                                        </p:attrNameLst>
                                      </p:cBhvr>
                                      <p:tavLst>
                                        <p:tav tm="0">
                                          <p:val>
                                            <p:strVal val="4*#ppt_w"/>
                                          </p:val>
                                        </p:tav>
                                        <p:tav tm="100000">
                                          <p:val>
                                            <p:strVal val="#ppt_w"/>
                                          </p:val>
                                        </p:tav>
                                      </p:tavLst>
                                    </p:anim>
                                    <p:anim calcmode="lin" valueType="num">
                                      <p:cBhvr>
                                        <p:cTn id="408" dur="100" fill="hold"/>
                                        <p:tgtEl>
                                          <p:spTgt spid="194"/>
                                        </p:tgtEl>
                                        <p:attrNameLst>
                                          <p:attrName>ppt_h</p:attrName>
                                        </p:attrNameLst>
                                      </p:cBhvr>
                                      <p:tavLst>
                                        <p:tav tm="0">
                                          <p:val>
                                            <p:strVal val="4*#ppt_h"/>
                                          </p:val>
                                        </p:tav>
                                        <p:tav tm="100000">
                                          <p:val>
                                            <p:strVal val="#ppt_h"/>
                                          </p:val>
                                        </p:tav>
                                      </p:tavLst>
                                    </p:anim>
                                  </p:childTnLst>
                                </p:cTn>
                              </p:par>
                            </p:childTnLst>
                          </p:cTn>
                        </p:par>
                        <p:par>
                          <p:cTn id="409" fill="hold">
                            <p:stCondLst>
                              <p:cond delay="8100"/>
                            </p:stCondLst>
                            <p:childTnLst>
                              <p:par>
                                <p:cTn id="410" presetID="23" presetClass="entr" presetSubtype="32" fill="hold" grpId="0" nodeType="afterEffect">
                                  <p:stCondLst>
                                    <p:cond delay="0"/>
                                  </p:stCondLst>
                                  <p:iterate>
                                    <p:tmAbs val="0"/>
                                  </p:iterate>
                                  <p:childTnLst>
                                    <p:set>
                                      <p:cBhvr>
                                        <p:cTn id="411" fill="hold"/>
                                        <p:tgtEl>
                                          <p:spTgt spid="195"/>
                                        </p:tgtEl>
                                        <p:attrNameLst>
                                          <p:attrName>style.visibility</p:attrName>
                                        </p:attrNameLst>
                                      </p:cBhvr>
                                      <p:to>
                                        <p:strVal val="visible"/>
                                      </p:to>
                                    </p:set>
                                    <p:anim calcmode="lin" valueType="num">
                                      <p:cBhvr>
                                        <p:cTn id="412" dur="100" fill="hold"/>
                                        <p:tgtEl>
                                          <p:spTgt spid="195"/>
                                        </p:tgtEl>
                                        <p:attrNameLst>
                                          <p:attrName>ppt_w</p:attrName>
                                        </p:attrNameLst>
                                      </p:cBhvr>
                                      <p:tavLst>
                                        <p:tav tm="0">
                                          <p:val>
                                            <p:strVal val="4*#ppt_w"/>
                                          </p:val>
                                        </p:tav>
                                        <p:tav tm="100000">
                                          <p:val>
                                            <p:strVal val="#ppt_w"/>
                                          </p:val>
                                        </p:tav>
                                      </p:tavLst>
                                    </p:anim>
                                    <p:anim calcmode="lin" valueType="num">
                                      <p:cBhvr>
                                        <p:cTn id="413" dur="100" fill="hold"/>
                                        <p:tgtEl>
                                          <p:spTgt spid="195"/>
                                        </p:tgtEl>
                                        <p:attrNameLst>
                                          <p:attrName>ppt_h</p:attrName>
                                        </p:attrNameLst>
                                      </p:cBhvr>
                                      <p:tavLst>
                                        <p:tav tm="0">
                                          <p:val>
                                            <p:strVal val="4*#ppt_h"/>
                                          </p:val>
                                        </p:tav>
                                        <p:tav tm="100000">
                                          <p:val>
                                            <p:strVal val="#ppt_h"/>
                                          </p:val>
                                        </p:tav>
                                      </p:tavLst>
                                    </p:anim>
                                  </p:childTnLst>
                                </p:cTn>
                              </p:par>
                            </p:childTnLst>
                          </p:cTn>
                        </p:par>
                        <p:par>
                          <p:cTn id="414" fill="hold">
                            <p:stCondLst>
                              <p:cond delay="8200"/>
                            </p:stCondLst>
                            <p:childTnLst>
                              <p:par>
                                <p:cTn id="415" presetID="23" presetClass="entr" presetSubtype="32" fill="hold" grpId="0" nodeType="afterEffect">
                                  <p:stCondLst>
                                    <p:cond delay="0"/>
                                  </p:stCondLst>
                                  <p:iterate>
                                    <p:tmAbs val="0"/>
                                  </p:iterate>
                                  <p:childTnLst>
                                    <p:set>
                                      <p:cBhvr>
                                        <p:cTn id="416" fill="hold"/>
                                        <p:tgtEl>
                                          <p:spTgt spid="196"/>
                                        </p:tgtEl>
                                        <p:attrNameLst>
                                          <p:attrName>style.visibility</p:attrName>
                                        </p:attrNameLst>
                                      </p:cBhvr>
                                      <p:to>
                                        <p:strVal val="visible"/>
                                      </p:to>
                                    </p:set>
                                    <p:anim calcmode="lin" valueType="num">
                                      <p:cBhvr>
                                        <p:cTn id="417" dur="100" fill="hold"/>
                                        <p:tgtEl>
                                          <p:spTgt spid="196"/>
                                        </p:tgtEl>
                                        <p:attrNameLst>
                                          <p:attrName>ppt_w</p:attrName>
                                        </p:attrNameLst>
                                      </p:cBhvr>
                                      <p:tavLst>
                                        <p:tav tm="0">
                                          <p:val>
                                            <p:strVal val="4*#ppt_w"/>
                                          </p:val>
                                        </p:tav>
                                        <p:tav tm="100000">
                                          <p:val>
                                            <p:strVal val="#ppt_w"/>
                                          </p:val>
                                        </p:tav>
                                      </p:tavLst>
                                    </p:anim>
                                    <p:anim calcmode="lin" valueType="num">
                                      <p:cBhvr>
                                        <p:cTn id="418" dur="100" fill="hold"/>
                                        <p:tgtEl>
                                          <p:spTgt spid="196"/>
                                        </p:tgtEl>
                                        <p:attrNameLst>
                                          <p:attrName>ppt_h</p:attrName>
                                        </p:attrNameLst>
                                      </p:cBhvr>
                                      <p:tavLst>
                                        <p:tav tm="0">
                                          <p:val>
                                            <p:strVal val="4*#ppt_h"/>
                                          </p:val>
                                        </p:tav>
                                        <p:tav tm="100000">
                                          <p:val>
                                            <p:strVal val="#ppt_h"/>
                                          </p:val>
                                        </p:tav>
                                      </p:tavLst>
                                    </p:anim>
                                  </p:childTnLst>
                                </p:cTn>
                              </p:par>
                            </p:childTnLst>
                          </p:cTn>
                        </p:par>
                        <p:par>
                          <p:cTn id="419" fill="hold">
                            <p:stCondLst>
                              <p:cond delay="8300"/>
                            </p:stCondLst>
                            <p:childTnLst>
                              <p:par>
                                <p:cTn id="420" presetID="23" presetClass="entr" presetSubtype="32" fill="hold" grpId="0" nodeType="afterEffect">
                                  <p:stCondLst>
                                    <p:cond delay="0"/>
                                  </p:stCondLst>
                                  <p:iterate>
                                    <p:tmAbs val="0"/>
                                  </p:iterate>
                                  <p:childTnLst>
                                    <p:set>
                                      <p:cBhvr>
                                        <p:cTn id="421" fill="hold"/>
                                        <p:tgtEl>
                                          <p:spTgt spid="197"/>
                                        </p:tgtEl>
                                        <p:attrNameLst>
                                          <p:attrName>style.visibility</p:attrName>
                                        </p:attrNameLst>
                                      </p:cBhvr>
                                      <p:to>
                                        <p:strVal val="visible"/>
                                      </p:to>
                                    </p:set>
                                    <p:anim calcmode="lin" valueType="num">
                                      <p:cBhvr>
                                        <p:cTn id="422" dur="100" fill="hold"/>
                                        <p:tgtEl>
                                          <p:spTgt spid="197"/>
                                        </p:tgtEl>
                                        <p:attrNameLst>
                                          <p:attrName>ppt_w</p:attrName>
                                        </p:attrNameLst>
                                      </p:cBhvr>
                                      <p:tavLst>
                                        <p:tav tm="0">
                                          <p:val>
                                            <p:strVal val="4*#ppt_w"/>
                                          </p:val>
                                        </p:tav>
                                        <p:tav tm="100000">
                                          <p:val>
                                            <p:strVal val="#ppt_w"/>
                                          </p:val>
                                        </p:tav>
                                      </p:tavLst>
                                    </p:anim>
                                    <p:anim calcmode="lin" valueType="num">
                                      <p:cBhvr>
                                        <p:cTn id="423" dur="100" fill="hold"/>
                                        <p:tgtEl>
                                          <p:spTgt spid="197"/>
                                        </p:tgtEl>
                                        <p:attrNameLst>
                                          <p:attrName>ppt_h</p:attrName>
                                        </p:attrNameLst>
                                      </p:cBhvr>
                                      <p:tavLst>
                                        <p:tav tm="0">
                                          <p:val>
                                            <p:strVal val="4*#ppt_h"/>
                                          </p:val>
                                        </p:tav>
                                        <p:tav tm="100000">
                                          <p:val>
                                            <p:strVal val="#ppt_h"/>
                                          </p:val>
                                        </p:tav>
                                      </p:tavLst>
                                    </p:anim>
                                  </p:childTnLst>
                                </p:cTn>
                              </p:par>
                            </p:childTnLst>
                          </p:cTn>
                        </p:par>
                        <p:par>
                          <p:cTn id="424" fill="hold">
                            <p:stCondLst>
                              <p:cond delay="8400"/>
                            </p:stCondLst>
                            <p:childTnLst>
                              <p:par>
                                <p:cTn id="425" presetID="23" presetClass="entr" presetSubtype="32" fill="hold" grpId="0" nodeType="afterEffect">
                                  <p:stCondLst>
                                    <p:cond delay="0"/>
                                  </p:stCondLst>
                                  <p:iterate>
                                    <p:tmAbs val="0"/>
                                  </p:iterate>
                                  <p:childTnLst>
                                    <p:set>
                                      <p:cBhvr>
                                        <p:cTn id="426" fill="hold"/>
                                        <p:tgtEl>
                                          <p:spTgt spid="198"/>
                                        </p:tgtEl>
                                        <p:attrNameLst>
                                          <p:attrName>style.visibility</p:attrName>
                                        </p:attrNameLst>
                                      </p:cBhvr>
                                      <p:to>
                                        <p:strVal val="visible"/>
                                      </p:to>
                                    </p:set>
                                    <p:anim calcmode="lin" valueType="num">
                                      <p:cBhvr>
                                        <p:cTn id="427" dur="100" fill="hold"/>
                                        <p:tgtEl>
                                          <p:spTgt spid="198"/>
                                        </p:tgtEl>
                                        <p:attrNameLst>
                                          <p:attrName>ppt_w</p:attrName>
                                        </p:attrNameLst>
                                      </p:cBhvr>
                                      <p:tavLst>
                                        <p:tav tm="0">
                                          <p:val>
                                            <p:strVal val="4*#ppt_w"/>
                                          </p:val>
                                        </p:tav>
                                        <p:tav tm="100000">
                                          <p:val>
                                            <p:strVal val="#ppt_w"/>
                                          </p:val>
                                        </p:tav>
                                      </p:tavLst>
                                    </p:anim>
                                    <p:anim calcmode="lin" valueType="num">
                                      <p:cBhvr>
                                        <p:cTn id="428" dur="100" fill="hold"/>
                                        <p:tgtEl>
                                          <p:spTgt spid="198"/>
                                        </p:tgtEl>
                                        <p:attrNameLst>
                                          <p:attrName>ppt_h</p:attrName>
                                        </p:attrNameLst>
                                      </p:cBhvr>
                                      <p:tavLst>
                                        <p:tav tm="0">
                                          <p:val>
                                            <p:strVal val="4*#ppt_h"/>
                                          </p:val>
                                        </p:tav>
                                        <p:tav tm="100000">
                                          <p:val>
                                            <p:strVal val="#ppt_h"/>
                                          </p:val>
                                        </p:tav>
                                      </p:tavLst>
                                    </p:anim>
                                  </p:childTnLst>
                                </p:cTn>
                              </p:par>
                            </p:childTnLst>
                          </p:cTn>
                        </p:par>
                        <p:par>
                          <p:cTn id="429" fill="hold">
                            <p:stCondLst>
                              <p:cond delay="8500"/>
                            </p:stCondLst>
                            <p:childTnLst>
                              <p:par>
                                <p:cTn id="430" presetID="23" presetClass="entr" presetSubtype="32" fill="hold" grpId="0" nodeType="afterEffect">
                                  <p:stCondLst>
                                    <p:cond delay="0"/>
                                  </p:stCondLst>
                                  <p:iterate>
                                    <p:tmAbs val="0"/>
                                  </p:iterate>
                                  <p:childTnLst>
                                    <p:set>
                                      <p:cBhvr>
                                        <p:cTn id="431" fill="hold"/>
                                        <p:tgtEl>
                                          <p:spTgt spid="199"/>
                                        </p:tgtEl>
                                        <p:attrNameLst>
                                          <p:attrName>style.visibility</p:attrName>
                                        </p:attrNameLst>
                                      </p:cBhvr>
                                      <p:to>
                                        <p:strVal val="visible"/>
                                      </p:to>
                                    </p:set>
                                    <p:anim calcmode="lin" valueType="num">
                                      <p:cBhvr>
                                        <p:cTn id="432" dur="100" fill="hold"/>
                                        <p:tgtEl>
                                          <p:spTgt spid="199"/>
                                        </p:tgtEl>
                                        <p:attrNameLst>
                                          <p:attrName>ppt_w</p:attrName>
                                        </p:attrNameLst>
                                      </p:cBhvr>
                                      <p:tavLst>
                                        <p:tav tm="0">
                                          <p:val>
                                            <p:strVal val="4*#ppt_w"/>
                                          </p:val>
                                        </p:tav>
                                        <p:tav tm="100000">
                                          <p:val>
                                            <p:strVal val="#ppt_w"/>
                                          </p:val>
                                        </p:tav>
                                      </p:tavLst>
                                    </p:anim>
                                    <p:anim calcmode="lin" valueType="num">
                                      <p:cBhvr>
                                        <p:cTn id="433" dur="100" fill="hold"/>
                                        <p:tgtEl>
                                          <p:spTgt spid="199"/>
                                        </p:tgtEl>
                                        <p:attrNameLst>
                                          <p:attrName>ppt_h</p:attrName>
                                        </p:attrNameLst>
                                      </p:cBhvr>
                                      <p:tavLst>
                                        <p:tav tm="0">
                                          <p:val>
                                            <p:strVal val="4*#ppt_h"/>
                                          </p:val>
                                        </p:tav>
                                        <p:tav tm="100000">
                                          <p:val>
                                            <p:strVal val="#ppt_h"/>
                                          </p:val>
                                        </p:tav>
                                      </p:tavLst>
                                    </p:anim>
                                  </p:childTnLst>
                                </p:cTn>
                              </p:par>
                            </p:childTnLst>
                          </p:cTn>
                        </p:par>
                        <p:par>
                          <p:cTn id="434" fill="hold">
                            <p:stCondLst>
                              <p:cond delay="8600"/>
                            </p:stCondLst>
                            <p:childTnLst>
                              <p:par>
                                <p:cTn id="435" presetID="23" presetClass="entr" presetSubtype="32" fill="hold" grpId="0" nodeType="afterEffect">
                                  <p:stCondLst>
                                    <p:cond delay="0"/>
                                  </p:stCondLst>
                                  <p:iterate>
                                    <p:tmAbs val="0"/>
                                  </p:iterate>
                                  <p:childTnLst>
                                    <p:set>
                                      <p:cBhvr>
                                        <p:cTn id="436" fill="hold"/>
                                        <p:tgtEl>
                                          <p:spTgt spid="200"/>
                                        </p:tgtEl>
                                        <p:attrNameLst>
                                          <p:attrName>style.visibility</p:attrName>
                                        </p:attrNameLst>
                                      </p:cBhvr>
                                      <p:to>
                                        <p:strVal val="visible"/>
                                      </p:to>
                                    </p:set>
                                    <p:anim calcmode="lin" valueType="num">
                                      <p:cBhvr>
                                        <p:cTn id="437" dur="100" fill="hold"/>
                                        <p:tgtEl>
                                          <p:spTgt spid="200"/>
                                        </p:tgtEl>
                                        <p:attrNameLst>
                                          <p:attrName>ppt_w</p:attrName>
                                        </p:attrNameLst>
                                      </p:cBhvr>
                                      <p:tavLst>
                                        <p:tav tm="0">
                                          <p:val>
                                            <p:strVal val="4*#ppt_w"/>
                                          </p:val>
                                        </p:tav>
                                        <p:tav tm="100000">
                                          <p:val>
                                            <p:strVal val="#ppt_w"/>
                                          </p:val>
                                        </p:tav>
                                      </p:tavLst>
                                    </p:anim>
                                    <p:anim calcmode="lin" valueType="num">
                                      <p:cBhvr>
                                        <p:cTn id="438" dur="100" fill="hold"/>
                                        <p:tgtEl>
                                          <p:spTgt spid="200"/>
                                        </p:tgtEl>
                                        <p:attrNameLst>
                                          <p:attrName>ppt_h</p:attrName>
                                        </p:attrNameLst>
                                      </p:cBhvr>
                                      <p:tavLst>
                                        <p:tav tm="0">
                                          <p:val>
                                            <p:strVal val="4*#ppt_h"/>
                                          </p:val>
                                        </p:tav>
                                        <p:tav tm="100000">
                                          <p:val>
                                            <p:strVal val="#ppt_h"/>
                                          </p:val>
                                        </p:tav>
                                      </p:tavLst>
                                    </p:anim>
                                  </p:childTnLst>
                                </p:cTn>
                              </p:par>
                            </p:childTnLst>
                          </p:cTn>
                        </p:par>
                        <p:par>
                          <p:cTn id="439" fill="hold">
                            <p:stCondLst>
                              <p:cond delay="8700"/>
                            </p:stCondLst>
                            <p:childTnLst>
                              <p:par>
                                <p:cTn id="440" presetID="23" presetClass="entr" presetSubtype="32" fill="hold" grpId="0" nodeType="afterEffect">
                                  <p:stCondLst>
                                    <p:cond delay="0"/>
                                  </p:stCondLst>
                                  <p:iterate>
                                    <p:tmAbs val="0"/>
                                  </p:iterate>
                                  <p:childTnLst>
                                    <p:set>
                                      <p:cBhvr>
                                        <p:cTn id="441" fill="hold"/>
                                        <p:tgtEl>
                                          <p:spTgt spid="201"/>
                                        </p:tgtEl>
                                        <p:attrNameLst>
                                          <p:attrName>style.visibility</p:attrName>
                                        </p:attrNameLst>
                                      </p:cBhvr>
                                      <p:to>
                                        <p:strVal val="visible"/>
                                      </p:to>
                                    </p:set>
                                    <p:anim calcmode="lin" valueType="num">
                                      <p:cBhvr>
                                        <p:cTn id="442" dur="100" fill="hold"/>
                                        <p:tgtEl>
                                          <p:spTgt spid="201"/>
                                        </p:tgtEl>
                                        <p:attrNameLst>
                                          <p:attrName>ppt_w</p:attrName>
                                        </p:attrNameLst>
                                      </p:cBhvr>
                                      <p:tavLst>
                                        <p:tav tm="0">
                                          <p:val>
                                            <p:strVal val="4*#ppt_w"/>
                                          </p:val>
                                        </p:tav>
                                        <p:tav tm="100000">
                                          <p:val>
                                            <p:strVal val="#ppt_w"/>
                                          </p:val>
                                        </p:tav>
                                      </p:tavLst>
                                    </p:anim>
                                    <p:anim calcmode="lin" valueType="num">
                                      <p:cBhvr>
                                        <p:cTn id="443" dur="100" fill="hold"/>
                                        <p:tgtEl>
                                          <p:spTgt spid="201"/>
                                        </p:tgtEl>
                                        <p:attrNameLst>
                                          <p:attrName>ppt_h</p:attrName>
                                        </p:attrNameLst>
                                      </p:cBhvr>
                                      <p:tavLst>
                                        <p:tav tm="0">
                                          <p:val>
                                            <p:strVal val="4*#ppt_h"/>
                                          </p:val>
                                        </p:tav>
                                        <p:tav tm="100000">
                                          <p:val>
                                            <p:strVal val="#ppt_h"/>
                                          </p:val>
                                        </p:tav>
                                      </p:tavLst>
                                    </p:anim>
                                  </p:childTnLst>
                                </p:cTn>
                              </p:par>
                            </p:childTnLst>
                          </p:cTn>
                        </p:par>
                        <p:par>
                          <p:cTn id="444" fill="hold">
                            <p:stCondLst>
                              <p:cond delay="8800"/>
                            </p:stCondLst>
                            <p:childTnLst>
                              <p:par>
                                <p:cTn id="445" presetID="23" presetClass="entr" presetSubtype="32" fill="hold" grpId="0" nodeType="afterEffect">
                                  <p:stCondLst>
                                    <p:cond delay="0"/>
                                  </p:stCondLst>
                                  <p:iterate>
                                    <p:tmAbs val="0"/>
                                  </p:iterate>
                                  <p:childTnLst>
                                    <p:set>
                                      <p:cBhvr>
                                        <p:cTn id="446" fill="hold"/>
                                        <p:tgtEl>
                                          <p:spTgt spid="202"/>
                                        </p:tgtEl>
                                        <p:attrNameLst>
                                          <p:attrName>style.visibility</p:attrName>
                                        </p:attrNameLst>
                                      </p:cBhvr>
                                      <p:to>
                                        <p:strVal val="visible"/>
                                      </p:to>
                                    </p:set>
                                    <p:anim calcmode="lin" valueType="num">
                                      <p:cBhvr>
                                        <p:cTn id="447" dur="100" fill="hold"/>
                                        <p:tgtEl>
                                          <p:spTgt spid="202"/>
                                        </p:tgtEl>
                                        <p:attrNameLst>
                                          <p:attrName>ppt_w</p:attrName>
                                        </p:attrNameLst>
                                      </p:cBhvr>
                                      <p:tavLst>
                                        <p:tav tm="0">
                                          <p:val>
                                            <p:strVal val="4*#ppt_w"/>
                                          </p:val>
                                        </p:tav>
                                        <p:tav tm="100000">
                                          <p:val>
                                            <p:strVal val="#ppt_w"/>
                                          </p:val>
                                        </p:tav>
                                      </p:tavLst>
                                    </p:anim>
                                    <p:anim calcmode="lin" valueType="num">
                                      <p:cBhvr>
                                        <p:cTn id="448" dur="100" fill="hold"/>
                                        <p:tgtEl>
                                          <p:spTgt spid="202"/>
                                        </p:tgtEl>
                                        <p:attrNameLst>
                                          <p:attrName>ppt_h</p:attrName>
                                        </p:attrNameLst>
                                      </p:cBhvr>
                                      <p:tavLst>
                                        <p:tav tm="0">
                                          <p:val>
                                            <p:strVal val="4*#ppt_h"/>
                                          </p:val>
                                        </p:tav>
                                        <p:tav tm="100000">
                                          <p:val>
                                            <p:strVal val="#ppt_h"/>
                                          </p:val>
                                        </p:tav>
                                      </p:tavLst>
                                    </p:anim>
                                  </p:childTnLst>
                                </p:cTn>
                              </p:par>
                            </p:childTnLst>
                          </p:cTn>
                        </p:par>
                        <p:par>
                          <p:cTn id="449" fill="hold">
                            <p:stCondLst>
                              <p:cond delay="8900"/>
                            </p:stCondLst>
                            <p:childTnLst>
                              <p:par>
                                <p:cTn id="450" presetID="23" presetClass="entr" presetSubtype="32" fill="hold" grpId="0" nodeType="afterEffect">
                                  <p:stCondLst>
                                    <p:cond delay="0"/>
                                  </p:stCondLst>
                                  <p:iterate>
                                    <p:tmAbs val="0"/>
                                  </p:iterate>
                                  <p:childTnLst>
                                    <p:set>
                                      <p:cBhvr>
                                        <p:cTn id="451" fill="hold"/>
                                        <p:tgtEl>
                                          <p:spTgt spid="203"/>
                                        </p:tgtEl>
                                        <p:attrNameLst>
                                          <p:attrName>style.visibility</p:attrName>
                                        </p:attrNameLst>
                                      </p:cBhvr>
                                      <p:to>
                                        <p:strVal val="visible"/>
                                      </p:to>
                                    </p:set>
                                    <p:anim calcmode="lin" valueType="num">
                                      <p:cBhvr>
                                        <p:cTn id="452" dur="100" fill="hold"/>
                                        <p:tgtEl>
                                          <p:spTgt spid="203"/>
                                        </p:tgtEl>
                                        <p:attrNameLst>
                                          <p:attrName>ppt_w</p:attrName>
                                        </p:attrNameLst>
                                      </p:cBhvr>
                                      <p:tavLst>
                                        <p:tav tm="0">
                                          <p:val>
                                            <p:strVal val="4*#ppt_w"/>
                                          </p:val>
                                        </p:tav>
                                        <p:tav tm="100000">
                                          <p:val>
                                            <p:strVal val="#ppt_w"/>
                                          </p:val>
                                        </p:tav>
                                      </p:tavLst>
                                    </p:anim>
                                    <p:anim calcmode="lin" valueType="num">
                                      <p:cBhvr>
                                        <p:cTn id="453" dur="100" fill="hold"/>
                                        <p:tgtEl>
                                          <p:spTgt spid="203"/>
                                        </p:tgtEl>
                                        <p:attrNameLst>
                                          <p:attrName>ppt_h</p:attrName>
                                        </p:attrNameLst>
                                      </p:cBhvr>
                                      <p:tavLst>
                                        <p:tav tm="0">
                                          <p:val>
                                            <p:strVal val="4*#ppt_h"/>
                                          </p:val>
                                        </p:tav>
                                        <p:tav tm="100000">
                                          <p:val>
                                            <p:strVal val="#ppt_h"/>
                                          </p:val>
                                        </p:tav>
                                      </p:tavLst>
                                    </p:anim>
                                  </p:childTnLst>
                                </p:cTn>
                              </p:par>
                            </p:childTnLst>
                          </p:cTn>
                        </p:par>
                        <p:par>
                          <p:cTn id="454" fill="hold">
                            <p:stCondLst>
                              <p:cond delay="9000"/>
                            </p:stCondLst>
                            <p:childTnLst>
                              <p:par>
                                <p:cTn id="455" presetID="23" presetClass="entr" presetSubtype="32" fill="hold" grpId="0" nodeType="afterEffect">
                                  <p:stCondLst>
                                    <p:cond delay="0"/>
                                  </p:stCondLst>
                                  <p:iterate>
                                    <p:tmAbs val="0"/>
                                  </p:iterate>
                                  <p:childTnLst>
                                    <p:set>
                                      <p:cBhvr>
                                        <p:cTn id="456" fill="hold"/>
                                        <p:tgtEl>
                                          <p:spTgt spid="204"/>
                                        </p:tgtEl>
                                        <p:attrNameLst>
                                          <p:attrName>style.visibility</p:attrName>
                                        </p:attrNameLst>
                                      </p:cBhvr>
                                      <p:to>
                                        <p:strVal val="visible"/>
                                      </p:to>
                                    </p:set>
                                    <p:anim calcmode="lin" valueType="num">
                                      <p:cBhvr>
                                        <p:cTn id="457" dur="100" fill="hold"/>
                                        <p:tgtEl>
                                          <p:spTgt spid="204"/>
                                        </p:tgtEl>
                                        <p:attrNameLst>
                                          <p:attrName>ppt_w</p:attrName>
                                        </p:attrNameLst>
                                      </p:cBhvr>
                                      <p:tavLst>
                                        <p:tav tm="0">
                                          <p:val>
                                            <p:strVal val="4*#ppt_w"/>
                                          </p:val>
                                        </p:tav>
                                        <p:tav tm="100000">
                                          <p:val>
                                            <p:strVal val="#ppt_w"/>
                                          </p:val>
                                        </p:tav>
                                      </p:tavLst>
                                    </p:anim>
                                    <p:anim calcmode="lin" valueType="num">
                                      <p:cBhvr>
                                        <p:cTn id="458" dur="100" fill="hold"/>
                                        <p:tgtEl>
                                          <p:spTgt spid="204"/>
                                        </p:tgtEl>
                                        <p:attrNameLst>
                                          <p:attrName>ppt_h</p:attrName>
                                        </p:attrNameLst>
                                      </p:cBhvr>
                                      <p:tavLst>
                                        <p:tav tm="0">
                                          <p:val>
                                            <p:strVal val="4*#ppt_h"/>
                                          </p:val>
                                        </p:tav>
                                        <p:tav tm="100000">
                                          <p:val>
                                            <p:strVal val="#ppt_h"/>
                                          </p:val>
                                        </p:tav>
                                      </p:tavLst>
                                    </p:anim>
                                  </p:childTnLst>
                                </p:cTn>
                              </p:par>
                            </p:childTnLst>
                          </p:cTn>
                        </p:par>
                        <p:par>
                          <p:cTn id="459" fill="hold">
                            <p:stCondLst>
                              <p:cond delay="9100"/>
                            </p:stCondLst>
                            <p:childTnLst>
                              <p:par>
                                <p:cTn id="460" presetID="23" presetClass="entr" presetSubtype="32" fill="hold" grpId="0" nodeType="afterEffect">
                                  <p:stCondLst>
                                    <p:cond delay="0"/>
                                  </p:stCondLst>
                                  <p:iterate>
                                    <p:tmAbs val="0"/>
                                  </p:iterate>
                                  <p:childTnLst>
                                    <p:set>
                                      <p:cBhvr>
                                        <p:cTn id="461" fill="hold"/>
                                        <p:tgtEl>
                                          <p:spTgt spid="205"/>
                                        </p:tgtEl>
                                        <p:attrNameLst>
                                          <p:attrName>style.visibility</p:attrName>
                                        </p:attrNameLst>
                                      </p:cBhvr>
                                      <p:to>
                                        <p:strVal val="visible"/>
                                      </p:to>
                                    </p:set>
                                    <p:anim calcmode="lin" valueType="num">
                                      <p:cBhvr>
                                        <p:cTn id="462" dur="100" fill="hold"/>
                                        <p:tgtEl>
                                          <p:spTgt spid="205"/>
                                        </p:tgtEl>
                                        <p:attrNameLst>
                                          <p:attrName>ppt_w</p:attrName>
                                        </p:attrNameLst>
                                      </p:cBhvr>
                                      <p:tavLst>
                                        <p:tav tm="0">
                                          <p:val>
                                            <p:strVal val="4*#ppt_w"/>
                                          </p:val>
                                        </p:tav>
                                        <p:tav tm="100000">
                                          <p:val>
                                            <p:strVal val="#ppt_w"/>
                                          </p:val>
                                        </p:tav>
                                      </p:tavLst>
                                    </p:anim>
                                    <p:anim calcmode="lin" valueType="num">
                                      <p:cBhvr>
                                        <p:cTn id="463" dur="100" fill="hold"/>
                                        <p:tgtEl>
                                          <p:spTgt spid="205"/>
                                        </p:tgtEl>
                                        <p:attrNameLst>
                                          <p:attrName>ppt_h</p:attrName>
                                        </p:attrNameLst>
                                      </p:cBhvr>
                                      <p:tavLst>
                                        <p:tav tm="0">
                                          <p:val>
                                            <p:strVal val="4*#ppt_h"/>
                                          </p:val>
                                        </p:tav>
                                        <p:tav tm="100000">
                                          <p:val>
                                            <p:strVal val="#ppt_h"/>
                                          </p:val>
                                        </p:tav>
                                      </p:tavLst>
                                    </p:anim>
                                  </p:childTnLst>
                                </p:cTn>
                              </p:par>
                            </p:childTnLst>
                          </p:cTn>
                        </p:par>
                        <p:par>
                          <p:cTn id="464" fill="hold">
                            <p:stCondLst>
                              <p:cond delay="9200"/>
                            </p:stCondLst>
                            <p:childTnLst>
                              <p:par>
                                <p:cTn id="465" presetID="23" presetClass="entr" presetSubtype="32" fill="hold" grpId="0" nodeType="afterEffect">
                                  <p:stCondLst>
                                    <p:cond delay="0"/>
                                  </p:stCondLst>
                                  <p:iterate>
                                    <p:tmAbs val="0"/>
                                  </p:iterate>
                                  <p:childTnLst>
                                    <p:set>
                                      <p:cBhvr>
                                        <p:cTn id="466" fill="hold"/>
                                        <p:tgtEl>
                                          <p:spTgt spid="206"/>
                                        </p:tgtEl>
                                        <p:attrNameLst>
                                          <p:attrName>style.visibility</p:attrName>
                                        </p:attrNameLst>
                                      </p:cBhvr>
                                      <p:to>
                                        <p:strVal val="visible"/>
                                      </p:to>
                                    </p:set>
                                    <p:anim calcmode="lin" valueType="num">
                                      <p:cBhvr>
                                        <p:cTn id="467" dur="100" fill="hold"/>
                                        <p:tgtEl>
                                          <p:spTgt spid="206"/>
                                        </p:tgtEl>
                                        <p:attrNameLst>
                                          <p:attrName>ppt_w</p:attrName>
                                        </p:attrNameLst>
                                      </p:cBhvr>
                                      <p:tavLst>
                                        <p:tav tm="0">
                                          <p:val>
                                            <p:strVal val="4*#ppt_w"/>
                                          </p:val>
                                        </p:tav>
                                        <p:tav tm="100000">
                                          <p:val>
                                            <p:strVal val="#ppt_w"/>
                                          </p:val>
                                        </p:tav>
                                      </p:tavLst>
                                    </p:anim>
                                    <p:anim calcmode="lin" valueType="num">
                                      <p:cBhvr>
                                        <p:cTn id="468" dur="100" fill="hold"/>
                                        <p:tgtEl>
                                          <p:spTgt spid="206"/>
                                        </p:tgtEl>
                                        <p:attrNameLst>
                                          <p:attrName>ppt_h</p:attrName>
                                        </p:attrNameLst>
                                      </p:cBhvr>
                                      <p:tavLst>
                                        <p:tav tm="0">
                                          <p:val>
                                            <p:strVal val="4*#ppt_h"/>
                                          </p:val>
                                        </p:tav>
                                        <p:tav tm="100000">
                                          <p:val>
                                            <p:strVal val="#ppt_h"/>
                                          </p:val>
                                        </p:tav>
                                      </p:tavLst>
                                    </p:anim>
                                  </p:childTnLst>
                                </p:cTn>
                              </p:par>
                            </p:childTnLst>
                          </p:cTn>
                        </p:par>
                        <p:par>
                          <p:cTn id="469" fill="hold">
                            <p:stCondLst>
                              <p:cond delay="9300"/>
                            </p:stCondLst>
                            <p:childTnLst>
                              <p:par>
                                <p:cTn id="470" presetID="23" presetClass="entr" presetSubtype="32" fill="hold" grpId="0" nodeType="afterEffect">
                                  <p:stCondLst>
                                    <p:cond delay="0"/>
                                  </p:stCondLst>
                                  <p:iterate>
                                    <p:tmAbs val="0"/>
                                  </p:iterate>
                                  <p:childTnLst>
                                    <p:set>
                                      <p:cBhvr>
                                        <p:cTn id="471" fill="hold"/>
                                        <p:tgtEl>
                                          <p:spTgt spid="207"/>
                                        </p:tgtEl>
                                        <p:attrNameLst>
                                          <p:attrName>style.visibility</p:attrName>
                                        </p:attrNameLst>
                                      </p:cBhvr>
                                      <p:to>
                                        <p:strVal val="visible"/>
                                      </p:to>
                                    </p:set>
                                    <p:anim calcmode="lin" valueType="num">
                                      <p:cBhvr>
                                        <p:cTn id="472" dur="100" fill="hold"/>
                                        <p:tgtEl>
                                          <p:spTgt spid="207"/>
                                        </p:tgtEl>
                                        <p:attrNameLst>
                                          <p:attrName>ppt_w</p:attrName>
                                        </p:attrNameLst>
                                      </p:cBhvr>
                                      <p:tavLst>
                                        <p:tav tm="0">
                                          <p:val>
                                            <p:strVal val="4*#ppt_w"/>
                                          </p:val>
                                        </p:tav>
                                        <p:tav tm="100000">
                                          <p:val>
                                            <p:strVal val="#ppt_w"/>
                                          </p:val>
                                        </p:tav>
                                      </p:tavLst>
                                    </p:anim>
                                    <p:anim calcmode="lin" valueType="num">
                                      <p:cBhvr>
                                        <p:cTn id="473" dur="100" fill="hold"/>
                                        <p:tgtEl>
                                          <p:spTgt spid="207"/>
                                        </p:tgtEl>
                                        <p:attrNameLst>
                                          <p:attrName>ppt_h</p:attrName>
                                        </p:attrNameLst>
                                      </p:cBhvr>
                                      <p:tavLst>
                                        <p:tav tm="0">
                                          <p:val>
                                            <p:strVal val="4*#ppt_h"/>
                                          </p:val>
                                        </p:tav>
                                        <p:tav tm="100000">
                                          <p:val>
                                            <p:strVal val="#ppt_h"/>
                                          </p:val>
                                        </p:tav>
                                      </p:tavLst>
                                    </p:anim>
                                  </p:childTnLst>
                                </p:cTn>
                              </p:par>
                            </p:childTnLst>
                          </p:cTn>
                        </p:par>
                        <p:par>
                          <p:cTn id="474" fill="hold">
                            <p:stCondLst>
                              <p:cond delay="9400"/>
                            </p:stCondLst>
                            <p:childTnLst>
                              <p:par>
                                <p:cTn id="475" presetID="23" presetClass="entr" presetSubtype="32" fill="hold" grpId="0" nodeType="afterEffect">
                                  <p:stCondLst>
                                    <p:cond delay="0"/>
                                  </p:stCondLst>
                                  <p:iterate>
                                    <p:tmAbs val="0"/>
                                  </p:iterate>
                                  <p:childTnLst>
                                    <p:set>
                                      <p:cBhvr>
                                        <p:cTn id="476" fill="hold"/>
                                        <p:tgtEl>
                                          <p:spTgt spid="208"/>
                                        </p:tgtEl>
                                        <p:attrNameLst>
                                          <p:attrName>style.visibility</p:attrName>
                                        </p:attrNameLst>
                                      </p:cBhvr>
                                      <p:to>
                                        <p:strVal val="visible"/>
                                      </p:to>
                                    </p:set>
                                    <p:anim calcmode="lin" valueType="num">
                                      <p:cBhvr>
                                        <p:cTn id="477" dur="100" fill="hold"/>
                                        <p:tgtEl>
                                          <p:spTgt spid="208"/>
                                        </p:tgtEl>
                                        <p:attrNameLst>
                                          <p:attrName>ppt_w</p:attrName>
                                        </p:attrNameLst>
                                      </p:cBhvr>
                                      <p:tavLst>
                                        <p:tav tm="0">
                                          <p:val>
                                            <p:strVal val="4*#ppt_w"/>
                                          </p:val>
                                        </p:tav>
                                        <p:tav tm="100000">
                                          <p:val>
                                            <p:strVal val="#ppt_w"/>
                                          </p:val>
                                        </p:tav>
                                      </p:tavLst>
                                    </p:anim>
                                    <p:anim calcmode="lin" valueType="num">
                                      <p:cBhvr>
                                        <p:cTn id="478" dur="100" fill="hold"/>
                                        <p:tgtEl>
                                          <p:spTgt spid="208"/>
                                        </p:tgtEl>
                                        <p:attrNameLst>
                                          <p:attrName>ppt_h</p:attrName>
                                        </p:attrNameLst>
                                      </p:cBhvr>
                                      <p:tavLst>
                                        <p:tav tm="0">
                                          <p:val>
                                            <p:strVal val="4*#ppt_h"/>
                                          </p:val>
                                        </p:tav>
                                        <p:tav tm="100000">
                                          <p:val>
                                            <p:strVal val="#ppt_h"/>
                                          </p:val>
                                        </p:tav>
                                      </p:tavLst>
                                    </p:anim>
                                  </p:childTnLst>
                                </p:cTn>
                              </p:par>
                            </p:childTnLst>
                          </p:cTn>
                        </p:par>
                        <p:par>
                          <p:cTn id="479" fill="hold">
                            <p:stCondLst>
                              <p:cond delay="9500"/>
                            </p:stCondLst>
                            <p:childTnLst>
                              <p:par>
                                <p:cTn id="480" presetID="23" presetClass="entr" presetSubtype="32" fill="hold" grpId="0" nodeType="afterEffect">
                                  <p:stCondLst>
                                    <p:cond delay="0"/>
                                  </p:stCondLst>
                                  <p:iterate>
                                    <p:tmAbs val="0"/>
                                  </p:iterate>
                                  <p:childTnLst>
                                    <p:set>
                                      <p:cBhvr>
                                        <p:cTn id="481" fill="hold"/>
                                        <p:tgtEl>
                                          <p:spTgt spid="209"/>
                                        </p:tgtEl>
                                        <p:attrNameLst>
                                          <p:attrName>style.visibility</p:attrName>
                                        </p:attrNameLst>
                                      </p:cBhvr>
                                      <p:to>
                                        <p:strVal val="visible"/>
                                      </p:to>
                                    </p:set>
                                    <p:anim calcmode="lin" valueType="num">
                                      <p:cBhvr>
                                        <p:cTn id="482" dur="100" fill="hold"/>
                                        <p:tgtEl>
                                          <p:spTgt spid="209"/>
                                        </p:tgtEl>
                                        <p:attrNameLst>
                                          <p:attrName>ppt_w</p:attrName>
                                        </p:attrNameLst>
                                      </p:cBhvr>
                                      <p:tavLst>
                                        <p:tav tm="0">
                                          <p:val>
                                            <p:strVal val="4*#ppt_w"/>
                                          </p:val>
                                        </p:tav>
                                        <p:tav tm="100000">
                                          <p:val>
                                            <p:strVal val="#ppt_w"/>
                                          </p:val>
                                        </p:tav>
                                      </p:tavLst>
                                    </p:anim>
                                    <p:anim calcmode="lin" valueType="num">
                                      <p:cBhvr>
                                        <p:cTn id="483" dur="100" fill="hold"/>
                                        <p:tgtEl>
                                          <p:spTgt spid="209"/>
                                        </p:tgtEl>
                                        <p:attrNameLst>
                                          <p:attrName>ppt_h</p:attrName>
                                        </p:attrNameLst>
                                      </p:cBhvr>
                                      <p:tavLst>
                                        <p:tav tm="0">
                                          <p:val>
                                            <p:strVal val="4*#ppt_h"/>
                                          </p:val>
                                        </p:tav>
                                        <p:tav tm="100000">
                                          <p:val>
                                            <p:strVal val="#ppt_h"/>
                                          </p:val>
                                        </p:tav>
                                      </p:tavLst>
                                    </p:anim>
                                  </p:childTnLst>
                                </p:cTn>
                              </p:par>
                            </p:childTnLst>
                          </p:cTn>
                        </p:par>
                        <p:par>
                          <p:cTn id="484" fill="hold">
                            <p:stCondLst>
                              <p:cond delay="9600"/>
                            </p:stCondLst>
                            <p:childTnLst>
                              <p:par>
                                <p:cTn id="485" presetID="23" presetClass="entr" presetSubtype="32" fill="hold" grpId="0" nodeType="afterEffect">
                                  <p:stCondLst>
                                    <p:cond delay="0"/>
                                  </p:stCondLst>
                                  <p:iterate>
                                    <p:tmAbs val="0"/>
                                  </p:iterate>
                                  <p:childTnLst>
                                    <p:set>
                                      <p:cBhvr>
                                        <p:cTn id="486" fill="hold"/>
                                        <p:tgtEl>
                                          <p:spTgt spid="210"/>
                                        </p:tgtEl>
                                        <p:attrNameLst>
                                          <p:attrName>style.visibility</p:attrName>
                                        </p:attrNameLst>
                                      </p:cBhvr>
                                      <p:to>
                                        <p:strVal val="visible"/>
                                      </p:to>
                                    </p:set>
                                    <p:anim calcmode="lin" valueType="num">
                                      <p:cBhvr>
                                        <p:cTn id="487" dur="100" fill="hold"/>
                                        <p:tgtEl>
                                          <p:spTgt spid="210"/>
                                        </p:tgtEl>
                                        <p:attrNameLst>
                                          <p:attrName>ppt_w</p:attrName>
                                        </p:attrNameLst>
                                      </p:cBhvr>
                                      <p:tavLst>
                                        <p:tav tm="0">
                                          <p:val>
                                            <p:strVal val="4*#ppt_w"/>
                                          </p:val>
                                        </p:tav>
                                        <p:tav tm="100000">
                                          <p:val>
                                            <p:strVal val="#ppt_w"/>
                                          </p:val>
                                        </p:tav>
                                      </p:tavLst>
                                    </p:anim>
                                    <p:anim calcmode="lin" valueType="num">
                                      <p:cBhvr>
                                        <p:cTn id="488" dur="100" fill="hold"/>
                                        <p:tgtEl>
                                          <p:spTgt spid="210"/>
                                        </p:tgtEl>
                                        <p:attrNameLst>
                                          <p:attrName>ppt_h</p:attrName>
                                        </p:attrNameLst>
                                      </p:cBhvr>
                                      <p:tavLst>
                                        <p:tav tm="0">
                                          <p:val>
                                            <p:strVal val="4*#ppt_h"/>
                                          </p:val>
                                        </p:tav>
                                        <p:tav tm="100000">
                                          <p:val>
                                            <p:strVal val="#ppt_h"/>
                                          </p:val>
                                        </p:tav>
                                      </p:tavLst>
                                    </p:anim>
                                  </p:childTnLst>
                                </p:cTn>
                              </p:par>
                            </p:childTnLst>
                          </p:cTn>
                        </p:par>
                        <p:par>
                          <p:cTn id="489" fill="hold">
                            <p:stCondLst>
                              <p:cond delay="9700"/>
                            </p:stCondLst>
                            <p:childTnLst>
                              <p:par>
                                <p:cTn id="490" presetID="23" presetClass="entr" presetSubtype="32" fill="hold" grpId="0" nodeType="afterEffect">
                                  <p:stCondLst>
                                    <p:cond delay="0"/>
                                  </p:stCondLst>
                                  <p:iterate>
                                    <p:tmAbs val="0"/>
                                  </p:iterate>
                                  <p:childTnLst>
                                    <p:set>
                                      <p:cBhvr>
                                        <p:cTn id="491" fill="hold"/>
                                        <p:tgtEl>
                                          <p:spTgt spid="211"/>
                                        </p:tgtEl>
                                        <p:attrNameLst>
                                          <p:attrName>style.visibility</p:attrName>
                                        </p:attrNameLst>
                                      </p:cBhvr>
                                      <p:to>
                                        <p:strVal val="visible"/>
                                      </p:to>
                                    </p:set>
                                    <p:anim calcmode="lin" valueType="num">
                                      <p:cBhvr>
                                        <p:cTn id="492" dur="100" fill="hold"/>
                                        <p:tgtEl>
                                          <p:spTgt spid="211"/>
                                        </p:tgtEl>
                                        <p:attrNameLst>
                                          <p:attrName>ppt_w</p:attrName>
                                        </p:attrNameLst>
                                      </p:cBhvr>
                                      <p:tavLst>
                                        <p:tav tm="0">
                                          <p:val>
                                            <p:strVal val="4*#ppt_w"/>
                                          </p:val>
                                        </p:tav>
                                        <p:tav tm="100000">
                                          <p:val>
                                            <p:strVal val="#ppt_w"/>
                                          </p:val>
                                        </p:tav>
                                      </p:tavLst>
                                    </p:anim>
                                    <p:anim calcmode="lin" valueType="num">
                                      <p:cBhvr>
                                        <p:cTn id="493" dur="100" fill="hold"/>
                                        <p:tgtEl>
                                          <p:spTgt spid="211"/>
                                        </p:tgtEl>
                                        <p:attrNameLst>
                                          <p:attrName>ppt_h</p:attrName>
                                        </p:attrNameLst>
                                      </p:cBhvr>
                                      <p:tavLst>
                                        <p:tav tm="0">
                                          <p:val>
                                            <p:strVal val="4*#ppt_h"/>
                                          </p:val>
                                        </p:tav>
                                        <p:tav tm="100000">
                                          <p:val>
                                            <p:strVal val="#ppt_h"/>
                                          </p:val>
                                        </p:tav>
                                      </p:tavLst>
                                    </p:anim>
                                  </p:childTnLst>
                                </p:cTn>
                              </p:par>
                            </p:childTnLst>
                          </p:cTn>
                        </p:par>
                        <p:par>
                          <p:cTn id="494" fill="hold">
                            <p:stCondLst>
                              <p:cond delay="9800"/>
                            </p:stCondLst>
                            <p:childTnLst>
                              <p:par>
                                <p:cTn id="495" presetID="23" presetClass="entr" presetSubtype="32" fill="hold" grpId="0" nodeType="afterEffect">
                                  <p:stCondLst>
                                    <p:cond delay="0"/>
                                  </p:stCondLst>
                                  <p:iterate>
                                    <p:tmAbs val="0"/>
                                  </p:iterate>
                                  <p:childTnLst>
                                    <p:set>
                                      <p:cBhvr>
                                        <p:cTn id="496" fill="hold"/>
                                        <p:tgtEl>
                                          <p:spTgt spid="212"/>
                                        </p:tgtEl>
                                        <p:attrNameLst>
                                          <p:attrName>style.visibility</p:attrName>
                                        </p:attrNameLst>
                                      </p:cBhvr>
                                      <p:to>
                                        <p:strVal val="visible"/>
                                      </p:to>
                                    </p:set>
                                    <p:anim calcmode="lin" valueType="num">
                                      <p:cBhvr>
                                        <p:cTn id="497" dur="100" fill="hold"/>
                                        <p:tgtEl>
                                          <p:spTgt spid="212"/>
                                        </p:tgtEl>
                                        <p:attrNameLst>
                                          <p:attrName>ppt_w</p:attrName>
                                        </p:attrNameLst>
                                      </p:cBhvr>
                                      <p:tavLst>
                                        <p:tav tm="0">
                                          <p:val>
                                            <p:strVal val="4*#ppt_w"/>
                                          </p:val>
                                        </p:tav>
                                        <p:tav tm="100000">
                                          <p:val>
                                            <p:strVal val="#ppt_w"/>
                                          </p:val>
                                        </p:tav>
                                      </p:tavLst>
                                    </p:anim>
                                    <p:anim calcmode="lin" valueType="num">
                                      <p:cBhvr>
                                        <p:cTn id="498" dur="100" fill="hold"/>
                                        <p:tgtEl>
                                          <p:spTgt spid="212"/>
                                        </p:tgtEl>
                                        <p:attrNameLst>
                                          <p:attrName>ppt_h</p:attrName>
                                        </p:attrNameLst>
                                      </p:cBhvr>
                                      <p:tavLst>
                                        <p:tav tm="0">
                                          <p:val>
                                            <p:strVal val="4*#ppt_h"/>
                                          </p:val>
                                        </p:tav>
                                        <p:tav tm="100000">
                                          <p:val>
                                            <p:strVal val="#ppt_h"/>
                                          </p:val>
                                        </p:tav>
                                      </p:tavLst>
                                    </p:anim>
                                  </p:childTnLst>
                                </p:cTn>
                              </p:par>
                            </p:childTnLst>
                          </p:cTn>
                        </p:par>
                        <p:par>
                          <p:cTn id="499" fill="hold">
                            <p:stCondLst>
                              <p:cond delay="9900"/>
                            </p:stCondLst>
                            <p:childTnLst>
                              <p:par>
                                <p:cTn id="500" presetID="23" presetClass="entr" presetSubtype="32" fill="hold" grpId="0" nodeType="afterEffect">
                                  <p:stCondLst>
                                    <p:cond delay="0"/>
                                  </p:stCondLst>
                                  <p:iterate>
                                    <p:tmAbs val="0"/>
                                  </p:iterate>
                                  <p:childTnLst>
                                    <p:set>
                                      <p:cBhvr>
                                        <p:cTn id="501" fill="hold"/>
                                        <p:tgtEl>
                                          <p:spTgt spid="213"/>
                                        </p:tgtEl>
                                        <p:attrNameLst>
                                          <p:attrName>style.visibility</p:attrName>
                                        </p:attrNameLst>
                                      </p:cBhvr>
                                      <p:to>
                                        <p:strVal val="visible"/>
                                      </p:to>
                                    </p:set>
                                    <p:anim calcmode="lin" valueType="num">
                                      <p:cBhvr>
                                        <p:cTn id="502" dur="100" fill="hold"/>
                                        <p:tgtEl>
                                          <p:spTgt spid="213"/>
                                        </p:tgtEl>
                                        <p:attrNameLst>
                                          <p:attrName>ppt_w</p:attrName>
                                        </p:attrNameLst>
                                      </p:cBhvr>
                                      <p:tavLst>
                                        <p:tav tm="0">
                                          <p:val>
                                            <p:strVal val="4*#ppt_w"/>
                                          </p:val>
                                        </p:tav>
                                        <p:tav tm="100000">
                                          <p:val>
                                            <p:strVal val="#ppt_w"/>
                                          </p:val>
                                        </p:tav>
                                      </p:tavLst>
                                    </p:anim>
                                    <p:anim calcmode="lin" valueType="num">
                                      <p:cBhvr>
                                        <p:cTn id="503" dur="100" fill="hold"/>
                                        <p:tgtEl>
                                          <p:spTgt spid="213"/>
                                        </p:tgtEl>
                                        <p:attrNameLst>
                                          <p:attrName>ppt_h</p:attrName>
                                        </p:attrNameLst>
                                      </p:cBhvr>
                                      <p:tavLst>
                                        <p:tav tm="0">
                                          <p:val>
                                            <p:strVal val="4*#ppt_h"/>
                                          </p:val>
                                        </p:tav>
                                        <p:tav tm="100000">
                                          <p:val>
                                            <p:strVal val="#ppt_h"/>
                                          </p:val>
                                        </p:tav>
                                      </p:tavLst>
                                    </p:anim>
                                  </p:childTnLst>
                                </p:cTn>
                              </p:par>
                            </p:childTnLst>
                          </p:cTn>
                        </p:par>
                        <p:par>
                          <p:cTn id="504" fill="hold">
                            <p:stCondLst>
                              <p:cond delay="10000"/>
                            </p:stCondLst>
                            <p:childTnLst>
                              <p:par>
                                <p:cTn id="505" presetID="23" presetClass="entr" presetSubtype="32" fill="hold" grpId="0" nodeType="afterEffect">
                                  <p:stCondLst>
                                    <p:cond delay="0"/>
                                  </p:stCondLst>
                                  <p:iterate>
                                    <p:tmAbs val="0"/>
                                  </p:iterate>
                                  <p:childTnLst>
                                    <p:set>
                                      <p:cBhvr>
                                        <p:cTn id="506" fill="hold"/>
                                        <p:tgtEl>
                                          <p:spTgt spid="214"/>
                                        </p:tgtEl>
                                        <p:attrNameLst>
                                          <p:attrName>style.visibility</p:attrName>
                                        </p:attrNameLst>
                                      </p:cBhvr>
                                      <p:to>
                                        <p:strVal val="visible"/>
                                      </p:to>
                                    </p:set>
                                    <p:anim calcmode="lin" valueType="num">
                                      <p:cBhvr>
                                        <p:cTn id="507" dur="100" fill="hold"/>
                                        <p:tgtEl>
                                          <p:spTgt spid="214"/>
                                        </p:tgtEl>
                                        <p:attrNameLst>
                                          <p:attrName>ppt_w</p:attrName>
                                        </p:attrNameLst>
                                      </p:cBhvr>
                                      <p:tavLst>
                                        <p:tav tm="0">
                                          <p:val>
                                            <p:strVal val="4*#ppt_w"/>
                                          </p:val>
                                        </p:tav>
                                        <p:tav tm="100000">
                                          <p:val>
                                            <p:strVal val="#ppt_w"/>
                                          </p:val>
                                        </p:tav>
                                      </p:tavLst>
                                    </p:anim>
                                    <p:anim calcmode="lin" valueType="num">
                                      <p:cBhvr>
                                        <p:cTn id="508" dur="100" fill="hold"/>
                                        <p:tgtEl>
                                          <p:spTgt spid="214"/>
                                        </p:tgtEl>
                                        <p:attrNameLst>
                                          <p:attrName>ppt_h</p:attrName>
                                        </p:attrNameLst>
                                      </p:cBhvr>
                                      <p:tavLst>
                                        <p:tav tm="0">
                                          <p:val>
                                            <p:strVal val="4*#ppt_h"/>
                                          </p:val>
                                        </p:tav>
                                        <p:tav tm="100000">
                                          <p:val>
                                            <p:strVal val="#ppt_h"/>
                                          </p:val>
                                        </p:tav>
                                      </p:tavLst>
                                    </p:anim>
                                  </p:childTnLst>
                                </p:cTn>
                              </p:par>
                            </p:childTnLst>
                          </p:cTn>
                        </p:par>
                        <p:par>
                          <p:cTn id="509" fill="hold">
                            <p:stCondLst>
                              <p:cond delay="10100"/>
                            </p:stCondLst>
                            <p:childTnLst>
                              <p:par>
                                <p:cTn id="510" presetID="23" presetClass="entr" presetSubtype="32" fill="hold" grpId="0" nodeType="afterEffect">
                                  <p:stCondLst>
                                    <p:cond delay="0"/>
                                  </p:stCondLst>
                                  <p:iterate>
                                    <p:tmAbs val="0"/>
                                  </p:iterate>
                                  <p:childTnLst>
                                    <p:set>
                                      <p:cBhvr>
                                        <p:cTn id="511" fill="hold"/>
                                        <p:tgtEl>
                                          <p:spTgt spid="215"/>
                                        </p:tgtEl>
                                        <p:attrNameLst>
                                          <p:attrName>style.visibility</p:attrName>
                                        </p:attrNameLst>
                                      </p:cBhvr>
                                      <p:to>
                                        <p:strVal val="visible"/>
                                      </p:to>
                                    </p:set>
                                    <p:anim calcmode="lin" valueType="num">
                                      <p:cBhvr>
                                        <p:cTn id="512" dur="100" fill="hold"/>
                                        <p:tgtEl>
                                          <p:spTgt spid="215"/>
                                        </p:tgtEl>
                                        <p:attrNameLst>
                                          <p:attrName>ppt_w</p:attrName>
                                        </p:attrNameLst>
                                      </p:cBhvr>
                                      <p:tavLst>
                                        <p:tav tm="0">
                                          <p:val>
                                            <p:strVal val="4*#ppt_w"/>
                                          </p:val>
                                        </p:tav>
                                        <p:tav tm="100000">
                                          <p:val>
                                            <p:strVal val="#ppt_w"/>
                                          </p:val>
                                        </p:tav>
                                      </p:tavLst>
                                    </p:anim>
                                    <p:anim calcmode="lin" valueType="num">
                                      <p:cBhvr>
                                        <p:cTn id="513" dur="100" fill="hold"/>
                                        <p:tgtEl>
                                          <p:spTgt spid="215"/>
                                        </p:tgtEl>
                                        <p:attrNameLst>
                                          <p:attrName>ppt_h</p:attrName>
                                        </p:attrNameLst>
                                      </p:cBhvr>
                                      <p:tavLst>
                                        <p:tav tm="0">
                                          <p:val>
                                            <p:strVal val="4*#ppt_h"/>
                                          </p:val>
                                        </p:tav>
                                        <p:tav tm="100000">
                                          <p:val>
                                            <p:strVal val="#ppt_h"/>
                                          </p:val>
                                        </p:tav>
                                      </p:tavLst>
                                    </p:anim>
                                  </p:childTnLst>
                                </p:cTn>
                              </p:par>
                            </p:childTnLst>
                          </p:cTn>
                        </p:par>
                        <p:par>
                          <p:cTn id="514" fill="hold">
                            <p:stCondLst>
                              <p:cond delay="10200"/>
                            </p:stCondLst>
                            <p:childTnLst>
                              <p:par>
                                <p:cTn id="515" presetID="23" presetClass="entr" presetSubtype="32" fill="hold" grpId="0" nodeType="afterEffect">
                                  <p:stCondLst>
                                    <p:cond delay="0"/>
                                  </p:stCondLst>
                                  <p:iterate>
                                    <p:tmAbs val="0"/>
                                  </p:iterate>
                                  <p:childTnLst>
                                    <p:set>
                                      <p:cBhvr>
                                        <p:cTn id="516" fill="hold"/>
                                        <p:tgtEl>
                                          <p:spTgt spid="216"/>
                                        </p:tgtEl>
                                        <p:attrNameLst>
                                          <p:attrName>style.visibility</p:attrName>
                                        </p:attrNameLst>
                                      </p:cBhvr>
                                      <p:to>
                                        <p:strVal val="visible"/>
                                      </p:to>
                                    </p:set>
                                    <p:anim calcmode="lin" valueType="num">
                                      <p:cBhvr>
                                        <p:cTn id="517" dur="100" fill="hold"/>
                                        <p:tgtEl>
                                          <p:spTgt spid="216"/>
                                        </p:tgtEl>
                                        <p:attrNameLst>
                                          <p:attrName>ppt_w</p:attrName>
                                        </p:attrNameLst>
                                      </p:cBhvr>
                                      <p:tavLst>
                                        <p:tav tm="0">
                                          <p:val>
                                            <p:strVal val="4*#ppt_w"/>
                                          </p:val>
                                        </p:tav>
                                        <p:tav tm="100000">
                                          <p:val>
                                            <p:strVal val="#ppt_w"/>
                                          </p:val>
                                        </p:tav>
                                      </p:tavLst>
                                    </p:anim>
                                    <p:anim calcmode="lin" valueType="num">
                                      <p:cBhvr>
                                        <p:cTn id="518" dur="100" fill="hold"/>
                                        <p:tgtEl>
                                          <p:spTgt spid="216"/>
                                        </p:tgtEl>
                                        <p:attrNameLst>
                                          <p:attrName>ppt_h</p:attrName>
                                        </p:attrNameLst>
                                      </p:cBhvr>
                                      <p:tavLst>
                                        <p:tav tm="0">
                                          <p:val>
                                            <p:strVal val="4*#ppt_h"/>
                                          </p:val>
                                        </p:tav>
                                        <p:tav tm="100000">
                                          <p:val>
                                            <p:strVal val="#ppt_h"/>
                                          </p:val>
                                        </p:tav>
                                      </p:tavLst>
                                    </p:anim>
                                  </p:childTnLst>
                                </p:cTn>
                              </p:par>
                            </p:childTnLst>
                          </p:cTn>
                        </p:par>
                        <p:par>
                          <p:cTn id="519" fill="hold">
                            <p:stCondLst>
                              <p:cond delay="10300"/>
                            </p:stCondLst>
                            <p:childTnLst>
                              <p:par>
                                <p:cTn id="520" presetID="23" presetClass="entr" presetSubtype="32" fill="hold" grpId="0" nodeType="afterEffect">
                                  <p:stCondLst>
                                    <p:cond delay="0"/>
                                  </p:stCondLst>
                                  <p:iterate>
                                    <p:tmAbs val="0"/>
                                  </p:iterate>
                                  <p:childTnLst>
                                    <p:set>
                                      <p:cBhvr>
                                        <p:cTn id="521" fill="hold"/>
                                        <p:tgtEl>
                                          <p:spTgt spid="217"/>
                                        </p:tgtEl>
                                        <p:attrNameLst>
                                          <p:attrName>style.visibility</p:attrName>
                                        </p:attrNameLst>
                                      </p:cBhvr>
                                      <p:to>
                                        <p:strVal val="visible"/>
                                      </p:to>
                                    </p:set>
                                    <p:anim calcmode="lin" valueType="num">
                                      <p:cBhvr>
                                        <p:cTn id="522" dur="100" fill="hold"/>
                                        <p:tgtEl>
                                          <p:spTgt spid="217"/>
                                        </p:tgtEl>
                                        <p:attrNameLst>
                                          <p:attrName>ppt_w</p:attrName>
                                        </p:attrNameLst>
                                      </p:cBhvr>
                                      <p:tavLst>
                                        <p:tav tm="0">
                                          <p:val>
                                            <p:strVal val="4*#ppt_w"/>
                                          </p:val>
                                        </p:tav>
                                        <p:tav tm="100000">
                                          <p:val>
                                            <p:strVal val="#ppt_w"/>
                                          </p:val>
                                        </p:tav>
                                      </p:tavLst>
                                    </p:anim>
                                    <p:anim calcmode="lin" valueType="num">
                                      <p:cBhvr>
                                        <p:cTn id="523" dur="100" fill="hold"/>
                                        <p:tgtEl>
                                          <p:spTgt spid="217"/>
                                        </p:tgtEl>
                                        <p:attrNameLst>
                                          <p:attrName>ppt_h</p:attrName>
                                        </p:attrNameLst>
                                      </p:cBhvr>
                                      <p:tavLst>
                                        <p:tav tm="0">
                                          <p:val>
                                            <p:strVal val="4*#ppt_h"/>
                                          </p:val>
                                        </p:tav>
                                        <p:tav tm="100000">
                                          <p:val>
                                            <p:strVal val="#ppt_h"/>
                                          </p:val>
                                        </p:tav>
                                      </p:tavLst>
                                    </p:anim>
                                  </p:childTnLst>
                                </p:cTn>
                              </p:par>
                            </p:childTnLst>
                          </p:cTn>
                        </p:par>
                        <p:par>
                          <p:cTn id="524" fill="hold">
                            <p:stCondLst>
                              <p:cond delay="10400"/>
                            </p:stCondLst>
                            <p:childTnLst>
                              <p:par>
                                <p:cTn id="525" presetID="23" presetClass="entr" presetSubtype="32" fill="hold" grpId="0" nodeType="afterEffect">
                                  <p:stCondLst>
                                    <p:cond delay="0"/>
                                  </p:stCondLst>
                                  <p:iterate>
                                    <p:tmAbs val="0"/>
                                  </p:iterate>
                                  <p:childTnLst>
                                    <p:set>
                                      <p:cBhvr>
                                        <p:cTn id="526" fill="hold"/>
                                        <p:tgtEl>
                                          <p:spTgt spid="218"/>
                                        </p:tgtEl>
                                        <p:attrNameLst>
                                          <p:attrName>style.visibility</p:attrName>
                                        </p:attrNameLst>
                                      </p:cBhvr>
                                      <p:to>
                                        <p:strVal val="visible"/>
                                      </p:to>
                                    </p:set>
                                    <p:anim calcmode="lin" valueType="num">
                                      <p:cBhvr>
                                        <p:cTn id="527" dur="100" fill="hold"/>
                                        <p:tgtEl>
                                          <p:spTgt spid="218"/>
                                        </p:tgtEl>
                                        <p:attrNameLst>
                                          <p:attrName>ppt_w</p:attrName>
                                        </p:attrNameLst>
                                      </p:cBhvr>
                                      <p:tavLst>
                                        <p:tav tm="0">
                                          <p:val>
                                            <p:strVal val="4*#ppt_w"/>
                                          </p:val>
                                        </p:tav>
                                        <p:tav tm="100000">
                                          <p:val>
                                            <p:strVal val="#ppt_w"/>
                                          </p:val>
                                        </p:tav>
                                      </p:tavLst>
                                    </p:anim>
                                    <p:anim calcmode="lin" valueType="num">
                                      <p:cBhvr>
                                        <p:cTn id="528" dur="100" fill="hold"/>
                                        <p:tgtEl>
                                          <p:spTgt spid="218"/>
                                        </p:tgtEl>
                                        <p:attrNameLst>
                                          <p:attrName>ppt_h</p:attrName>
                                        </p:attrNameLst>
                                      </p:cBhvr>
                                      <p:tavLst>
                                        <p:tav tm="0">
                                          <p:val>
                                            <p:strVal val="4*#ppt_h"/>
                                          </p:val>
                                        </p:tav>
                                        <p:tav tm="100000">
                                          <p:val>
                                            <p:strVal val="#ppt_h"/>
                                          </p:val>
                                        </p:tav>
                                      </p:tavLst>
                                    </p:anim>
                                  </p:childTnLst>
                                </p:cTn>
                              </p:par>
                            </p:childTnLst>
                          </p:cTn>
                        </p:par>
                        <p:par>
                          <p:cTn id="529" fill="hold">
                            <p:stCondLst>
                              <p:cond delay="10500"/>
                            </p:stCondLst>
                            <p:childTnLst>
                              <p:par>
                                <p:cTn id="530" presetID="23" presetClass="entr" presetSubtype="32" fill="hold" grpId="0" nodeType="afterEffect">
                                  <p:stCondLst>
                                    <p:cond delay="0"/>
                                  </p:stCondLst>
                                  <p:iterate>
                                    <p:tmAbs val="0"/>
                                  </p:iterate>
                                  <p:childTnLst>
                                    <p:set>
                                      <p:cBhvr>
                                        <p:cTn id="531" fill="hold"/>
                                        <p:tgtEl>
                                          <p:spTgt spid="219"/>
                                        </p:tgtEl>
                                        <p:attrNameLst>
                                          <p:attrName>style.visibility</p:attrName>
                                        </p:attrNameLst>
                                      </p:cBhvr>
                                      <p:to>
                                        <p:strVal val="visible"/>
                                      </p:to>
                                    </p:set>
                                    <p:anim calcmode="lin" valueType="num">
                                      <p:cBhvr>
                                        <p:cTn id="532" dur="100" fill="hold"/>
                                        <p:tgtEl>
                                          <p:spTgt spid="219"/>
                                        </p:tgtEl>
                                        <p:attrNameLst>
                                          <p:attrName>ppt_w</p:attrName>
                                        </p:attrNameLst>
                                      </p:cBhvr>
                                      <p:tavLst>
                                        <p:tav tm="0">
                                          <p:val>
                                            <p:strVal val="4*#ppt_w"/>
                                          </p:val>
                                        </p:tav>
                                        <p:tav tm="100000">
                                          <p:val>
                                            <p:strVal val="#ppt_w"/>
                                          </p:val>
                                        </p:tav>
                                      </p:tavLst>
                                    </p:anim>
                                    <p:anim calcmode="lin" valueType="num">
                                      <p:cBhvr>
                                        <p:cTn id="533" dur="100" fill="hold"/>
                                        <p:tgtEl>
                                          <p:spTgt spid="219"/>
                                        </p:tgtEl>
                                        <p:attrNameLst>
                                          <p:attrName>ppt_h</p:attrName>
                                        </p:attrNameLst>
                                      </p:cBhvr>
                                      <p:tavLst>
                                        <p:tav tm="0">
                                          <p:val>
                                            <p:strVal val="4*#ppt_h"/>
                                          </p:val>
                                        </p:tav>
                                        <p:tav tm="100000">
                                          <p:val>
                                            <p:strVal val="#ppt_h"/>
                                          </p:val>
                                        </p:tav>
                                      </p:tavLst>
                                    </p:anim>
                                  </p:childTnLst>
                                </p:cTn>
                              </p:par>
                            </p:childTnLst>
                          </p:cTn>
                        </p:par>
                        <p:par>
                          <p:cTn id="534" fill="hold">
                            <p:stCondLst>
                              <p:cond delay="10600"/>
                            </p:stCondLst>
                            <p:childTnLst>
                              <p:par>
                                <p:cTn id="535" presetID="23" presetClass="entr" presetSubtype="32" fill="hold" grpId="0" nodeType="afterEffect">
                                  <p:stCondLst>
                                    <p:cond delay="0"/>
                                  </p:stCondLst>
                                  <p:iterate>
                                    <p:tmAbs val="0"/>
                                  </p:iterate>
                                  <p:childTnLst>
                                    <p:set>
                                      <p:cBhvr>
                                        <p:cTn id="536" fill="hold"/>
                                        <p:tgtEl>
                                          <p:spTgt spid="220"/>
                                        </p:tgtEl>
                                        <p:attrNameLst>
                                          <p:attrName>style.visibility</p:attrName>
                                        </p:attrNameLst>
                                      </p:cBhvr>
                                      <p:to>
                                        <p:strVal val="visible"/>
                                      </p:to>
                                    </p:set>
                                    <p:anim calcmode="lin" valueType="num">
                                      <p:cBhvr>
                                        <p:cTn id="537" dur="100" fill="hold"/>
                                        <p:tgtEl>
                                          <p:spTgt spid="220"/>
                                        </p:tgtEl>
                                        <p:attrNameLst>
                                          <p:attrName>ppt_w</p:attrName>
                                        </p:attrNameLst>
                                      </p:cBhvr>
                                      <p:tavLst>
                                        <p:tav tm="0">
                                          <p:val>
                                            <p:strVal val="4*#ppt_w"/>
                                          </p:val>
                                        </p:tav>
                                        <p:tav tm="100000">
                                          <p:val>
                                            <p:strVal val="#ppt_w"/>
                                          </p:val>
                                        </p:tav>
                                      </p:tavLst>
                                    </p:anim>
                                    <p:anim calcmode="lin" valueType="num">
                                      <p:cBhvr>
                                        <p:cTn id="538" dur="100" fill="hold"/>
                                        <p:tgtEl>
                                          <p:spTgt spid="220"/>
                                        </p:tgtEl>
                                        <p:attrNameLst>
                                          <p:attrName>ppt_h</p:attrName>
                                        </p:attrNameLst>
                                      </p:cBhvr>
                                      <p:tavLst>
                                        <p:tav tm="0">
                                          <p:val>
                                            <p:strVal val="4*#ppt_h"/>
                                          </p:val>
                                        </p:tav>
                                        <p:tav tm="100000">
                                          <p:val>
                                            <p:strVal val="#ppt_h"/>
                                          </p:val>
                                        </p:tav>
                                      </p:tavLst>
                                    </p:anim>
                                  </p:childTnLst>
                                </p:cTn>
                              </p:par>
                            </p:childTnLst>
                          </p:cTn>
                        </p:par>
                        <p:par>
                          <p:cTn id="539" fill="hold">
                            <p:stCondLst>
                              <p:cond delay="10700"/>
                            </p:stCondLst>
                            <p:childTnLst>
                              <p:par>
                                <p:cTn id="540" presetID="23" presetClass="entr" presetSubtype="32" fill="hold" grpId="0" nodeType="afterEffect">
                                  <p:stCondLst>
                                    <p:cond delay="0"/>
                                  </p:stCondLst>
                                  <p:iterate>
                                    <p:tmAbs val="0"/>
                                  </p:iterate>
                                  <p:childTnLst>
                                    <p:set>
                                      <p:cBhvr>
                                        <p:cTn id="541" fill="hold"/>
                                        <p:tgtEl>
                                          <p:spTgt spid="221"/>
                                        </p:tgtEl>
                                        <p:attrNameLst>
                                          <p:attrName>style.visibility</p:attrName>
                                        </p:attrNameLst>
                                      </p:cBhvr>
                                      <p:to>
                                        <p:strVal val="visible"/>
                                      </p:to>
                                    </p:set>
                                    <p:anim calcmode="lin" valueType="num">
                                      <p:cBhvr>
                                        <p:cTn id="542" dur="100" fill="hold"/>
                                        <p:tgtEl>
                                          <p:spTgt spid="221"/>
                                        </p:tgtEl>
                                        <p:attrNameLst>
                                          <p:attrName>ppt_w</p:attrName>
                                        </p:attrNameLst>
                                      </p:cBhvr>
                                      <p:tavLst>
                                        <p:tav tm="0">
                                          <p:val>
                                            <p:strVal val="4*#ppt_w"/>
                                          </p:val>
                                        </p:tav>
                                        <p:tav tm="100000">
                                          <p:val>
                                            <p:strVal val="#ppt_w"/>
                                          </p:val>
                                        </p:tav>
                                      </p:tavLst>
                                    </p:anim>
                                    <p:anim calcmode="lin" valueType="num">
                                      <p:cBhvr>
                                        <p:cTn id="543" dur="100" fill="hold"/>
                                        <p:tgtEl>
                                          <p:spTgt spid="221"/>
                                        </p:tgtEl>
                                        <p:attrNameLst>
                                          <p:attrName>ppt_h</p:attrName>
                                        </p:attrNameLst>
                                      </p:cBhvr>
                                      <p:tavLst>
                                        <p:tav tm="0">
                                          <p:val>
                                            <p:strVal val="4*#ppt_h"/>
                                          </p:val>
                                        </p:tav>
                                        <p:tav tm="100000">
                                          <p:val>
                                            <p:strVal val="#ppt_h"/>
                                          </p:val>
                                        </p:tav>
                                      </p:tavLst>
                                    </p:anim>
                                  </p:childTnLst>
                                </p:cTn>
                              </p:par>
                            </p:childTnLst>
                          </p:cTn>
                        </p:par>
                        <p:par>
                          <p:cTn id="544" fill="hold">
                            <p:stCondLst>
                              <p:cond delay="10800"/>
                            </p:stCondLst>
                            <p:childTnLst>
                              <p:par>
                                <p:cTn id="545" presetID="23" presetClass="entr" presetSubtype="32" fill="hold" grpId="0" nodeType="afterEffect">
                                  <p:stCondLst>
                                    <p:cond delay="0"/>
                                  </p:stCondLst>
                                  <p:iterate>
                                    <p:tmAbs val="0"/>
                                  </p:iterate>
                                  <p:childTnLst>
                                    <p:set>
                                      <p:cBhvr>
                                        <p:cTn id="546" fill="hold"/>
                                        <p:tgtEl>
                                          <p:spTgt spid="222"/>
                                        </p:tgtEl>
                                        <p:attrNameLst>
                                          <p:attrName>style.visibility</p:attrName>
                                        </p:attrNameLst>
                                      </p:cBhvr>
                                      <p:to>
                                        <p:strVal val="visible"/>
                                      </p:to>
                                    </p:set>
                                    <p:anim calcmode="lin" valueType="num">
                                      <p:cBhvr>
                                        <p:cTn id="547" dur="100" fill="hold"/>
                                        <p:tgtEl>
                                          <p:spTgt spid="222"/>
                                        </p:tgtEl>
                                        <p:attrNameLst>
                                          <p:attrName>ppt_w</p:attrName>
                                        </p:attrNameLst>
                                      </p:cBhvr>
                                      <p:tavLst>
                                        <p:tav tm="0">
                                          <p:val>
                                            <p:strVal val="4*#ppt_w"/>
                                          </p:val>
                                        </p:tav>
                                        <p:tav tm="100000">
                                          <p:val>
                                            <p:strVal val="#ppt_w"/>
                                          </p:val>
                                        </p:tav>
                                      </p:tavLst>
                                    </p:anim>
                                    <p:anim calcmode="lin" valueType="num">
                                      <p:cBhvr>
                                        <p:cTn id="548" dur="100" fill="hold"/>
                                        <p:tgtEl>
                                          <p:spTgt spid="222"/>
                                        </p:tgtEl>
                                        <p:attrNameLst>
                                          <p:attrName>ppt_h</p:attrName>
                                        </p:attrNameLst>
                                      </p:cBhvr>
                                      <p:tavLst>
                                        <p:tav tm="0">
                                          <p:val>
                                            <p:strVal val="4*#ppt_h"/>
                                          </p:val>
                                        </p:tav>
                                        <p:tav tm="100000">
                                          <p:val>
                                            <p:strVal val="#ppt_h"/>
                                          </p:val>
                                        </p:tav>
                                      </p:tavLst>
                                    </p:anim>
                                  </p:childTnLst>
                                </p:cTn>
                              </p:par>
                            </p:childTnLst>
                          </p:cTn>
                        </p:par>
                        <p:par>
                          <p:cTn id="549" fill="hold">
                            <p:stCondLst>
                              <p:cond delay="10900"/>
                            </p:stCondLst>
                            <p:childTnLst>
                              <p:par>
                                <p:cTn id="550" presetID="23" presetClass="entr" presetSubtype="32" fill="hold" grpId="0" nodeType="afterEffect">
                                  <p:stCondLst>
                                    <p:cond delay="0"/>
                                  </p:stCondLst>
                                  <p:iterate>
                                    <p:tmAbs val="0"/>
                                  </p:iterate>
                                  <p:childTnLst>
                                    <p:set>
                                      <p:cBhvr>
                                        <p:cTn id="551" fill="hold"/>
                                        <p:tgtEl>
                                          <p:spTgt spid="223"/>
                                        </p:tgtEl>
                                        <p:attrNameLst>
                                          <p:attrName>style.visibility</p:attrName>
                                        </p:attrNameLst>
                                      </p:cBhvr>
                                      <p:to>
                                        <p:strVal val="visible"/>
                                      </p:to>
                                    </p:set>
                                    <p:anim calcmode="lin" valueType="num">
                                      <p:cBhvr>
                                        <p:cTn id="552" dur="100" fill="hold"/>
                                        <p:tgtEl>
                                          <p:spTgt spid="223"/>
                                        </p:tgtEl>
                                        <p:attrNameLst>
                                          <p:attrName>ppt_w</p:attrName>
                                        </p:attrNameLst>
                                      </p:cBhvr>
                                      <p:tavLst>
                                        <p:tav tm="0">
                                          <p:val>
                                            <p:strVal val="4*#ppt_w"/>
                                          </p:val>
                                        </p:tav>
                                        <p:tav tm="100000">
                                          <p:val>
                                            <p:strVal val="#ppt_w"/>
                                          </p:val>
                                        </p:tav>
                                      </p:tavLst>
                                    </p:anim>
                                    <p:anim calcmode="lin" valueType="num">
                                      <p:cBhvr>
                                        <p:cTn id="553" dur="100" fill="hold"/>
                                        <p:tgtEl>
                                          <p:spTgt spid="223"/>
                                        </p:tgtEl>
                                        <p:attrNameLst>
                                          <p:attrName>ppt_h</p:attrName>
                                        </p:attrNameLst>
                                      </p:cBhvr>
                                      <p:tavLst>
                                        <p:tav tm="0">
                                          <p:val>
                                            <p:strVal val="4*#ppt_h"/>
                                          </p:val>
                                        </p:tav>
                                        <p:tav tm="100000">
                                          <p:val>
                                            <p:strVal val="#ppt_h"/>
                                          </p:val>
                                        </p:tav>
                                      </p:tavLst>
                                    </p:anim>
                                  </p:childTnLst>
                                </p:cTn>
                              </p:par>
                            </p:childTnLst>
                          </p:cTn>
                        </p:par>
                        <p:par>
                          <p:cTn id="554" fill="hold">
                            <p:stCondLst>
                              <p:cond delay="11000"/>
                            </p:stCondLst>
                            <p:childTnLst>
                              <p:par>
                                <p:cTn id="555" presetID="23" presetClass="entr" presetSubtype="32" fill="hold" grpId="0" nodeType="afterEffect">
                                  <p:stCondLst>
                                    <p:cond delay="0"/>
                                  </p:stCondLst>
                                  <p:iterate>
                                    <p:tmAbs val="0"/>
                                  </p:iterate>
                                  <p:childTnLst>
                                    <p:set>
                                      <p:cBhvr>
                                        <p:cTn id="556" fill="hold"/>
                                        <p:tgtEl>
                                          <p:spTgt spid="224"/>
                                        </p:tgtEl>
                                        <p:attrNameLst>
                                          <p:attrName>style.visibility</p:attrName>
                                        </p:attrNameLst>
                                      </p:cBhvr>
                                      <p:to>
                                        <p:strVal val="visible"/>
                                      </p:to>
                                    </p:set>
                                    <p:anim calcmode="lin" valueType="num">
                                      <p:cBhvr>
                                        <p:cTn id="557" dur="100" fill="hold"/>
                                        <p:tgtEl>
                                          <p:spTgt spid="224"/>
                                        </p:tgtEl>
                                        <p:attrNameLst>
                                          <p:attrName>ppt_w</p:attrName>
                                        </p:attrNameLst>
                                      </p:cBhvr>
                                      <p:tavLst>
                                        <p:tav tm="0">
                                          <p:val>
                                            <p:strVal val="4*#ppt_w"/>
                                          </p:val>
                                        </p:tav>
                                        <p:tav tm="100000">
                                          <p:val>
                                            <p:strVal val="#ppt_w"/>
                                          </p:val>
                                        </p:tav>
                                      </p:tavLst>
                                    </p:anim>
                                    <p:anim calcmode="lin" valueType="num">
                                      <p:cBhvr>
                                        <p:cTn id="558" dur="100" fill="hold"/>
                                        <p:tgtEl>
                                          <p:spTgt spid="224"/>
                                        </p:tgtEl>
                                        <p:attrNameLst>
                                          <p:attrName>ppt_h</p:attrName>
                                        </p:attrNameLst>
                                      </p:cBhvr>
                                      <p:tavLst>
                                        <p:tav tm="0">
                                          <p:val>
                                            <p:strVal val="4*#ppt_h"/>
                                          </p:val>
                                        </p:tav>
                                        <p:tav tm="100000">
                                          <p:val>
                                            <p:strVal val="#ppt_h"/>
                                          </p:val>
                                        </p:tav>
                                      </p:tavLst>
                                    </p:anim>
                                  </p:childTnLst>
                                </p:cTn>
                              </p:par>
                            </p:childTnLst>
                          </p:cTn>
                        </p:par>
                        <p:par>
                          <p:cTn id="559" fill="hold">
                            <p:stCondLst>
                              <p:cond delay="11100"/>
                            </p:stCondLst>
                            <p:childTnLst>
                              <p:par>
                                <p:cTn id="560" presetID="23" presetClass="entr" presetSubtype="32" fill="hold" grpId="0" nodeType="afterEffect">
                                  <p:stCondLst>
                                    <p:cond delay="0"/>
                                  </p:stCondLst>
                                  <p:iterate>
                                    <p:tmAbs val="0"/>
                                  </p:iterate>
                                  <p:childTnLst>
                                    <p:set>
                                      <p:cBhvr>
                                        <p:cTn id="561" fill="hold"/>
                                        <p:tgtEl>
                                          <p:spTgt spid="225"/>
                                        </p:tgtEl>
                                        <p:attrNameLst>
                                          <p:attrName>style.visibility</p:attrName>
                                        </p:attrNameLst>
                                      </p:cBhvr>
                                      <p:to>
                                        <p:strVal val="visible"/>
                                      </p:to>
                                    </p:set>
                                    <p:anim calcmode="lin" valueType="num">
                                      <p:cBhvr>
                                        <p:cTn id="562" dur="100" fill="hold"/>
                                        <p:tgtEl>
                                          <p:spTgt spid="225"/>
                                        </p:tgtEl>
                                        <p:attrNameLst>
                                          <p:attrName>ppt_w</p:attrName>
                                        </p:attrNameLst>
                                      </p:cBhvr>
                                      <p:tavLst>
                                        <p:tav tm="0">
                                          <p:val>
                                            <p:strVal val="4*#ppt_w"/>
                                          </p:val>
                                        </p:tav>
                                        <p:tav tm="100000">
                                          <p:val>
                                            <p:strVal val="#ppt_w"/>
                                          </p:val>
                                        </p:tav>
                                      </p:tavLst>
                                    </p:anim>
                                    <p:anim calcmode="lin" valueType="num">
                                      <p:cBhvr>
                                        <p:cTn id="563" dur="100" fill="hold"/>
                                        <p:tgtEl>
                                          <p:spTgt spid="225"/>
                                        </p:tgtEl>
                                        <p:attrNameLst>
                                          <p:attrName>ppt_h</p:attrName>
                                        </p:attrNameLst>
                                      </p:cBhvr>
                                      <p:tavLst>
                                        <p:tav tm="0">
                                          <p:val>
                                            <p:strVal val="4*#ppt_h"/>
                                          </p:val>
                                        </p:tav>
                                        <p:tav tm="100000">
                                          <p:val>
                                            <p:strVal val="#ppt_h"/>
                                          </p:val>
                                        </p:tav>
                                      </p:tavLst>
                                    </p:anim>
                                  </p:childTnLst>
                                </p:cTn>
                              </p:par>
                            </p:childTnLst>
                          </p:cTn>
                        </p:par>
                        <p:par>
                          <p:cTn id="564" fill="hold">
                            <p:stCondLst>
                              <p:cond delay="11200"/>
                            </p:stCondLst>
                            <p:childTnLst>
                              <p:par>
                                <p:cTn id="565" presetID="23" presetClass="entr" presetSubtype="32" fill="hold" grpId="0" nodeType="afterEffect">
                                  <p:stCondLst>
                                    <p:cond delay="0"/>
                                  </p:stCondLst>
                                  <p:iterate>
                                    <p:tmAbs val="0"/>
                                  </p:iterate>
                                  <p:childTnLst>
                                    <p:set>
                                      <p:cBhvr>
                                        <p:cTn id="566" fill="hold"/>
                                        <p:tgtEl>
                                          <p:spTgt spid="226"/>
                                        </p:tgtEl>
                                        <p:attrNameLst>
                                          <p:attrName>style.visibility</p:attrName>
                                        </p:attrNameLst>
                                      </p:cBhvr>
                                      <p:to>
                                        <p:strVal val="visible"/>
                                      </p:to>
                                    </p:set>
                                    <p:anim calcmode="lin" valueType="num">
                                      <p:cBhvr>
                                        <p:cTn id="567" dur="100" fill="hold"/>
                                        <p:tgtEl>
                                          <p:spTgt spid="226"/>
                                        </p:tgtEl>
                                        <p:attrNameLst>
                                          <p:attrName>ppt_w</p:attrName>
                                        </p:attrNameLst>
                                      </p:cBhvr>
                                      <p:tavLst>
                                        <p:tav tm="0">
                                          <p:val>
                                            <p:strVal val="4*#ppt_w"/>
                                          </p:val>
                                        </p:tav>
                                        <p:tav tm="100000">
                                          <p:val>
                                            <p:strVal val="#ppt_w"/>
                                          </p:val>
                                        </p:tav>
                                      </p:tavLst>
                                    </p:anim>
                                    <p:anim calcmode="lin" valueType="num">
                                      <p:cBhvr>
                                        <p:cTn id="568" dur="100" fill="hold"/>
                                        <p:tgtEl>
                                          <p:spTgt spid="226"/>
                                        </p:tgtEl>
                                        <p:attrNameLst>
                                          <p:attrName>ppt_h</p:attrName>
                                        </p:attrNameLst>
                                      </p:cBhvr>
                                      <p:tavLst>
                                        <p:tav tm="0">
                                          <p:val>
                                            <p:strVal val="4*#ppt_h"/>
                                          </p:val>
                                        </p:tav>
                                        <p:tav tm="100000">
                                          <p:val>
                                            <p:strVal val="#ppt_h"/>
                                          </p:val>
                                        </p:tav>
                                      </p:tavLst>
                                    </p:anim>
                                  </p:childTnLst>
                                </p:cTn>
                              </p:par>
                            </p:childTnLst>
                          </p:cTn>
                        </p:par>
                        <p:par>
                          <p:cTn id="569" fill="hold">
                            <p:stCondLst>
                              <p:cond delay="11300"/>
                            </p:stCondLst>
                            <p:childTnLst>
                              <p:par>
                                <p:cTn id="570" presetID="23" presetClass="entr" presetSubtype="32" fill="hold" grpId="0" nodeType="afterEffect">
                                  <p:stCondLst>
                                    <p:cond delay="0"/>
                                  </p:stCondLst>
                                  <p:iterate>
                                    <p:tmAbs val="0"/>
                                  </p:iterate>
                                  <p:childTnLst>
                                    <p:set>
                                      <p:cBhvr>
                                        <p:cTn id="571" fill="hold"/>
                                        <p:tgtEl>
                                          <p:spTgt spid="227"/>
                                        </p:tgtEl>
                                        <p:attrNameLst>
                                          <p:attrName>style.visibility</p:attrName>
                                        </p:attrNameLst>
                                      </p:cBhvr>
                                      <p:to>
                                        <p:strVal val="visible"/>
                                      </p:to>
                                    </p:set>
                                    <p:anim calcmode="lin" valueType="num">
                                      <p:cBhvr>
                                        <p:cTn id="572" dur="100" fill="hold"/>
                                        <p:tgtEl>
                                          <p:spTgt spid="227"/>
                                        </p:tgtEl>
                                        <p:attrNameLst>
                                          <p:attrName>ppt_w</p:attrName>
                                        </p:attrNameLst>
                                      </p:cBhvr>
                                      <p:tavLst>
                                        <p:tav tm="0">
                                          <p:val>
                                            <p:strVal val="4*#ppt_w"/>
                                          </p:val>
                                        </p:tav>
                                        <p:tav tm="100000">
                                          <p:val>
                                            <p:strVal val="#ppt_w"/>
                                          </p:val>
                                        </p:tav>
                                      </p:tavLst>
                                    </p:anim>
                                    <p:anim calcmode="lin" valueType="num">
                                      <p:cBhvr>
                                        <p:cTn id="573" dur="100" fill="hold"/>
                                        <p:tgtEl>
                                          <p:spTgt spid="227"/>
                                        </p:tgtEl>
                                        <p:attrNameLst>
                                          <p:attrName>ppt_h</p:attrName>
                                        </p:attrNameLst>
                                      </p:cBhvr>
                                      <p:tavLst>
                                        <p:tav tm="0">
                                          <p:val>
                                            <p:strVal val="4*#ppt_h"/>
                                          </p:val>
                                        </p:tav>
                                        <p:tav tm="100000">
                                          <p:val>
                                            <p:strVal val="#ppt_h"/>
                                          </p:val>
                                        </p:tav>
                                      </p:tavLst>
                                    </p:anim>
                                  </p:childTnLst>
                                </p:cTn>
                              </p:par>
                            </p:childTnLst>
                          </p:cTn>
                        </p:par>
                        <p:par>
                          <p:cTn id="574" fill="hold">
                            <p:stCondLst>
                              <p:cond delay="11400"/>
                            </p:stCondLst>
                            <p:childTnLst>
                              <p:par>
                                <p:cTn id="575" presetID="23" presetClass="entr" presetSubtype="32" fill="hold" grpId="0" nodeType="afterEffect">
                                  <p:stCondLst>
                                    <p:cond delay="0"/>
                                  </p:stCondLst>
                                  <p:iterate>
                                    <p:tmAbs val="0"/>
                                  </p:iterate>
                                  <p:childTnLst>
                                    <p:set>
                                      <p:cBhvr>
                                        <p:cTn id="576" fill="hold"/>
                                        <p:tgtEl>
                                          <p:spTgt spid="228"/>
                                        </p:tgtEl>
                                        <p:attrNameLst>
                                          <p:attrName>style.visibility</p:attrName>
                                        </p:attrNameLst>
                                      </p:cBhvr>
                                      <p:to>
                                        <p:strVal val="visible"/>
                                      </p:to>
                                    </p:set>
                                    <p:anim calcmode="lin" valueType="num">
                                      <p:cBhvr>
                                        <p:cTn id="577" dur="100" fill="hold"/>
                                        <p:tgtEl>
                                          <p:spTgt spid="228"/>
                                        </p:tgtEl>
                                        <p:attrNameLst>
                                          <p:attrName>ppt_w</p:attrName>
                                        </p:attrNameLst>
                                      </p:cBhvr>
                                      <p:tavLst>
                                        <p:tav tm="0">
                                          <p:val>
                                            <p:strVal val="4*#ppt_w"/>
                                          </p:val>
                                        </p:tav>
                                        <p:tav tm="100000">
                                          <p:val>
                                            <p:strVal val="#ppt_w"/>
                                          </p:val>
                                        </p:tav>
                                      </p:tavLst>
                                    </p:anim>
                                    <p:anim calcmode="lin" valueType="num">
                                      <p:cBhvr>
                                        <p:cTn id="578" dur="100" fill="hold"/>
                                        <p:tgtEl>
                                          <p:spTgt spid="228"/>
                                        </p:tgtEl>
                                        <p:attrNameLst>
                                          <p:attrName>ppt_h</p:attrName>
                                        </p:attrNameLst>
                                      </p:cBhvr>
                                      <p:tavLst>
                                        <p:tav tm="0">
                                          <p:val>
                                            <p:strVal val="4*#ppt_h"/>
                                          </p:val>
                                        </p:tav>
                                        <p:tav tm="100000">
                                          <p:val>
                                            <p:strVal val="#ppt_h"/>
                                          </p:val>
                                        </p:tav>
                                      </p:tavLst>
                                    </p:anim>
                                  </p:childTnLst>
                                </p:cTn>
                              </p:par>
                            </p:childTnLst>
                          </p:cTn>
                        </p:par>
                        <p:par>
                          <p:cTn id="579" fill="hold">
                            <p:stCondLst>
                              <p:cond delay="11500"/>
                            </p:stCondLst>
                            <p:childTnLst>
                              <p:par>
                                <p:cTn id="580" presetID="23" presetClass="entr" presetSubtype="32" fill="hold" grpId="0" nodeType="afterEffect">
                                  <p:stCondLst>
                                    <p:cond delay="0"/>
                                  </p:stCondLst>
                                  <p:iterate>
                                    <p:tmAbs val="0"/>
                                  </p:iterate>
                                  <p:childTnLst>
                                    <p:set>
                                      <p:cBhvr>
                                        <p:cTn id="581" fill="hold"/>
                                        <p:tgtEl>
                                          <p:spTgt spid="229"/>
                                        </p:tgtEl>
                                        <p:attrNameLst>
                                          <p:attrName>style.visibility</p:attrName>
                                        </p:attrNameLst>
                                      </p:cBhvr>
                                      <p:to>
                                        <p:strVal val="visible"/>
                                      </p:to>
                                    </p:set>
                                    <p:anim calcmode="lin" valueType="num">
                                      <p:cBhvr>
                                        <p:cTn id="582" dur="100" fill="hold"/>
                                        <p:tgtEl>
                                          <p:spTgt spid="229"/>
                                        </p:tgtEl>
                                        <p:attrNameLst>
                                          <p:attrName>ppt_w</p:attrName>
                                        </p:attrNameLst>
                                      </p:cBhvr>
                                      <p:tavLst>
                                        <p:tav tm="0">
                                          <p:val>
                                            <p:strVal val="4*#ppt_w"/>
                                          </p:val>
                                        </p:tav>
                                        <p:tav tm="100000">
                                          <p:val>
                                            <p:strVal val="#ppt_w"/>
                                          </p:val>
                                        </p:tav>
                                      </p:tavLst>
                                    </p:anim>
                                    <p:anim calcmode="lin" valueType="num">
                                      <p:cBhvr>
                                        <p:cTn id="583" dur="100" fill="hold"/>
                                        <p:tgtEl>
                                          <p:spTgt spid="229"/>
                                        </p:tgtEl>
                                        <p:attrNameLst>
                                          <p:attrName>ppt_h</p:attrName>
                                        </p:attrNameLst>
                                      </p:cBhvr>
                                      <p:tavLst>
                                        <p:tav tm="0">
                                          <p:val>
                                            <p:strVal val="4*#ppt_h"/>
                                          </p:val>
                                        </p:tav>
                                        <p:tav tm="100000">
                                          <p:val>
                                            <p:strVal val="#ppt_h"/>
                                          </p:val>
                                        </p:tav>
                                      </p:tavLst>
                                    </p:anim>
                                  </p:childTnLst>
                                </p:cTn>
                              </p:par>
                            </p:childTnLst>
                          </p:cTn>
                        </p:par>
                        <p:par>
                          <p:cTn id="584" fill="hold">
                            <p:stCondLst>
                              <p:cond delay="11600"/>
                            </p:stCondLst>
                            <p:childTnLst>
                              <p:par>
                                <p:cTn id="585" presetID="23" presetClass="entr" presetSubtype="32" fill="hold" grpId="0" nodeType="afterEffect">
                                  <p:stCondLst>
                                    <p:cond delay="0"/>
                                  </p:stCondLst>
                                  <p:iterate>
                                    <p:tmAbs val="0"/>
                                  </p:iterate>
                                  <p:childTnLst>
                                    <p:set>
                                      <p:cBhvr>
                                        <p:cTn id="586" fill="hold"/>
                                        <p:tgtEl>
                                          <p:spTgt spid="230"/>
                                        </p:tgtEl>
                                        <p:attrNameLst>
                                          <p:attrName>style.visibility</p:attrName>
                                        </p:attrNameLst>
                                      </p:cBhvr>
                                      <p:to>
                                        <p:strVal val="visible"/>
                                      </p:to>
                                    </p:set>
                                    <p:anim calcmode="lin" valueType="num">
                                      <p:cBhvr>
                                        <p:cTn id="587" dur="100" fill="hold"/>
                                        <p:tgtEl>
                                          <p:spTgt spid="230"/>
                                        </p:tgtEl>
                                        <p:attrNameLst>
                                          <p:attrName>ppt_w</p:attrName>
                                        </p:attrNameLst>
                                      </p:cBhvr>
                                      <p:tavLst>
                                        <p:tav tm="0">
                                          <p:val>
                                            <p:strVal val="4*#ppt_w"/>
                                          </p:val>
                                        </p:tav>
                                        <p:tav tm="100000">
                                          <p:val>
                                            <p:strVal val="#ppt_w"/>
                                          </p:val>
                                        </p:tav>
                                      </p:tavLst>
                                    </p:anim>
                                    <p:anim calcmode="lin" valueType="num">
                                      <p:cBhvr>
                                        <p:cTn id="588" dur="100" fill="hold"/>
                                        <p:tgtEl>
                                          <p:spTgt spid="230"/>
                                        </p:tgtEl>
                                        <p:attrNameLst>
                                          <p:attrName>ppt_h</p:attrName>
                                        </p:attrNameLst>
                                      </p:cBhvr>
                                      <p:tavLst>
                                        <p:tav tm="0">
                                          <p:val>
                                            <p:strVal val="4*#ppt_h"/>
                                          </p:val>
                                        </p:tav>
                                        <p:tav tm="100000">
                                          <p:val>
                                            <p:strVal val="#ppt_h"/>
                                          </p:val>
                                        </p:tav>
                                      </p:tavLst>
                                    </p:anim>
                                  </p:childTnLst>
                                </p:cTn>
                              </p:par>
                            </p:childTnLst>
                          </p:cTn>
                        </p:par>
                        <p:par>
                          <p:cTn id="589" fill="hold">
                            <p:stCondLst>
                              <p:cond delay="11700"/>
                            </p:stCondLst>
                            <p:childTnLst>
                              <p:par>
                                <p:cTn id="590" presetID="23" presetClass="entr" presetSubtype="32" fill="hold" grpId="0" nodeType="afterEffect">
                                  <p:stCondLst>
                                    <p:cond delay="0"/>
                                  </p:stCondLst>
                                  <p:iterate>
                                    <p:tmAbs val="0"/>
                                  </p:iterate>
                                  <p:childTnLst>
                                    <p:set>
                                      <p:cBhvr>
                                        <p:cTn id="591" fill="hold"/>
                                        <p:tgtEl>
                                          <p:spTgt spid="231"/>
                                        </p:tgtEl>
                                        <p:attrNameLst>
                                          <p:attrName>style.visibility</p:attrName>
                                        </p:attrNameLst>
                                      </p:cBhvr>
                                      <p:to>
                                        <p:strVal val="visible"/>
                                      </p:to>
                                    </p:set>
                                    <p:anim calcmode="lin" valueType="num">
                                      <p:cBhvr>
                                        <p:cTn id="592" dur="100" fill="hold"/>
                                        <p:tgtEl>
                                          <p:spTgt spid="231"/>
                                        </p:tgtEl>
                                        <p:attrNameLst>
                                          <p:attrName>ppt_w</p:attrName>
                                        </p:attrNameLst>
                                      </p:cBhvr>
                                      <p:tavLst>
                                        <p:tav tm="0">
                                          <p:val>
                                            <p:strVal val="4*#ppt_w"/>
                                          </p:val>
                                        </p:tav>
                                        <p:tav tm="100000">
                                          <p:val>
                                            <p:strVal val="#ppt_w"/>
                                          </p:val>
                                        </p:tav>
                                      </p:tavLst>
                                    </p:anim>
                                    <p:anim calcmode="lin" valueType="num">
                                      <p:cBhvr>
                                        <p:cTn id="593" dur="100" fill="hold"/>
                                        <p:tgtEl>
                                          <p:spTgt spid="231"/>
                                        </p:tgtEl>
                                        <p:attrNameLst>
                                          <p:attrName>ppt_h</p:attrName>
                                        </p:attrNameLst>
                                      </p:cBhvr>
                                      <p:tavLst>
                                        <p:tav tm="0">
                                          <p:val>
                                            <p:strVal val="4*#ppt_h"/>
                                          </p:val>
                                        </p:tav>
                                        <p:tav tm="100000">
                                          <p:val>
                                            <p:strVal val="#ppt_h"/>
                                          </p:val>
                                        </p:tav>
                                      </p:tavLst>
                                    </p:anim>
                                  </p:childTnLst>
                                </p:cTn>
                              </p:par>
                            </p:childTnLst>
                          </p:cTn>
                        </p:par>
                        <p:par>
                          <p:cTn id="594" fill="hold">
                            <p:stCondLst>
                              <p:cond delay="11800"/>
                            </p:stCondLst>
                            <p:childTnLst>
                              <p:par>
                                <p:cTn id="595" presetID="23" presetClass="entr" presetSubtype="32" fill="hold" grpId="0" nodeType="afterEffect">
                                  <p:stCondLst>
                                    <p:cond delay="0"/>
                                  </p:stCondLst>
                                  <p:iterate>
                                    <p:tmAbs val="0"/>
                                  </p:iterate>
                                  <p:childTnLst>
                                    <p:set>
                                      <p:cBhvr>
                                        <p:cTn id="596" fill="hold"/>
                                        <p:tgtEl>
                                          <p:spTgt spid="232"/>
                                        </p:tgtEl>
                                        <p:attrNameLst>
                                          <p:attrName>style.visibility</p:attrName>
                                        </p:attrNameLst>
                                      </p:cBhvr>
                                      <p:to>
                                        <p:strVal val="visible"/>
                                      </p:to>
                                    </p:set>
                                    <p:anim calcmode="lin" valueType="num">
                                      <p:cBhvr>
                                        <p:cTn id="597" dur="100" fill="hold"/>
                                        <p:tgtEl>
                                          <p:spTgt spid="232"/>
                                        </p:tgtEl>
                                        <p:attrNameLst>
                                          <p:attrName>ppt_w</p:attrName>
                                        </p:attrNameLst>
                                      </p:cBhvr>
                                      <p:tavLst>
                                        <p:tav tm="0">
                                          <p:val>
                                            <p:strVal val="4*#ppt_w"/>
                                          </p:val>
                                        </p:tav>
                                        <p:tav tm="100000">
                                          <p:val>
                                            <p:strVal val="#ppt_w"/>
                                          </p:val>
                                        </p:tav>
                                      </p:tavLst>
                                    </p:anim>
                                    <p:anim calcmode="lin" valueType="num">
                                      <p:cBhvr>
                                        <p:cTn id="598" dur="100" fill="hold"/>
                                        <p:tgtEl>
                                          <p:spTgt spid="232"/>
                                        </p:tgtEl>
                                        <p:attrNameLst>
                                          <p:attrName>ppt_h</p:attrName>
                                        </p:attrNameLst>
                                      </p:cBhvr>
                                      <p:tavLst>
                                        <p:tav tm="0">
                                          <p:val>
                                            <p:strVal val="4*#ppt_h"/>
                                          </p:val>
                                        </p:tav>
                                        <p:tav tm="100000">
                                          <p:val>
                                            <p:strVal val="#ppt_h"/>
                                          </p:val>
                                        </p:tav>
                                      </p:tavLst>
                                    </p:anim>
                                  </p:childTnLst>
                                </p:cTn>
                              </p:par>
                            </p:childTnLst>
                          </p:cTn>
                        </p:par>
                        <p:par>
                          <p:cTn id="599" fill="hold">
                            <p:stCondLst>
                              <p:cond delay="11900"/>
                            </p:stCondLst>
                            <p:childTnLst>
                              <p:par>
                                <p:cTn id="600" presetID="23" presetClass="entr" presetSubtype="32" fill="hold" grpId="0" nodeType="afterEffect">
                                  <p:stCondLst>
                                    <p:cond delay="0"/>
                                  </p:stCondLst>
                                  <p:iterate>
                                    <p:tmAbs val="0"/>
                                  </p:iterate>
                                  <p:childTnLst>
                                    <p:set>
                                      <p:cBhvr>
                                        <p:cTn id="601" fill="hold"/>
                                        <p:tgtEl>
                                          <p:spTgt spid="233"/>
                                        </p:tgtEl>
                                        <p:attrNameLst>
                                          <p:attrName>style.visibility</p:attrName>
                                        </p:attrNameLst>
                                      </p:cBhvr>
                                      <p:to>
                                        <p:strVal val="visible"/>
                                      </p:to>
                                    </p:set>
                                    <p:anim calcmode="lin" valueType="num">
                                      <p:cBhvr>
                                        <p:cTn id="602" dur="100" fill="hold"/>
                                        <p:tgtEl>
                                          <p:spTgt spid="233"/>
                                        </p:tgtEl>
                                        <p:attrNameLst>
                                          <p:attrName>ppt_w</p:attrName>
                                        </p:attrNameLst>
                                      </p:cBhvr>
                                      <p:tavLst>
                                        <p:tav tm="0">
                                          <p:val>
                                            <p:strVal val="4*#ppt_w"/>
                                          </p:val>
                                        </p:tav>
                                        <p:tav tm="100000">
                                          <p:val>
                                            <p:strVal val="#ppt_w"/>
                                          </p:val>
                                        </p:tav>
                                      </p:tavLst>
                                    </p:anim>
                                    <p:anim calcmode="lin" valueType="num">
                                      <p:cBhvr>
                                        <p:cTn id="603" dur="100" fill="hold"/>
                                        <p:tgtEl>
                                          <p:spTgt spid="233"/>
                                        </p:tgtEl>
                                        <p:attrNameLst>
                                          <p:attrName>ppt_h</p:attrName>
                                        </p:attrNameLst>
                                      </p:cBhvr>
                                      <p:tavLst>
                                        <p:tav tm="0">
                                          <p:val>
                                            <p:strVal val="4*#ppt_h"/>
                                          </p:val>
                                        </p:tav>
                                        <p:tav tm="100000">
                                          <p:val>
                                            <p:strVal val="#ppt_h"/>
                                          </p:val>
                                        </p:tav>
                                      </p:tavLst>
                                    </p:anim>
                                  </p:childTnLst>
                                </p:cTn>
                              </p:par>
                            </p:childTnLst>
                          </p:cTn>
                        </p:par>
                        <p:par>
                          <p:cTn id="604" fill="hold">
                            <p:stCondLst>
                              <p:cond delay="12000"/>
                            </p:stCondLst>
                            <p:childTnLst>
                              <p:par>
                                <p:cTn id="605" presetID="23" presetClass="entr" presetSubtype="32" fill="hold" grpId="0" nodeType="afterEffect">
                                  <p:stCondLst>
                                    <p:cond delay="0"/>
                                  </p:stCondLst>
                                  <p:iterate>
                                    <p:tmAbs val="0"/>
                                  </p:iterate>
                                  <p:childTnLst>
                                    <p:set>
                                      <p:cBhvr>
                                        <p:cTn id="606" fill="hold"/>
                                        <p:tgtEl>
                                          <p:spTgt spid="234"/>
                                        </p:tgtEl>
                                        <p:attrNameLst>
                                          <p:attrName>style.visibility</p:attrName>
                                        </p:attrNameLst>
                                      </p:cBhvr>
                                      <p:to>
                                        <p:strVal val="visible"/>
                                      </p:to>
                                    </p:set>
                                    <p:anim calcmode="lin" valueType="num">
                                      <p:cBhvr>
                                        <p:cTn id="607" dur="100" fill="hold"/>
                                        <p:tgtEl>
                                          <p:spTgt spid="234"/>
                                        </p:tgtEl>
                                        <p:attrNameLst>
                                          <p:attrName>ppt_w</p:attrName>
                                        </p:attrNameLst>
                                      </p:cBhvr>
                                      <p:tavLst>
                                        <p:tav tm="0">
                                          <p:val>
                                            <p:strVal val="4*#ppt_w"/>
                                          </p:val>
                                        </p:tav>
                                        <p:tav tm="100000">
                                          <p:val>
                                            <p:strVal val="#ppt_w"/>
                                          </p:val>
                                        </p:tav>
                                      </p:tavLst>
                                    </p:anim>
                                    <p:anim calcmode="lin" valueType="num">
                                      <p:cBhvr>
                                        <p:cTn id="608" dur="100" fill="hold"/>
                                        <p:tgtEl>
                                          <p:spTgt spid="234"/>
                                        </p:tgtEl>
                                        <p:attrNameLst>
                                          <p:attrName>ppt_h</p:attrName>
                                        </p:attrNameLst>
                                      </p:cBhvr>
                                      <p:tavLst>
                                        <p:tav tm="0">
                                          <p:val>
                                            <p:strVal val="4*#ppt_h"/>
                                          </p:val>
                                        </p:tav>
                                        <p:tav tm="100000">
                                          <p:val>
                                            <p:strVal val="#ppt_h"/>
                                          </p:val>
                                        </p:tav>
                                      </p:tavLst>
                                    </p:anim>
                                  </p:childTnLst>
                                </p:cTn>
                              </p:par>
                            </p:childTnLst>
                          </p:cTn>
                        </p:par>
                        <p:par>
                          <p:cTn id="609" fill="hold">
                            <p:stCondLst>
                              <p:cond delay="12100"/>
                            </p:stCondLst>
                            <p:childTnLst>
                              <p:par>
                                <p:cTn id="610" presetID="23" presetClass="entr" presetSubtype="32" fill="hold" grpId="0" nodeType="afterEffect">
                                  <p:stCondLst>
                                    <p:cond delay="0"/>
                                  </p:stCondLst>
                                  <p:iterate>
                                    <p:tmAbs val="0"/>
                                  </p:iterate>
                                  <p:childTnLst>
                                    <p:set>
                                      <p:cBhvr>
                                        <p:cTn id="611" fill="hold"/>
                                        <p:tgtEl>
                                          <p:spTgt spid="235"/>
                                        </p:tgtEl>
                                        <p:attrNameLst>
                                          <p:attrName>style.visibility</p:attrName>
                                        </p:attrNameLst>
                                      </p:cBhvr>
                                      <p:to>
                                        <p:strVal val="visible"/>
                                      </p:to>
                                    </p:set>
                                    <p:anim calcmode="lin" valueType="num">
                                      <p:cBhvr>
                                        <p:cTn id="612" dur="100" fill="hold"/>
                                        <p:tgtEl>
                                          <p:spTgt spid="235"/>
                                        </p:tgtEl>
                                        <p:attrNameLst>
                                          <p:attrName>ppt_w</p:attrName>
                                        </p:attrNameLst>
                                      </p:cBhvr>
                                      <p:tavLst>
                                        <p:tav tm="0">
                                          <p:val>
                                            <p:strVal val="4*#ppt_w"/>
                                          </p:val>
                                        </p:tav>
                                        <p:tav tm="100000">
                                          <p:val>
                                            <p:strVal val="#ppt_w"/>
                                          </p:val>
                                        </p:tav>
                                      </p:tavLst>
                                    </p:anim>
                                    <p:anim calcmode="lin" valueType="num">
                                      <p:cBhvr>
                                        <p:cTn id="613" dur="100" fill="hold"/>
                                        <p:tgtEl>
                                          <p:spTgt spid="235"/>
                                        </p:tgtEl>
                                        <p:attrNameLst>
                                          <p:attrName>ppt_h</p:attrName>
                                        </p:attrNameLst>
                                      </p:cBhvr>
                                      <p:tavLst>
                                        <p:tav tm="0">
                                          <p:val>
                                            <p:strVal val="4*#ppt_h"/>
                                          </p:val>
                                        </p:tav>
                                        <p:tav tm="100000">
                                          <p:val>
                                            <p:strVal val="#ppt_h"/>
                                          </p:val>
                                        </p:tav>
                                      </p:tavLst>
                                    </p:anim>
                                  </p:childTnLst>
                                </p:cTn>
                              </p:par>
                            </p:childTnLst>
                          </p:cTn>
                        </p:par>
                        <p:par>
                          <p:cTn id="614" fill="hold">
                            <p:stCondLst>
                              <p:cond delay="12200"/>
                            </p:stCondLst>
                            <p:childTnLst>
                              <p:par>
                                <p:cTn id="615" presetID="23" presetClass="entr" presetSubtype="32" fill="hold" grpId="0" nodeType="afterEffect">
                                  <p:stCondLst>
                                    <p:cond delay="0"/>
                                  </p:stCondLst>
                                  <p:iterate>
                                    <p:tmAbs val="0"/>
                                  </p:iterate>
                                  <p:childTnLst>
                                    <p:set>
                                      <p:cBhvr>
                                        <p:cTn id="616" fill="hold"/>
                                        <p:tgtEl>
                                          <p:spTgt spid="236"/>
                                        </p:tgtEl>
                                        <p:attrNameLst>
                                          <p:attrName>style.visibility</p:attrName>
                                        </p:attrNameLst>
                                      </p:cBhvr>
                                      <p:to>
                                        <p:strVal val="visible"/>
                                      </p:to>
                                    </p:set>
                                    <p:anim calcmode="lin" valueType="num">
                                      <p:cBhvr>
                                        <p:cTn id="617" dur="100" fill="hold"/>
                                        <p:tgtEl>
                                          <p:spTgt spid="236"/>
                                        </p:tgtEl>
                                        <p:attrNameLst>
                                          <p:attrName>ppt_w</p:attrName>
                                        </p:attrNameLst>
                                      </p:cBhvr>
                                      <p:tavLst>
                                        <p:tav tm="0">
                                          <p:val>
                                            <p:strVal val="4*#ppt_w"/>
                                          </p:val>
                                        </p:tav>
                                        <p:tav tm="100000">
                                          <p:val>
                                            <p:strVal val="#ppt_w"/>
                                          </p:val>
                                        </p:tav>
                                      </p:tavLst>
                                    </p:anim>
                                    <p:anim calcmode="lin" valueType="num">
                                      <p:cBhvr>
                                        <p:cTn id="618" dur="100" fill="hold"/>
                                        <p:tgtEl>
                                          <p:spTgt spid="236"/>
                                        </p:tgtEl>
                                        <p:attrNameLst>
                                          <p:attrName>ppt_h</p:attrName>
                                        </p:attrNameLst>
                                      </p:cBhvr>
                                      <p:tavLst>
                                        <p:tav tm="0">
                                          <p:val>
                                            <p:strVal val="4*#ppt_h"/>
                                          </p:val>
                                        </p:tav>
                                        <p:tav tm="100000">
                                          <p:val>
                                            <p:strVal val="#ppt_h"/>
                                          </p:val>
                                        </p:tav>
                                      </p:tavLst>
                                    </p:anim>
                                  </p:childTnLst>
                                </p:cTn>
                              </p:par>
                            </p:childTnLst>
                          </p:cTn>
                        </p:par>
                        <p:par>
                          <p:cTn id="619" fill="hold">
                            <p:stCondLst>
                              <p:cond delay="12300"/>
                            </p:stCondLst>
                            <p:childTnLst>
                              <p:par>
                                <p:cTn id="620" presetID="23" presetClass="entr" presetSubtype="32" fill="hold" grpId="0" nodeType="afterEffect">
                                  <p:stCondLst>
                                    <p:cond delay="0"/>
                                  </p:stCondLst>
                                  <p:iterate>
                                    <p:tmAbs val="0"/>
                                  </p:iterate>
                                  <p:childTnLst>
                                    <p:set>
                                      <p:cBhvr>
                                        <p:cTn id="621" fill="hold"/>
                                        <p:tgtEl>
                                          <p:spTgt spid="237"/>
                                        </p:tgtEl>
                                        <p:attrNameLst>
                                          <p:attrName>style.visibility</p:attrName>
                                        </p:attrNameLst>
                                      </p:cBhvr>
                                      <p:to>
                                        <p:strVal val="visible"/>
                                      </p:to>
                                    </p:set>
                                    <p:anim calcmode="lin" valueType="num">
                                      <p:cBhvr>
                                        <p:cTn id="622" dur="100" fill="hold"/>
                                        <p:tgtEl>
                                          <p:spTgt spid="237"/>
                                        </p:tgtEl>
                                        <p:attrNameLst>
                                          <p:attrName>ppt_w</p:attrName>
                                        </p:attrNameLst>
                                      </p:cBhvr>
                                      <p:tavLst>
                                        <p:tav tm="0">
                                          <p:val>
                                            <p:strVal val="4*#ppt_w"/>
                                          </p:val>
                                        </p:tav>
                                        <p:tav tm="100000">
                                          <p:val>
                                            <p:strVal val="#ppt_w"/>
                                          </p:val>
                                        </p:tav>
                                      </p:tavLst>
                                    </p:anim>
                                    <p:anim calcmode="lin" valueType="num">
                                      <p:cBhvr>
                                        <p:cTn id="623" dur="100" fill="hold"/>
                                        <p:tgtEl>
                                          <p:spTgt spid="237"/>
                                        </p:tgtEl>
                                        <p:attrNameLst>
                                          <p:attrName>ppt_h</p:attrName>
                                        </p:attrNameLst>
                                      </p:cBhvr>
                                      <p:tavLst>
                                        <p:tav tm="0">
                                          <p:val>
                                            <p:strVal val="4*#ppt_h"/>
                                          </p:val>
                                        </p:tav>
                                        <p:tav tm="100000">
                                          <p:val>
                                            <p:strVal val="#ppt_h"/>
                                          </p:val>
                                        </p:tav>
                                      </p:tavLst>
                                    </p:anim>
                                  </p:childTnLst>
                                </p:cTn>
                              </p:par>
                            </p:childTnLst>
                          </p:cTn>
                        </p:par>
                        <p:par>
                          <p:cTn id="624" fill="hold">
                            <p:stCondLst>
                              <p:cond delay="12400"/>
                            </p:stCondLst>
                            <p:childTnLst>
                              <p:par>
                                <p:cTn id="625" presetID="23" presetClass="entr" presetSubtype="32" fill="hold" grpId="0" nodeType="afterEffect">
                                  <p:stCondLst>
                                    <p:cond delay="0"/>
                                  </p:stCondLst>
                                  <p:iterate>
                                    <p:tmAbs val="0"/>
                                  </p:iterate>
                                  <p:childTnLst>
                                    <p:set>
                                      <p:cBhvr>
                                        <p:cTn id="626" fill="hold"/>
                                        <p:tgtEl>
                                          <p:spTgt spid="238"/>
                                        </p:tgtEl>
                                        <p:attrNameLst>
                                          <p:attrName>style.visibility</p:attrName>
                                        </p:attrNameLst>
                                      </p:cBhvr>
                                      <p:to>
                                        <p:strVal val="visible"/>
                                      </p:to>
                                    </p:set>
                                    <p:anim calcmode="lin" valueType="num">
                                      <p:cBhvr>
                                        <p:cTn id="627" dur="100" fill="hold"/>
                                        <p:tgtEl>
                                          <p:spTgt spid="238"/>
                                        </p:tgtEl>
                                        <p:attrNameLst>
                                          <p:attrName>ppt_w</p:attrName>
                                        </p:attrNameLst>
                                      </p:cBhvr>
                                      <p:tavLst>
                                        <p:tav tm="0">
                                          <p:val>
                                            <p:strVal val="4*#ppt_w"/>
                                          </p:val>
                                        </p:tav>
                                        <p:tav tm="100000">
                                          <p:val>
                                            <p:strVal val="#ppt_w"/>
                                          </p:val>
                                        </p:tav>
                                      </p:tavLst>
                                    </p:anim>
                                    <p:anim calcmode="lin" valueType="num">
                                      <p:cBhvr>
                                        <p:cTn id="628" dur="100" fill="hold"/>
                                        <p:tgtEl>
                                          <p:spTgt spid="238"/>
                                        </p:tgtEl>
                                        <p:attrNameLst>
                                          <p:attrName>ppt_h</p:attrName>
                                        </p:attrNameLst>
                                      </p:cBhvr>
                                      <p:tavLst>
                                        <p:tav tm="0">
                                          <p:val>
                                            <p:strVal val="4*#ppt_h"/>
                                          </p:val>
                                        </p:tav>
                                        <p:tav tm="100000">
                                          <p:val>
                                            <p:strVal val="#ppt_h"/>
                                          </p:val>
                                        </p:tav>
                                      </p:tavLst>
                                    </p:anim>
                                  </p:childTnLst>
                                </p:cTn>
                              </p:par>
                            </p:childTnLst>
                          </p:cTn>
                        </p:par>
                        <p:par>
                          <p:cTn id="629" fill="hold">
                            <p:stCondLst>
                              <p:cond delay="12500"/>
                            </p:stCondLst>
                            <p:childTnLst>
                              <p:par>
                                <p:cTn id="630" presetID="23" presetClass="entr" presetSubtype="32" fill="hold" grpId="0" nodeType="afterEffect">
                                  <p:stCondLst>
                                    <p:cond delay="0"/>
                                  </p:stCondLst>
                                  <p:iterate>
                                    <p:tmAbs val="0"/>
                                  </p:iterate>
                                  <p:childTnLst>
                                    <p:set>
                                      <p:cBhvr>
                                        <p:cTn id="631" fill="hold"/>
                                        <p:tgtEl>
                                          <p:spTgt spid="239"/>
                                        </p:tgtEl>
                                        <p:attrNameLst>
                                          <p:attrName>style.visibility</p:attrName>
                                        </p:attrNameLst>
                                      </p:cBhvr>
                                      <p:to>
                                        <p:strVal val="visible"/>
                                      </p:to>
                                    </p:set>
                                    <p:anim calcmode="lin" valueType="num">
                                      <p:cBhvr>
                                        <p:cTn id="632" dur="100" fill="hold"/>
                                        <p:tgtEl>
                                          <p:spTgt spid="239"/>
                                        </p:tgtEl>
                                        <p:attrNameLst>
                                          <p:attrName>ppt_w</p:attrName>
                                        </p:attrNameLst>
                                      </p:cBhvr>
                                      <p:tavLst>
                                        <p:tav tm="0">
                                          <p:val>
                                            <p:strVal val="4*#ppt_w"/>
                                          </p:val>
                                        </p:tav>
                                        <p:tav tm="100000">
                                          <p:val>
                                            <p:strVal val="#ppt_w"/>
                                          </p:val>
                                        </p:tav>
                                      </p:tavLst>
                                    </p:anim>
                                    <p:anim calcmode="lin" valueType="num">
                                      <p:cBhvr>
                                        <p:cTn id="633" dur="100" fill="hold"/>
                                        <p:tgtEl>
                                          <p:spTgt spid="239"/>
                                        </p:tgtEl>
                                        <p:attrNameLst>
                                          <p:attrName>ppt_h</p:attrName>
                                        </p:attrNameLst>
                                      </p:cBhvr>
                                      <p:tavLst>
                                        <p:tav tm="0">
                                          <p:val>
                                            <p:strVal val="4*#ppt_h"/>
                                          </p:val>
                                        </p:tav>
                                        <p:tav tm="100000">
                                          <p:val>
                                            <p:strVal val="#ppt_h"/>
                                          </p:val>
                                        </p:tav>
                                      </p:tavLst>
                                    </p:anim>
                                  </p:childTnLst>
                                </p:cTn>
                              </p:par>
                            </p:childTnLst>
                          </p:cTn>
                        </p:par>
                        <p:par>
                          <p:cTn id="634" fill="hold">
                            <p:stCondLst>
                              <p:cond delay="12600"/>
                            </p:stCondLst>
                            <p:childTnLst>
                              <p:par>
                                <p:cTn id="635" presetID="23" presetClass="entr" presetSubtype="32" fill="hold" grpId="0" nodeType="afterEffect">
                                  <p:stCondLst>
                                    <p:cond delay="0"/>
                                  </p:stCondLst>
                                  <p:iterate>
                                    <p:tmAbs val="0"/>
                                  </p:iterate>
                                  <p:childTnLst>
                                    <p:set>
                                      <p:cBhvr>
                                        <p:cTn id="636" fill="hold"/>
                                        <p:tgtEl>
                                          <p:spTgt spid="240"/>
                                        </p:tgtEl>
                                        <p:attrNameLst>
                                          <p:attrName>style.visibility</p:attrName>
                                        </p:attrNameLst>
                                      </p:cBhvr>
                                      <p:to>
                                        <p:strVal val="visible"/>
                                      </p:to>
                                    </p:set>
                                    <p:anim calcmode="lin" valueType="num">
                                      <p:cBhvr>
                                        <p:cTn id="637" dur="100" fill="hold"/>
                                        <p:tgtEl>
                                          <p:spTgt spid="240"/>
                                        </p:tgtEl>
                                        <p:attrNameLst>
                                          <p:attrName>ppt_w</p:attrName>
                                        </p:attrNameLst>
                                      </p:cBhvr>
                                      <p:tavLst>
                                        <p:tav tm="0">
                                          <p:val>
                                            <p:strVal val="4*#ppt_w"/>
                                          </p:val>
                                        </p:tav>
                                        <p:tav tm="100000">
                                          <p:val>
                                            <p:strVal val="#ppt_w"/>
                                          </p:val>
                                        </p:tav>
                                      </p:tavLst>
                                    </p:anim>
                                    <p:anim calcmode="lin" valueType="num">
                                      <p:cBhvr>
                                        <p:cTn id="638" dur="100" fill="hold"/>
                                        <p:tgtEl>
                                          <p:spTgt spid="240"/>
                                        </p:tgtEl>
                                        <p:attrNameLst>
                                          <p:attrName>ppt_h</p:attrName>
                                        </p:attrNameLst>
                                      </p:cBhvr>
                                      <p:tavLst>
                                        <p:tav tm="0">
                                          <p:val>
                                            <p:strVal val="4*#ppt_h"/>
                                          </p:val>
                                        </p:tav>
                                        <p:tav tm="100000">
                                          <p:val>
                                            <p:strVal val="#ppt_h"/>
                                          </p:val>
                                        </p:tav>
                                      </p:tavLst>
                                    </p:anim>
                                  </p:childTnLst>
                                </p:cTn>
                              </p:par>
                            </p:childTnLst>
                          </p:cTn>
                        </p:par>
                        <p:par>
                          <p:cTn id="639" fill="hold">
                            <p:stCondLst>
                              <p:cond delay="12700"/>
                            </p:stCondLst>
                            <p:childTnLst>
                              <p:par>
                                <p:cTn id="640" presetID="23" presetClass="entr" presetSubtype="32" fill="hold" grpId="0" nodeType="afterEffect">
                                  <p:stCondLst>
                                    <p:cond delay="0"/>
                                  </p:stCondLst>
                                  <p:iterate>
                                    <p:tmAbs val="0"/>
                                  </p:iterate>
                                  <p:childTnLst>
                                    <p:set>
                                      <p:cBhvr>
                                        <p:cTn id="641" fill="hold"/>
                                        <p:tgtEl>
                                          <p:spTgt spid="241"/>
                                        </p:tgtEl>
                                        <p:attrNameLst>
                                          <p:attrName>style.visibility</p:attrName>
                                        </p:attrNameLst>
                                      </p:cBhvr>
                                      <p:to>
                                        <p:strVal val="visible"/>
                                      </p:to>
                                    </p:set>
                                    <p:anim calcmode="lin" valueType="num">
                                      <p:cBhvr>
                                        <p:cTn id="642" dur="100" fill="hold"/>
                                        <p:tgtEl>
                                          <p:spTgt spid="241"/>
                                        </p:tgtEl>
                                        <p:attrNameLst>
                                          <p:attrName>ppt_w</p:attrName>
                                        </p:attrNameLst>
                                      </p:cBhvr>
                                      <p:tavLst>
                                        <p:tav tm="0">
                                          <p:val>
                                            <p:strVal val="4*#ppt_w"/>
                                          </p:val>
                                        </p:tav>
                                        <p:tav tm="100000">
                                          <p:val>
                                            <p:strVal val="#ppt_w"/>
                                          </p:val>
                                        </p:tav>
                                      </p:tavLst>
                                    </p:anim>
                                    <p:anim calcmode="lin" valueType="num">
                                      <p:cBhvr>
                                        <p:cTn id="643" dur="100" fill="hold"/>
                                        <p:tgtEl>
                                          <p:spTgt spid="241"/>
                                        </p:tgtEl>
                                        <p:attrNameLst>
                                          <p:attrName>ppt_h</p:attrName>
                                        </p:attrNameLst>
                                      </p:cBhvr>
                                      <p:tavLst>
                                        <p:tav tm="0">
                                          <p:val>
                                            <p:strVal val="4*#ppt_h"/>
                                          </p:val>
                                        </p:tav>
                                        <p:tav tm="100000">
                                          <p:val>
                                            <p:strVal val="#ppt_h"/>
                                          </p:val>
                                        </p:tav>
                                      </p:tavLst>
                                    </p:anim>
                                  </p:childTnLst>
                                </p:cTn>
                              </p:par>
                            </p:childTnLst>
                          </p:cTn>
                        </p:par>
                        <p:par>
                          <p:cTn id="644" fill="hold">
                            <p:stCondLst>
                              <p:cond delay="12800"/>
                            </p:stCondLst>
                            <p:childTnLst>
                              <p:par>
                                <p:cTn id="645" presetID="23" presetClass="entr" presetSubtype="32" fill="hold" grpId="0" nodeType="afterEffect">
                                  <p:stCondLst>
                                    <p:cond delay="0"/>
                                  </p:stCondLst>
                                  <p:iterate>
                                    <p:tmAbs val="0"/>
                                  </p:iterate>
                                  <p:childTnLst>
                                    <p:set>
                                      <p:cBhvr>
                                        <p:cTn id="646" fill="hold"/>
                                        <p:tgtEl>
                                          <p:spTgt spid="242"/>
                                        </p:tgtEl>
                                        <p:attrNameLst>
                                          <p:attrName>style.visibility</p:attrName>
                                        </p:attrNameLst>
                                      </p:cBhvr>
                                      <p:to>
                                        <p:strVal val="visible"/>
                                      </p:to>
                                    </p:set>
                                    <p:anim calcmode="lin" valueType="num">
                                      <p:cBhvr>
                                        <p:cTn id="647" dur="100" fill="hold"/>
                                        <p:tgtEl>
                                          <p:spTgt spid="242"/>
                                        </p:tgtEl>
                                        <p:attrNameLst>
                                          <p:attrName>ppt_w</p:attrName>
                                        </p:attrNameLst>
                                      </p:cBhvr>
                                      <p:tavLst>
                                        <p:tav tm="0">
                                          <p:val>
                                            <p:strVal val="4*#ppt_w"/>
                                          </p:val>
                                        </p:tav>
                                        <p:tav tm="100000">
                                          <p:val>
                                            <p:strVal val="#ppt_w"/>
                                          </p:val>
                                        </p:tav>
                                      </p:tavLst>
                                    </p:anim>
                                    <p:anim calcmode="lin" valueType="num">
                                      <p:cBhvr>
                                        <p:cTn id="648" dur="100" fill="hold"/>
                                        <p:tgtEl>
                                          <p:spTgt spid="242"/>
                                        </p:tgtEl>
                                        <p:attrNameLst>
                                          <p:attrName>ppt_h</p:attrName>
                                        </p:attrNameLst>
                                      </p:cBhvr>
                                      <p:tavLst>
                                        <p:tav tm="0">
                                          <p:val>
                                            <p:strVal val="4*#ppt_h"/>
                                          </p:val>
                                        </p:tav>
                                        <p:tav tm="100000">
                                          <p:val>
                                            <p:strVal val="#ppt_h"/>
                                          </p:val>
                                        </p:tav>
                                      </p:tavLst>
                                    </p:anim>
                                  </p:childTnLst>
                                </p:cTn>
                              </p:par>
                            </p:childTnLst>
                          </p:cTn>
                        </p:par>
                        <p:par>
                          <p:cTn id="649" fill="hold">
                            <p:stCondLst>
                              <p:cond delay="12900"/>
                            </p:stCondLst>
                            <p:childTnLst>
                              <p:par>
                                <p:cTn id="650" presetID="23" presetClass="entr" presetSubtype="32" fill="hold" grpId="0" nodeType="afterEffect">
                                  <p:stCondLst>
                                    <p:cond delay="0"/>
                                  </p:stCondLst>
                                  <p:iterate>
                                    <p:tmAbs val="0"/>
                                  </p:iterate>
                                  <p:childTnLst>
                                    <p:set>
                                      <p:cBhvr>
                                        <p:cTn id="651" fill="hold"/>
                                        <p:tgtEl>
                                          <p:spTgt spid="243"/>
                                        </p:tgtEl>
                                        <p:attrNameLst>
                                          <p:attrName>style.visibility</p:attrName>
                                        </p:attrNameLst>
                                      </p:cBhvr>
                                      <p:to>
                                        <p:strVal val="visible"/>
                                      </p:to>
                                    </p:set>
                                    <p:anim calcmode="lin" valueType="num">
                                      <p:cBhvr>
                                        <p:cTn id="652" dur="100" fill="hold"/>
                                        <p:tgtEl>
                                          <p:spTgt spid="243"/>
                                        </p:tgtEl>
                                        <p:attrNameLst>
                                          <p:attrName>ppt_w</p:attrName>
                                        </p:attrNameLst>
                                      </p:cBhvr>
                                      <p:tavLst>
                                        <p:tav tm="0">
                                          <p:val>
                                            <p:strVal val="4*#ppt_w"/>
                                          </p:val>
                                        </p:tav>
                                        <p:tav tm="100000">
                                          <p:val>
                                            <p:strVal val="#ppt_w"/>
                                          </p:val>
                                        </p:tav>
                                      </p:tavLst>
                                    </p:anim>
                                    <p:anim calcmode="lin" valueType="num">
                                      <p:cBhvr>
                                        <p:cTn id="653" dur="100" fill="hold"/>
                                        <p:tgtEl>
                                          <p:spTgt spid="243"/>
                                        </p:tgtEl>
                                        <p:attrNameLst>
                                          <p:attrName>ppt_h</p:attrName>
                                        </p:attrNameLst>
                                      </p:cBhvr>
                                      <p:tavLst>
                                        <p:tav tm="0">
                                          <p:val>
                                            <p:strVal val="4*#ppt_h"/>
                                          </p:val>
                                        </p:tav>
                                        <p:tav tm="100000">
                                          <p:val>
                                            <p:strVal val="#ppt_h"/>
                                          </p:val>
                                        </p:tav>
                                      </p:tavLst>
                                    </p:anim>
                                  </p:childTnLst>
                                </p:cTn>
                              </p:par>
                            </p:childTnLst>
                          </p:cTn>
                        </p:par>
                        <p:par>
                          <p:cTn id="654" fill="hold">
                            <p:stCondLst>
                              <p:cond delay="13000"/>
                            </p:stCondLst>
                            <p:childTnLst>
                              <p:par>
                                <p:cTn id="655" presetID="23" presetClass="entr" presetSubtype="32" fill="hold" grpId="0" nodeType="afterEffect">
                                  <p:stCondLst>
                                    <p:cond delay="0"/>
                                  </p:stCondLst>
                                  <p:iterate>
                                    <p:tmAbs val="0"/>
                                  </p:iterate>
                                  <p:childTnLst>
                                    <p:set>
                                      <p:cBhvr>
                                        <p:cTn id="656" fill="hold"/>
                                        <p:tgtEl>
                                          <p:spTgt spid="244"/>
                                        </p:tgtEl>
                                        <p:attrNameLst>
                                          <p:attrName>style.visibility</p:attrName>
                                        </p:attrNameLst>
                                      </p:cBhvr>
                                      <p:to>
                                        <p:strVal val="visible"/>
                                      </p:to>
                                    </p:set>
                                    <p:anim calcmode="lin" valueType="num">
                                      <p:cBhvr>
                                        <p:cTn id="657" dur="100" fill="hold"/>
                                        <p:tgtEl>
                                          <p:spTgt spid="244"/>
                                        </p:tgtEl>
                                        <p:attrNameLst>
                                          <p:attrName>ppt_w</p:attrName>
                                        </p:attrNameLst>
                                      </p:cBhvr>
                                      <p:tavLst>
                                        <p:tav tm="0">
                                          <p:val>
                                            <p:strVal val="4*#ppt_w"/>
                                          </p:val>
                                        </p:tav>
                                        <p:tav tm="100000">
                                          <p:val>
                                            <p:strVal val="#ppt_w"/>
                                          </p:val>
                                        </p:tav>
                                      </p:tavLst>
                                    </p:anim>
                                    <p:anim calcmode="lin" valueType="num">
                                      <p:cBhvr>
                                        <p:cTn id="658" dur="100" fill="hold"/>
                                        <p:tgtEl>
                                          <p:spTgt spid="244"/>
                                        </p:tgtEl>
                                        <p:attrNameLst>
                                          <p:attrName>ppt_h</p:attrName>
                                        </p:attrNameLst>
                                      </p:cBhvr>
                                      <p:tavLst>
                                        <p:tav tm="0">
                                          <p:val>
                                            <p:strVal val="4*#ppt_h"/>
                                          </p:val>
                                        </p:tav>
                                        <p:tav tm="100000">
                                          <p:val>
                                            <p:strVal val="#ppt_h"/>
                                          </p:val>
                                        </p:tav>
                                      </p:tavLst>
                                    </p:anim>
                                  </p:childTnLst>
                                </p:cTn>
                              </p:par>
                            </p:childTnLst>
                          </p:cTn>
                        </p:par>
                        <p:par>
                          <p:cTn id="659" fill="hold">
                            <p:stCondLst>
                              <p:cond delay="13100"/>
                            </p:stCondLst>
                            <p:childTnLst>
                              <p:par>
                                <p:cTn id="660" presetID="23" presetClass="entr" presetSubtype="32" fill="hold" grpId="0" nodeType="afterEffect">
                                  <p:stCondLst>
                                    <p:cond delay="0"/>
                                  </p:stCondLst>
                                  <p:iterate>
                                    <p:tmAbs val="0"/>
                                  </p:iterate>
                                  <p:childTnLst>
                                    <p:set>
                                      <p:cBhvr>
                                        <p:cTn id="661" fill="hold"/>
                                        <p:tgtEl>
                                          <p:spTgt spid="245"/>
                                        </p:tgtEl>
                                        <p:attrNameLst>
                                          <p:attrName>style.visibility</p:attrName>
                                        </p:attrNameLst>
                                      </p:cBhvr>
                                      <p:to>
                                        <p:strVal val="visible"/>
                                      </p:to>
                                    </p:set>
                                    <p:anim calcmode="lin" valueType="num">
                                      <p:cBhvr>
                                        <p:cTn id="662" dur="100" fill="hold"/>
                                        <p:tgtEl>
                                          <p:spTgt spid="245"/>
                                        </p:tgtEl>
                                        <p:attrNameLst>
                                          <p:attrName>ppt_w</p:attrName>
                                        </p:attrNameLst>
                                      </p:cBhvr>
                                      <p:tavLst>
                                        <p:tav tm="0">
                                          <p:val>
                                            <p:strVal val="4*#ppt_w"/>
                                          </p:val>
                                        </p:tav>
                                        <p:tav tm="100000">
                                          <p:val>
                                            <p:strVal val="#ppt_w"/>
                                          </p:val>
                                        </p:tav>
                                      </p:tavLst>
                                    </p:anim>
                                    <p:anim calcmode="lin" valueType="num">
                                      <p:cBhvr>
                                        <p:cTn id="663" dur="100" fill="hold"/>
                                        <p:tgtEl>
                                          <p:spTgt spid="245"/>
                                        </p:tgtEl>
                                        <p:attrNameLst>
                                          <p:attrName>ppt_h</p:attrName>
                                        </p:attrNameLst>
                                      </p:cBhvr>
                                      <p:tavLst>
                                        <p:tav tm="0">
                                          <p:val>
                                            <p:strVal val="4*#ppt_h"/>
                                          </p:val>
                                        </p:tav>
                                        <p:tav tm="100000">
                                          <p:val>
                                            <p:strVal val="#ppt_h"/>
                                          </p:val>
                                        </p:tav>
                                      </p:tavLst>
                                    </p:anim>
                                  </p:childTnLst>
                                </p:cTn>
                              </p:par>
                            </p:childTnLst>
                          </p:cTn>
                        </p:par>
                        <p:par>
                          <p:cTn id="664" fill="hold">
                            <p:stCondLst>
                              <p:cond delay="13200"/>
                            </p:stCondLst>
                            <p:childTnLst>
                              <p:par>
                                <p:cTn id="665" presetID="23" presetClass="entr" presetSubtype="32" fill="hold" grpId="0" nodeType="afterEffect">
                                  <p:stCondLst>
                                    <p:cond delay="0"/>
                                  </p:stCondLst>
                                  <p:iterate>
                                    <p:tmAbs val="0"/>
                                  </p:iterate>
                                  <p:childTnLst>
                                    <p:set>
                                      <p:cBhvr>
                                        <p:cTn id="666" fill="hold"/>
                                        <p:tgtEl>
                                          <p:spTgt spid="246"/>
                                        </p:tgtEl>
                                        <p:attrNameLst>
                                          <p:attrName>style.visibility</p:attrName>
                                        </p:attrNameLst>
                                      </p:cBhvr>
                                      <p:to>
                                        <p:strVal val="visible"/>
                                      </p:to>
                                    </p:set>
                                    <p:anim calcmode="lin" valueType="num">
                                      <p:cBhvr>
                                        <p:cTn id="667" dur="100" fill="hold"/>
                                        <p:tgtEl>
                                          <p:spTgt spid="246"/>
                                        </p:tgtEl>
                                        <p:attrNameLst>
                                          <p:attrName>ppt_w</p:attrName>
                                        </p:attrNameLst>
                                      </p:cBhvr>
                                      <p:tavLst>
                                        <p:tav tm="0">
                                          <p:val>
                                            <p:strVal val="4*#ppt_w"/>
                                          </p:val>
                                        </p:tav>
                                        <p:tav tm="100000">
                                          <p:val>
                                            <p:strVal val="#ppt_w"/>
                                          </p:val>
                                        </p:tav>
                                      </p:tavLst>
                                    </p:anim>
                                    <p:anim calcmode="lin" valueType="num">
                                      <p:cBhvr>
                                        <p:cTn id="668" dur="100" fill="hold"/>
                                        <p:tgtEl>
                                          <p:spTgt spid="246"/>
                                        </p:tgtEl>
                                        <p:attrNameLst>
                                          <p:attrName>ppt_h</p:attrName>
                                        </p:attrNameLst>
                                      </p:cBhvr>
                                      <p:tavLst>
                                        <p:tav tm="0">
                                          <p:val>
                                            <p:strVal val="4*#ppt_h"/>
                                          </p:val>
                                        </p:tav>
                                        <p:tav tm="100000">
                                          <p:val>
                                            <p:strVal val="#ppt_h"/>
                                          </p:val>
                                        </p:tav>
                                      </p:tavLst>
                                    </p:anim>
                                  </p:childTnLst>
                                </p:cTn>
                              </p:par>
                            </p:childTnLst>
                          </p:cTn>
                        </p:par>
                        <p:par>
                          <p:cTn id="669" fill="hold">
                            <p:stCondLst>
                              <p:cond delay="13300"/>
                            </p:stCondLst>
                            <p:childTnLst>
                              <p:par>
                                <p:cTn id="670" presetID="23" presetClass="entr" presetSubtype="32" fill="hold" grpId="0" nodeType="afterEffect">
                                  <p:stCondLst>
                                    <p:cond delay="0"/>
                                  </p:stCondLst>
                                  <p:iterate>
                                    <p:tmAbs val="0"/>
                                  </p:iterate>
                                  <p:childTnLst>
                                    <p:set>
                                      <p:cBhvr>
                                        <p:cTn id="671" fill="hold"/>
                                        <p:tgtEl>
                                          <p:spTgt spid="247"/>
                                        </p:tgtEl>
                                        <p:attrNameLst>
                                          <p:attrName>style.visibility</p:attrName>
                                        </p:attrNameLst>
                                      </p:cBhvr>
                                      <p:to>
                                        <p:strVal val="visible"/>
                                      </p:to>
                                    </p:set>
                                    <p:anim calcmode="lin" valueType="num">
                                      <p:cBhvr>
                                        <p:cTn id="672" dur="100" fill="hold"/>
                                        <p:tgtEl>
                                          <p:spTgt spid="247"/>
                                        </p:tgtEl>
                                        <p:attrNameLst>
                                          <p:attrName>ppt_w</p:attrName>
                                        </p:attrNameLst>
                                      </p:cBhvr>
                                      <p:tavLst>
                                        <p:tav tm="0">
                                          <p:val>
                                            <p:strVal val="4*#ppt_w"/>
                                          </p:val>
                                        </p:tav>
                                        <p:tav tm="100000">
                                          <p:val>
                                            <p:strVal val="#ppt_w"/>
                                          </p:val>
                                        </p:tav>
                                      </p:tavLst>
                                    </p:anim>
                                    <p:anim calcmode="lin" valueType="num">
                                      <p:cBhvr>
                                        <p:cTn id="673" dur="100" fill="hold"/>
                                        <p:tgtEl>
                                          <p:spTgt spid="247"/>
                                        </p:tgtEl>
                                        <p:attrNameLst>
                                          <p:attrName>ppt_h</p:attrName>
                                        </p:attrNameLst>
                                      </p:cBhvr>
                                      <p:tavLst>
                                        <p:tav tm="0">
                                          <p:val>
                                            <p:strVal val="4*#ppt_h"/>
                                          </p:val>
                                        </p:tav>
                                        <p:tav tm="100000">
                                          <p:val>
                                            <p:strVal val="#ppt_h"/>
                                          </p:val>
                                        </p:tav>
                                      </p:tavLst>
                                    </p:anim>
                                  </p:childTnLst>
                                </p:cTn>
                              </p:par>
                            </p:childTnLst>
                          </p:cTn>
                        </p:par>
                        <p:par>
                          <p:cTn id="674" fill="hold">
                            <p:stCondLst>
                              <p:cond delay="13400"/>
                            </p:stCondLst>
                            <p:childTnLst>
                              <p:par>
                                <p:cTn id="675" presetID="23" presetClass="entr" presetSubtype="32" fill="hold" grpId="0" nodeType="afterEffect">
                                  <p:stCondLst>
                                    <p:cond delay="0"/>
                                  </p:stCondLst>
                                  <p:iterate>
                                    <p:tmAbs val="0"/>
                                  </p:iterate>
                                  <p:childTnLst>
                                    <p:set>
                                      <p:cBhvr>
                                        <p:cTn id="676" fill="hold"/>
                                        <p:tgtEl>
                                          <p:spTgt spid="659"/>
                                        </p:tgtEl>
                                        <p:attrNameLst>
                                          <p:attrName>style.visibility</p:attrName>
                                        </p:attrNameLst>
                                      </p:cBhvr>
                                      <p:to>
                                        <p:strVal val="visible"/>
                                      </p:to>
                                    </p:set>
                                    <p:anim calcmode="lin" valueType="num">
                                      <p:cBhvr>
                                        <p:cTn id="677" dur="1000" fill="hold"/>
                                        <p:tgtEl>
                                          <p:spTgt spid="659"/>
                                        </p:tgtEl>
                                        <p:attrNameLst>
                                          <p:attrName>ppt_w</p:attrName>
                                        </p:attrNameLst>
                                      </p:cBhvr>
                                      <p:tavLst>
                                        <p:tav tm="0">
                                          <p:val>
                                            <p:strVal val="4*#ppt_w"/>
                                          </p:val>
                                        </p:tav>
                                        <p:tav tm="100000">
                                          <p:val>
                                            <p:strVal val="#ppt_w"/>
                                          </p:val>
                                        </p:tav>
                                      </p:tavLst>
                                    </p:anim>
                                    <p:anim calcmode="lin" valueType="num">
                                      <p:cBhvr>
                                        <p:cTn id="678" dur="1000" fill="hold"/>
                                        <p:tgtEl>
                                          <p:spTgt spid="659"/>
                                        </p:tgtEl>
                                        <p:attrNameLst>
                                          <p:attrName>ppt_h</p:attrName>
                                        </p:attrNameLst>
                                      </p:cBhvr>
                                      <p:tavLst>
                                        <p:tav tm="0">
                                          <p:val>
                                            <p:strVal val="4*#ppt_h"/>
                                          </p:val>
                                        </p:tav>
                                        <p:tav tm="100000">
                                          <p:val>
                                            <p:strVal val="#ppt_h"/>
                                          </p:val>
                                        </p:tav>
                                      </p:tavLst>
                                    </p:anim>
                                  </p:childTnLst>
                                </p:cTn>
                              </p:par>
                            </p:childTnLst>
                          </p:cTn>
                        </p:par>
                      </p:childTnLst>
                    </p:cTn>
                  </p:par>
                  <p:par>
                    <p:cTn id="679" fill="hold">
                      <p:stCondLst>
                        <p:cond delay="indefinite"/>
                      </p:stCondLst>
                      <p:childTnLst>
                        <p:par>
                          <p:cTn id="680" fill="hold">
                            <p:stCondLst>
                              <p:cond delay="0"/>
                            </p:stCondLst>
                            <p:childTnLst>
                              <p:par>
                                <p:cTn id="681" presetID="23" presetClass="entr" presetSubtype="32" fill="hold" grpId="0" nodeType="clickEffect">
                                  <p:stCondLst>
                                    <p:cond delay="0"/>
                                  </p:stCondLst>
                                  <p:iterate>
                                    <p:tmAbs val="0"/>
                                  </p:iterate>
                                  <p:childTnLst>
                                    <p:set>
                                      <p:cBhvr>
                                        <p:cTn id="682" fill="hold"/>
                                        <p:tgtEl>
                                          <p:spTgt spid="112"/>
                                        </p:tgtEl>
                                        <p:attrNameLst>
                                          <p:attrName>style.visibility</p:attrName>
                                        </p:attrNameLst>
                                      </p:cBhvr>
                                      <p:to>
                                        <p:strVal val="visible"/>
                                      </p:to>
                                    </p:set>
                                    <p:anim calcmode="lin" valueType="num">
                                      <p:cBhvr>
                                        <p:cTn id="683" dur="100" fill="hold"/>
                                        <p:tgtEl>
                                          <p:spTgt spid="112"/>
                                        </p:tgtEl>
                                        <p:attrNameLst>
                                          <p:attrName>ppt_w</p:attrName>
                                        </p:attrNameLst>
                                      </p:cBhvr>
                                      <p:tavLst>
                                        <p:tav tm="0">
                                          <p:val>
                                            <p:strVal val="4*#ppt_w"/>
                                          </p:val>
                                        </p:tav>
                                        <p:tav tm="100000">
                                          <p:val>
                                            <p:strVal val="#ppt_w"/>
                                          </p:val>
                                        </p:tav>
                                      </p:tavLst>
                                    </p:anim>
                                    <p:anim calcmode="lin" valueType="num">
                                      <p:cBhvr>
                                        <p:cTn id="684" dur="100" fill="hold"/>
                                        <p:tgtEl>
                                          <p:spTgt spid="112"/>
                                        </p:tgtEl>
                                        <p:attrNameLst>
                                          <p:attrName>ppt_h</p:attrName>
                                        </p:attrNameLst>
                                      </p:cBhvr>
                                      <p:tavLst>
                                        <p:tav tm="0">
                                          <p:val>
                                            <p:strVal val="4*#ppt_h"/>
                                          </p:val>
                                        </p:tav>
                                        <p:tav tm="100000">
                                          <p:val>
                                            <p:strVal val="#ppt_h"/>
                                          </p:val>
                                        </p:tav>
                                      </p:tavLst>
                                    </p:anim>
                                  </p:childTnLst>
                                </p:cTn>
                              </p:par>
                            </p:childTnLst>
                          </p:cTn>
                        </p:par>
                        <p:par>
                          <p:cTn id="685" fill="hold">
                            <p:stCondLst>
                              <p:cond delay="100"/>
                            </p:stCondLst>
                            <p:childTnLst>
                              <p:par>
                                <p:cTn id="686" presetID="23" presetClass="entr" presetSubtype="32" fill="hold" grpId="0" nodeType="afterEffect">
                                  <p:stCondLst>
                                    <p:cond delay="0"/>
                                  </p:stCondLst>
                                  <p:iterate>
                                    <p:tmAbs val="0"/>
                                  </p:iterate>
                                  <p:childTnLst>
                                    <p:set>
                                      <p:cBhvr>
                                        <p:cTn id="687" fill="hold"/>
                                        <p:tgtEl>
                                          <p:spTgt spid="248"/>
                                        </p:tgtEl>
                                        <p:attrNameLst>
                                          <p:attrName>style.visibility</p:attrName>
                                        </p:attrNameLst>
                                      </p:cBhvr>
                                      <p:to>
                                        <p:strVal val="visible"/>
                                      </p:to>
                                    </p:set>
                                    <p:anim calcmode="lin" valueType="num">
                                      <p:cBhvr>
                                        <p:cTn id="688" dur="100" fill="hold"/>
                                        <p:tgtEl>
                                          <p:spTgt spid="248"/>
                                        </p:tgtEl>
                                        <p:attrNameLst>
                                          <p:attrName>ppt_w</p:attrName>
                                        </p:attrNameLst>
                                      </p:cBhvr>
                                      <p:tavLst>
                                        <p:tav tm="0">
                                          <p:val>
                                            <p:strVal val="4*#ppt_w"/>
                                          </p:val>
                                        </p:tav>
                                        <p:tav tm="100000">
                                          <p:val>
                                            <p:strVal val="#ppt_w"/>
                                          </p:val>
                                        </p:tav>
                                      </p:tavLst>
                                    </p:anim>
                                    <p:anim calcmode="lin" valueType="num">
                                      <p:cBhvr>
                                        <p:cTn id="689" dur="100" fill="hold"/>
                                        <p:tgtEl>
                                          <p:spTgt spid="248"/>
                                        </p:tgtEl>
                                        <p:attrNameLst>
                                          <p:attrName>ppt_h</p:attrName>
                                        </p:attrNameLst>
                                      </p:cBhvr>
                                      <p:tavLst>
                                        <p:tav tm="0">
                                          <p:val>
                                            <p:strVal val="4*#ppt_h"/>
                                          </p:val>
                                        </p:tav>
                                        <p:tav tm="100000">
                                          <p:val>
                                            <p:strVal val="#ppt_h"/>
                                          </p:val>
                                        </p:tav>
                                      </p:tavLst>
                                    </p:anim>
                                  </p:childTnLst>
                                </p:cTn>
                              </p:par>
                            </p:childTnLst>
                          </p:cTn>
                        </p:par>
                        <p:par>
                          <p:cTn id="690" fill="hold">
                            <p:stCondLst>
                              <p:cond delay="200"/>
                            </p:stCondLst>
                            <p:childTnLst>
                              <p:par>
                                <p:cTn id="691" presetID="23" presetClass="entr" presetSubtype="32" fill="hold" grpId="0" nodeType="afterEffect">
                                  <p:stCondLst>
                                    <p:cond delay="0"/>
                                  </p:stCondLst>
                                  <p:iterate>
                                    <p:tmAbs val="0"/>
                                  </p:iterate>
                                  <p:childTnLst>
                                    <p:set>
                                      <p:cBhvr>
                                        <p:cTn id="692" fill="hold"/>
                                        <p:tgtEl>
                                          <p:spTgt spid="249"/>
                                        </p:tgtEl>
                                        <p:attrNameLst>
                                          <p:attrName>style.visibility</p:attrName>
                                        </p:attrNameLst>
                                      </p:cBhvr>
                                      <p:to>
                                        <p:strVal val="visible"/>
                                      </p:to>
                                    </p:set>
                                    <p:anim calcmode="lin" valueType="num">
                                      <p:cBhvr>
                                        <p:cTn id="693" dur="100" fill="hold"/>
                                        <p:tgtEl>
                                          <p:spTgt spid="249"/>
                                        </p:tgtEl>
                                        <p:attrNameLst>
                                          <p:attrName>ppt_w</p:attrName>
                                        </p:attrNameLst>
                                      </p:cBhvr>
                                      <p:tavLst>
                                        <p:tav tm="0">
                                          <p:val>
                                            <p:strVal val="4*#ppt_w"/>
                                          </p:val>
                                        </p:tav>
                                        <p:tav tm="100000">
                                          <p:val>
                                            <p:strVal val="#ppt_w"/>
                                          </p:val>
                                        </p:tav>
                                      </p:tavLst>
                                    </p:anim>
                                    <p:anim calcmode="lin" valueType="num">
                                      <p:cBhvr>
                                        <p:cTn id="694" dur="100" fill="hold"/>
                                        <p:tgtEl>
                                          <p:spTgt spid="249"/>
                                        </p:tgtEl>
                                        <p:attrNameLst>
                                          <p:attrName>ppt_h</p:attrName>
                                        </p:attrNameLst>
                                      </p:cBhvr>
                                      <p:tavLst>
                                        <p:tav tm="0">
                                          <p:val>
                                            <p:strVal val="4*#ppt_h"/>
                                          </p:val>
                                        </p:tav>
                                        <p:tav tm="100000">
                                          <p:val>
                                            <p:strVal val="#ppt_h"/>
                                          </p:val>
                                        </p:tav>
                                      </p:tavLst>
                                    </p:anim>
                                  </p:childTnLst>
                                </p:cTn>
                              </p:par>
                            </p:childTnLst>
                          </p:cTn>
                        </p:par>
                        <p:par>
                          <p:cTn id="695" fill="hold">
                            <p:stCondLst>
                              <p:cond delay="300"/>
                            </p:stCondLst>
                            <p:childTnLst>
                              <p:par>
                                <p:cTn id="696" presetID="23" presetClass="entr" presetSubtype="32" fill="hold" grpId="0" nodeType="afterEffect">
                                  <p:stCondLst>
                                    <p:cond delay="0"/>
                                  </p:stCondLst>
                                  <p:iterate>
                                    <p:tmAbs val="0"/>
                                  </p:iterate>
                                  <p:childTnLst>
                                    <p:set>
                                      <p:cBhvr>
                                        <p:cTn id="697" fill="hold"/>
                                        <p:tgtEl>
                                          <p:spTgt spid="250"/>
                                        </p:tgtEl>
                                        <p:attrNameLst>
                                          <p:attrName>style.visibility</p:attrName>
                                        </p:attrNameLst>
                                      </p:cBhvr>
                                      <p:to>
                                        <p:strVal val="visible"/>
                                      </p:to>
                                    </p:set>
                                    <p:anim calcmode="lin" valueType="num">
                                      <p:cBhvr>
                                        <p:cTn id="698" dur="100" fill="hold"/>
                                        <p:tgtEl>
                                          <p:spTgt spid="250"/>
                                        </p:tgtEl>
                                        <p:attrNameLst>
                                          <p:attrName>ppt_w</p:attrName>
                                        </p:attrNameLst>
                                      </p:cBhvr>
                                      <p:tavLst>
                                        <p:tav tm="0">
                                          <p:val>
                                            <p:strVal val="4*#ppt_w"/>
                                          </p:val>
                                        </p:tav>
                                        <p:tav tm="100000">
                                          <p:val>
                                            <p:strVal val="#ppt_w"/>
                                          </p:val>
                                        </p:tav>
                                      </p:tavLst>
                                    </p:anim>
                                    <p:anim calcmode="lin" valueType="num">
                                      <p:cBhvr>
                                        <p:cTn id="699" dur="100" fill="hold"/>
                                        <p:tgtEl>
                                          <p:spTgt spid="250"/>
                                        </p:tgtEl>
                                        <p:attrNameLst>
                                          <p:attrName>ppt_h</p:attrName>
                                        </p:attrNameLst>
                                      </p:cBhvr>
                                      <p:tavLst>
                                        <p:tav tm="0">
                                          <p:val>
                                            <p:strVal val="4*#ppt_h"/>
                                          </p:val>
                                        </p:tav>
                                        <p:tav tm="100000">
                                          <p:val>
                                            <p:strVal val="#ppt_h"/>
                                          </p:val>
                                        </p:tav>
                                      </p:tavLst>
                                    </p:anim>
                                  </p:childTnLst>
                                </p:cTn>
                              </p:par>
                            </p:childTnLst>
                          </p:cTn>
                        </p:par>
                        <p:par>
                          <p:cTn id="700" fill="hold">
                            <p:stCondLst>
                              <p:cond delay="400"/>
                            </p:stCondLst>
                            <p:childTnLst>
                              <p:par>
                                <p:cTn id="701" presetID="23" presetClass="entr" presetSubtype="32" fill="hold" grpId="0" nodeType="afterEffect">
                                  <p:stCondLst>
                                    <p:cond delay="0"/>
                                  </p:stCondLst>
                                  <p:iterate>
                                    <p:tmAbs val="0"/>
                                  </p:iterate>
                                  <p:childTnLst>
                                    <p:set>
                                      <p:cBhvr>
                                        <p:cTn id="702" fill="hold"/>
                                        <p:tgtEl>
                                          <p:spTgt spid="251"/>
                                        </p:tgtEl>
                                        <p:attrNameLst>
                                          <p:attrName>style.visibility</p:attrName>
                                        </p:attrNameLst>
                                      </p:cBhvr>
                                      <p:to>
                                        <p:strVal val="visible"/>
                                      </p:to>
                                    </p:set>
                                    <p:anim calcmode="lin" valueType="num">
                                      <p:cBhvr>
                                        <p:cTn id="703" dur="100" fill="hold"/>
                                        <p:tgtEl>
                                          <p:spTgt spid="251"/>
                                        </p:tgtEl>
                                        <p:attrNameLst>
                                          <p:attrName>ppt_w</p:attrName>
                                        </p:attrNameLst>
                                      </p:cBhvr>
                                      <p:tavLst>
                                        <p:tav tm="0">
                                          <p:val>
                                            <p:strVal val="4*#ppt_w"/>
                                          </p:val>
                                        </p:tav>
                                        <p:tav tm="100000">
                                          <p:val>
                                            <p:strVal val="#ppt_w"/>
                                          </p:val>
                                        </p:tav>
                                      </p:tavLst>
                                    </p:anim>
                                    <p:anim calcmode="lin" valueType="num">
                                      <p:cBhvr>
                                        <p:cTn id="704" dur="100" fill="hold"/>
                                        <p:tgtEl>
                                          <p:spTgt spid="251"/>
                                        </p:tgtEl>
                                        <p:attrNameLst>
                                          <p:attrName>ppt_h</p:attrName>
                                        </p:attrNameLst>
                                      </p:cBhvr>
                                      <p:tavLst>
                                        <p:tav tm="0">
                                          <p:val>
                                            <p:strVal val="4*#ppt_h"/>
                                          </p:val>
                                        </p:tav>
                                        <p:tav tm="100000">
                                          <p:val>
                                            <p:strVal val="#ppt_h"/>
                                          </p:val>
                                        </p:tav>
                                      </p:tavLst>
                                    </p:anim>
                                  </p:childTnLst>
                                </p:cTn>
                              </p:par>
                            </p:childTnLst>
                          </p:cTn>
                        </p:par>
                        <p:par>
                          <p:cTn id="705" fill="hold">
                            <p:stCondLst>
                              <p:cond delay="500"/>
                            </p:stCondLst>
                            <p:childTnLst>
                              <p:par>
                                <p:cTn id="706" presetID="23" presetClass="entr" presetSubtype="32" fill="hold" grpId="0" nodeType="afterEffect">
                                  <p:stCondLst>
                                    <p:cond delay="0"/>
                                  </p:stCondLst>
                                  <p:iterate>
                                    <p:tmAbs val="0"/>
                                  </p:iterate>
                                  <p:childTnLst>
                                    <p:set>
                                      <p:cBhvr>
                                        <p:cTn id="707" fill="hold"/>
                                        <p:tgtEl>
                                          <p:spTgt spid="252"/>
                                        </p:tgtEl>
                                        <p:attrNameLst>
                                          <p:attrName>style.visibility</p:attrName>
                                        </p:attrNameLst>
                                      </p:cBhvr>
                                      <p:to>
                                        <p:strVal val="visible"/>
                                      </p:to>
                                    </p:set>
                                    <p:anim calcmode="lin" valueType="num">
                                      <p:cBhvr>
                                        <p:cTn id="708" dur="100" fill="hold"/>
                                        <p:tgtEl>
                                          <p:spTgt spid="252"/>
                                        </p:tgtEl>
                                        <p:attrNameLst>
                                          <p:attrName>ppt_w</p:attrName>
                                        </p:attrNameLst>
                                      </p:cBhvr>
                                      <p:tavLst>
                                        <p:tav tm="0">
                                          <p:val>
                                            <p:strVal val="4*#ppt_w"/>
                                          </p:val>
                                        </p:tav>
                                        <p:tav tm="100000">
                                          <p:val>
                                            <p:strVal val="#ppt_w"/>
                                          </p:val>
                                        </p:tav>
                                      </p:tavLst>
                                    </p:anim>
                                    <p:anim calcmode="lin" valueType="num">
                                      <p:cBhvr>
                                        <p:cTn id="709" dur="100" fill="hold"/>
                                        <p:tgtEl>
                                          <p:spTgt spid="252"/>
                                        </p:tgtEl>
                                        <p:attrNameLst>
                                          <p:attrName>ppt_h</p:attrName>
                                        </p:attrNameLst>
                                      </p:cBhvr>
                                      <p:tavLst>
                                        <p:tav tm="0">
                                          <p:val>
                                            <p:strVal val="4*#ppt_h"/>
                                          </p:val>
                                        </p:tav>
                                        <p:tav tm="100000">
                                          <p:val>
                                            <p:strVal val="#ppt_h"/>
                                          </p:val>
                                        </p:tav>
                                      </p:tavLst>
                                    </p:anim>
                                  </p:childTnLst>
                                </p:cTn>
                              </p:par>
                            </p:childTnLst>
                          </p:cTn>
                        </p:par>
                        <p:par>
                          <p:cTn id="710" fill="hold">
                            <p:stCondLst>
                              <p:cond delay="600"/>
                            </p:stCondLst>
                            <p:childTnLst>
                              <p:par>
                                <p:cTn id="711" presetID="23" presetClass="entr" presetSubtype="32" fill="hold" grpId="0" nodeType="afterEffect">
                                  <p:stCondLst>
                                    <p:cond delay="0"/>
                                  </p:stCondLst>
                                  <p:iterate>
                                    <p:tmAbs val="0"/>
                                  </p:iterate>
                                  <p:childTnLst>
                                    <p:set>
                                      <p:cBhvr>
                                        <p:cTn id="712" fill="hold"/>
                                        <p:tgtEl>
                                          <p:spTgt spid="253"/>
                                        </p:tgtEl>
                                        <p:attrNameLst>
                                          <p:attrName>style.visibility</p:attrName>
                                        </p:attrNameLst>
                                      </p:cBhvr>
                                      <p:to>
                                        <p:strVal val="visible"/>
                                      </p:to>
                                    </p:set>
                                    <p:anim calcmode="lin" valueType="num">
                                      <p:cBhvr>
                                        <p:cTn id="713" dur="100" fill="hold"/>
                                        <p:tgtEl>
                                          <p:spTgt spid="253"/>
                                        </p:tgtEl>
                                        <p:attrNameLst>
                                          <p:attrName>ppt_w</p:attrName>
                                        </p:attrNameLst>
                                      </p:cBhvr>
                                      <p:tavLst>
                                        <p:tav tm="0">
                                          <p:val>
                                            <p:strVal val="4*#ppt_w"/>
                                          </p:val>
                                        </p:tav>
                                        <p:tav tm="100000">
                                          <p:val>
                                            <p:strVal val="#ppt_w"/>
                                          </p:val>
                                        </p:tav>
                                      </p:tavLst>
                                    </p:anim>
                                    <p:anim calcmode="lin" valueType="num">
                                      <p:cBhvr>
                                        <p:cTn id="714" dur="100" fill="hold"/>
                                        <p:tgtEl>
                                          <p:spTgt spid="253"/>
                                        </p:tgtEl>
                                        <p:attrNameLst>
                                          <p:attrName>ppt_h</p:attrName>
                                        </p:attrNameLst>
                                      </p:cBhvr>
                                      <p:tavLst>
                                        <p:tav tm="0">
                                          <p:val>
                                            <p:strVal val="4*#ppt_h"/>
                                          </p:val>
                                        </p:tav>
                                        <p:tav tm="100000">
                                          <p:val>
                                            <p:strVal val="#ppt_h"/>
                                          </p:val>
                                        </p:tav>
                                      </p:tavLst>
                                    </p:anim>
                                  </p:childTnLst>
                                </p:cTn>
                              </p:par>
                            </p:childTnLst>
                          </p:cTn>
                        </p:par>
                        <p:par>
                          <p:cTn id="715" fill="hold">
                            <p:stCondLst>
                              <p:cond delay="700"/>
                            </p:stCondLst>
                            <p:childTnLst>
                              <p:par>
                                <p:cTn id="716" presetID="23" presetClass="entr" presetSubtype="32" fill="hold" grpId="0" nodeType="afterEffect">
                                  <p:stCondLst>
                                    <p:cond delay="0"/>
                                  </p:stCondLst>
                                  <p:iterate>
                                    <p:tmAbs val="0"/>
                                  </p:iterate>
                                  <p:childTnLst>
                                    <p:set>
                                      <p:cBhvr>
                                        <p:cTn id="717" fill="hold"/>
                                        <p:tgtEl>
                                          <p:spTgt spid="254"/>
                                        </p:tgtEl>
                                        <p:attrNameLst>
                                          <p:attrName>style.visibility</p:attrName>
                                        </p:attrNameLst>
                                      </p:cBhvr>
                                      <p:to>
                                        <p:strVal val="visible"/>
                                      </p:to>
                                    </p:set>
                                    <p:anim calcmode="lin" valueType="num">
                                      <p:cBhvr>
                                        <p:cTn id="718" dur="100" fill="hold"/>
                                        <p:tgtEl>
                                          <p:spTgt spid="254"/>
                                        </p:tgtEl>
                                        <p:attrNameLst>
                                          <p:attrName>ppt_w</p:attrName>
                                        </p:attrNameLst>
                                      </p:cBhvr>
                                      <p:tavLst>
                                        <p:tav tm="0">
                                          <p:val>
                                            <p:strVal val="4*#ppt_w"/>
                                          </p:val>
                                        </p:tav>
                                        <p:tav tm="100000">
                                          <p:val>
                                            <p:strVal val="#ppt_w"/>
                                          </p:val>
                                        </p:tav>
                                      </p:tavLst>
                                    </p:anim>
                                    <p:anim calcmode="lin" valueType="num">
                                      <p:cBhvr>
                                        <p:cTn id="719" dur="100" fill="hold"/>
                                        <p:tgtEl>
                                          <p:spTgt spid="254"/>
                                        </p:tgtEl>
                                        <p:attrNameLst>
                                          <p:attrName>ppt_h</p:attrName>
                                        </p:attrNameLst>
                                      </p:cBhvr>
                                      <p:tavLst>
                                        <p:tav tm="0">
                                          <p:val>
                                            <p:strVal val="4*#ppt_h"/>
                                          </p:val>
                                        </p:tav>
                                        <p:tav tm="100000">
                                          <p:val>
                                            <p:strVal val="#ppt_h"/>
                                          </p:val>
                                        </p:tav>
                                      </p:tavLst>
                                    </p:anim>
                                  </p:childTnLst>
                                </p:cTn>
                              </p:par>
                            </p:childTnLst>
                          </p:cTn>
                        </p:par>
                        <p:par>
                          <p:cTn id="720" fill="hold">
                            <p:stCondLst>
                              <p:cond delay="800"/>
                            </p:stCondLst>
                            <p:childTnLst>
                              <p:par>
                                <p:cTn id="721" presetID="23" presetClass="entr" presetSubtype="32" fill="hold" grpId="0" nodeType="afterEffect">
                                  <p:stCondLst>
                                    <p:cond delay="0"/>
                                  </p:stCondLst>
                                  <p:iterate>
                                    <p:tmAbs val="0"/>
                                  </p:iterate>
                                  <p:childTnLst>
                                    <p:set>
                                      <p:cBhvr>
                                        <p:cTn id="722" fill="hold"/>
                                        <p:tgtEl>
                                          <p:spTgt spid="255"/>
                                        </p:tgtEl>
                                        <p:attrNameLst>
                                          <p:attrName>style.visibility</p:attrName>
                                        </p:attrNameLst>
                                      </p:cBhvr>
                                      <p:to>
                                        <p:strVal val="visible"/>
                                      </p:to>
                                    </p:set>
                                    <p:anim calcmode="lin" valueType="num">
                                      <p:cBhvr>
                                        <p:cTn id="723" dur="100" fill="hold"/>
                                        <p:tgtEl>
                                          <p:spTgt spid="255"/>
                                        </p:tgtEl>
                                        <p:attrNameLst>
                                          <p:attrName>ppt_w</p:attrName>
                                        </p:attrNameLst>
                                      </p:cBhvr>
                                      <p:tavLst>
                                        <p:tav tm="0">
                                          <p:val>
                                            <p:strVal val="4*#ppt_w"/>
                                          </p:val>
                                        </p:tav>
                                        <p:tav tm="100000">
                                          <p:val>
                                            <p:strVal val="#ppt_w"/>
                                          </p:val>
                                        </p:tav>
                                      </p:tavLst>
                                    </p:anim>
                                    <p:anim calcmode="lin" valueType="num">
                                      <p:cBhvr>
                                        <p:cTn id="724" dur="100" fill="hold"/>
                                        <p:tgtEl>
                                          <p:spTgt spid="255"/>
                                        </p:tgtEl>
                                        <p:attrNameLst>
                                          <p:attrName>ppt_h</p:attrName>
                                        </p:attrNameLst>
                                      </p:cBhvr>
                                      <p:tavLst>
                                        <p:tav tm="0">
                                          <p:val>
                                            <p:strVal val="4*#ppt_h"/>
                                          </p:val>
                                        </p:tav>
                                        <p:tav tm="100000">
                                          <p:val>
                                            <p:strVal val="#ppt_h"/>
                                          </p:val>
                                        </p:tav>
                                      </p:tavLst>
                                    </p:anim>
                                  </p:childTnLst>
                                </p:cTn>
                              </p:par>
                            </p:childTnLst>
                          </p:cTn>
                        </p:par>
                        <p:par>
                          <p:cTn id="725" fill="hold">
                            <p:stCondLst>
                              <p:cond delay="900"/>
                            </p:stCondLst>
                            <p:childTnLst>
                              <p:par>
                                <p:cTn id="726" presetID="23" presetClass="entr" presetSubtype="32" fill="hold" grpId="0" nodeType="afterEffect">
                                  <p:stCondLst>
                                    <p:cond delay="0"/>
                                  </p:stCondLst>
                                  <p:iterate>
                                    <p:tmAbs val="0"/>
                                  </p:iterate>
                                  <p:childTnLst>
                                    <p:set>
                                      <p:cBhvr>
                                        <p:cTn id="727" fill="hold"/>
                                        <p:tgtEl>
                                          <p:spTgt spid="256"/>
                                        </p:tgtEl>
                                        <p:attrNameLst>
                                          <p:attrName>style.visibility</p:attrName>
                                        </p:attrNameLst>
                                      </p:cBhvr>
                                      <p:to>
                                        <p:strVal val="visible"/>
                                      </p:to>
                                    </p:set>
                                    <p:anim calcmode="lin" valueType="num">
                                      <p:cBhvr>
                                        <p:cTn id="728" dur="100" fill="hold"/>
                                        <p:tgtEl>
                                          <p:spTgt spid="256"/>
                                        </p:tgtEl>
                                        <p:attrNameLst>
                                          <p:attrName>ppt_w</p:attrName>
                                        </p:attrNameLst>
                                      </p:cBhvr>
                                      <p:tavLst>
                                        <p:tav tm="0">
                                          <p:val>
                                            <p:strVal val="4*#ppt_w"/>
                                          </p:val>
                                        </p:tav>
                                        <p:tav tm="100000">
                                          <p:val>
                                            <p:strVal val="#ppt_w"/>
                                          </p:val>
                                        </p:tav>
                                      </p:tavLst>
                                    </p:anim>
                                    <p:anim calcmode="lin" valueType="num">
                                      <p:cBhvr>
                                        <p:cTn id="729" dur="100" fill="hold"/>
                                        <p:tgtEl>
                                          <p:spTgt spid="256"/>
                                        </p:tgtEl>
                                        <p:attrNameLst>
                                          <p:attrName>ppt_h</p:attrName>
                                        </p:attrNameLst>
                                      </p:cBhvr>
                                      <p:tavLst>
                                        <p:tav tm="0">
                                          <p:val>
                                            <p:strVal val="4*#ppt_h"/>
                                          </p:val>
                                        </p:tav>
                                        <p:tav tm="100000">
                                          <p:val>
                                            <p:strVal val="#ppt_h"/>
                                          </p:val>
                                        </p:tav>
                                      </p:tavLst>
                                    </p:anim>
                                  </p:childTnLst>
                                </p:cTn>
                              </p:par>
                            </p:childTnLst>
                          </p:cTn>
                        </p:par>
                        <p:par>
                          <p:cTn id="730" fill="hold">
                            <p:stCondLst>
                              <p:cond delay="1000"/>
                            </p:stCondLst>
                            <p:childTnLst>
                              <p:par>
                                <p:cTn id="731" presetID="23" presetClass="entr" presetSubtype="32" fill="hold" grpId="0" nodeType="afterEffect">
                                  <p:stCondLst>
                                    <p:cond delay="0"/>
                                  </p:stCondLst>
                                  <p:iterate>
                                    <p:tmAbs val="0"/>
                                  </p:iterate>
                                  <p:childTnLst>
                                    <p:set>
                                      <p:cBhvr>
                                        <p:cTn id="732" fill="hold"/>
                                        <p:tgtEl>
                                          <p:spTgt spid="257"/>
                                        </p:tgtEl>
                                        <p:attrNameLst>
                                          <p:attrName>style.visibility</p:attrName>
                                        </p:attrNameLst>
                                      </p:cBhvr>
                                      <p:to>
                                        <p:strVal val="visible"/>
                                      </p:to>
                                    </p:set>
                                    <p:anim calcmode="lin" valueType="num">
                                      <p:cBhvr>
                                        <p:cTn id="733" dur="100" fill="hold"/>
                                        <p:tgtEl>
                                          <p:spTgt spid="257"/>
                                        </p:tgtEl>
                                        <p:attrNameLst>
                                          <p:attrName>ppt_w</p:attrName>
                                        </p:attrNameLst>
                                      </p:cBhvr>
                                      <p:tavLst>
                                        <p:tav tm="0">
                                          <p:val>
                                            <p:strVal val="4*#ppt_w"/>
                                          </p:val>
                                        </p:tav>
                                        <p:tav tm="100000">
                                          <p:val>
                                            <p:strVal val="#ppt_w"/>
                                          </p:val>
                                        </p:tav>
                                      </p:tavLst>
                                    </p:anim>
                                    <p:anim calcmode="lin" valueType="num">
                                      <p:cBhvr>
                                        <p:cTn id="734" dur="100" fill="hold"/>
                                        <p:tgtEl>
                                          <p:spTgt spid="257"/>
                                        </p:tgtEl>
                                        <p:attrNameLst>
                                          <p:attrName>ppt_h</p:attrName>
                                        </p:attrNameLst>
                                      </p:cBhvr>
                                      <p:tavLst>
                                        <p:tav tm="0">
                                          <p:val>
                                            <p:strVal val="4*#ppt_h"/>
                                          </p:val>
                                        </p:tav>
                                        <p:tav tm="100000">
                                          <p:val>
                                            <p:strVal val="#ppt_h"/>
                                          </p:val>
                                        </p:tav>
                                      </p:tavLst>
                                    </p:anim>
                                  </p:childTnLst>
                                </p:cTn>
                              </p:par>
                            </p:childTnLst>
                          </p:cTn>
                        </p:par>
                        <p:par>
                          <p:cTn id="735" fill="hold">
                            <p:stCondLst>
                              <p:cond delay="1100"/>
                            </p:stCondLst>
                            <p:childTnLst>
                              <p:par>
                                <p:cTn id="736" presetID="23" presetClass="entr" presetSubtype="32" fill="hold" grpId="0" nodeType="afterEffect">
                                  <p:stCondLst>
                                    <p:cond delay="0"/>
                                  </p:stCondLst>
                                  <p:iterate>
                                    <p:tmAbs val="0"/>
                                  </p:iterate>
                                  <p:childTnLst>
                                    <p:set>
                                      <p:cBhvr>
                                        <p:cTn id="737" fill="hold"/>
                                        <p:tgtEl>
                                          <p:spTgt spid="258"/>
                                        </p:tgtEl>
                                        <p:attrNameLst>
                                          <p:attrName>style.visibility</p:attrName>
                                        </p:attrNameLst>
                                      </p:cBhvr>
                                      <p:to>
                                        <p:strVal val="visible"/>
                                      </p:to>
                                    </p:set>
                                    <p:anim calcmode="lin" valueType="num">
                                      <p:cBhvr>
                                        <p:cTn id="738" dur="100" fill="hold"/>
                                        <p:tgtEl>
                                          <p:spTgt spid="258"/>
                                        </p:tgtEl>
                                        <p:attrNameLst>
                                          <p:attrName>ppt_w</p:attrName>
                                        </p:attrNameLst>
                                      </p:cBhvr>
                                      <p:tavLst>
                                        <p:tav tm="0">
                                          <p:val>
                                            <p:strVal val="4*#ppt_w"/>
                                          </p:val>
                                        </p:tav>
                                        <p:tav tm="100000">
                                          <p:val>
                                            <p:strVal val="#ppt_w"/>
                                          </p:val>
                                        </p:tav>
                                      </p:tavLst>
                                    </p:anim>
                                    <p:anim calcmode="lin" valueType="num">
                                      <p:cBhvr>
                                        <p:cTn id="739" dur="100" fill="hold"/>
                                        <p:tgtEl>
                                          <p:spTgt spid="258"/>
                                        </p:tgtEl>
                                        <p:attrNameLst>
                                          <p:attrName>ppt_h</p:attrName>
                                        </p:attrNameLst>
                                      </p:cBhvr>
                                      <p:tavLst>
                                        <p:tav tm="0">
                                          <p:val>
                                            <p:strVal val="4*#ppt_h"/>
                                          </p:val>
                                        </p:tav>
                                        <p:tav tm="100000">
                                          <p:val>
                                            <p:strVal val="#ppt_h"/>
                                          </p:val>
                                        </p:tav>
                                      </p:tavLst>
                                    </p:anim>
                                  </p:childTnLst>
                                </p:cTn>
                              </p:par>
                            </p:childTnLst>
                          </p:cTn>
                        </p:par>
                        <p:par>
                          <p:cTn id="740" fill="hold">
                            <p:stCondLst>
                              <p:cond delay="1200"/>
                            </p:stCondLst>
                            <p:childTnLst>
                              <p:par>
                                <p:cTn id="741" presetID="23" presetClass="entr" presetSubtype="32" fill="hold" grpId="0" nodeType="afterEffect">
                                  <p:stCondLst>
                                    <p:cond delay="0"/>
                                  </p:stCondLst>
                                  <p:iterate>
                                    <p:tmAbs val="0"/>
                                  </p:iterate>
                                  <p:childTnLst>
                                    <p:set>
                                      <p:cBhvr>
                                        <p:cTn id="742" fill="hold"/>
                                        <p:tgtEl>
                                          <p:spTgt spid="259"/>
                                        </p:tgtEl>
                                        <p:attrNameLst>
                                          <p:attrName>style.visibility</p:attrName>
                                        </p:attrNameLst>
                                      </p:cBhvr>
                                      <p:to>
                                        <p:strVal val="visible"/>
                                      </p:to>
                                    </p:set>
                                    <p:anim calcmode="lin" valueType="num">
                                      <p:cBhvr>
                                        <p:cTn id="743" dur="100" fill="hold"/>
                                        <p:tgtEl>
                                          <p:spTgt spid="259"/>
                                        </p:tgtEl>
                                        <p:attrNameLst>
                                          <p:attrName>ppt_w</p:attrName>
                                        </p:attrNameLst>
                                      </p:cBhvr>
                                      <p:tavLst>
                                        <p:tav tm="0">
                                          <p:val>
                                            <p:strVal val="4*#ppt_w"/>
                                          </p:val>
                                        </p:tav>
                                        <p:tav tm="100000">
                                          <p:val>
                                            <p:strVal val="#ppt_w"/>
                                          </p:val>
                                        </p:tav>
                                      </p:tavLst>
                                    </p:anim>
                                    <p:anim calcmode="lin" valueType="num">
                                      <p:cBhvr>
                                        <p:cTn id="744" dur="100" fill="hold"/>
                                        <p:tgtEl>
                                          <p:spTgt spid="259"/>
                                        </p:tgtEl>
                                        <p:attrNameLst>
                                          <p:attrName>ppt_h</p:attrName>
                                        </p:attrNameLst>
                                      </p:cBhvr>
                                      <p:tavLst>
                                        <p:tav tm="0">
                                          <p:val>
                                            <p:strVal val="4*#ppt_h"/>
                                          </p:val>
                                        </p:tav>
                                        <p:tav tm="100000">
                                          <p:val>
                                            <p:strVal val="#ppt_h"/>
                                          </p:val>
                                        </p:tav>
                                      </p:tavLst>
                                    </p:anim>
                                  </p:childTnLst>
                                </p:cTn>
                              </p:par>
                            </p:childTnLst>
                          </p:cTn>
                        </p:par>
                        <p:par>
                          <p:cTn id="745" fill="hold">
                            <p:stCondLst>
                              <p:cond delay="1300"/>
                            </p:stCondLst>
                            <p:childTnLst>
                              <p:par>
                                <p:cTn id="746" presetID="23" presetClass="entr" presetSubtype="32" fill="hold" grpId="0" nodeType="afterEffect">
                                  <p:stCondLst>
                                    <p:cond delay="0"/>
                                  </p:stCondLst>
                                  <p:iterate>
                                    <p:tmAbs val="0"/>
                                  </p:iterate>
                                  <p:childTnLst>
                                    <p:set>
                                      <p:cBhvr>
                                        <p:cTn id="747" fill="hold"/>
                                        <p:tgtEl>
                                          <p:spTgt spid="260"/>
                                        </p:tgtEl>
                                        <p:attrNameLst>
                                          <p:attrName>style.visibility</p:attrName>
                                        </p:attrNameLst>
                                      </p:cBhvr>
                                      <p:to>
                                        <p:strVal val="visible"/>
                                      </p:to>
                                    </p:set>
                                    <p:anim calcmode="lin" valueType="num">
                                      <p:cBhvr>
                                        <p:cTn id="748" dur="100" fill="hold"/>
                                        <p:tgtEl>
                                          <p:spTgt spid="260"/>
                                        </p:tgtEl>
                                        <p:attrNameLst>
                                          <p:attrName>ppt_w</p:attrName>
                                        </p:attrNameLst>
                                      </p:cBhvr>
                                      <p:tavLst>
                                        <p:tav tm="0">
                                          <p:val>
                                            <p:strVal val="4*#ppt_w"/>
                                          </p:val>
                                        </p:tav>
                                        <p:tav tm="100000">
                                          <p:val>
                                            <p:strVal val="#ppt_w"/>
                                          </p:val>
                                        </p:tav>
                                      </p:tavLst>
                                    </p:anim>
                                    <p:anim calcmode="lin" valueType="num">
                                      <p:cBhvr>
                                        <p:cTn id="749" dur="100" fill="hold"/>
                                        <p:tgtEl>
                                          <p:spTgt spid="260"/>
                                        </p:tgtEl>
                                        <p:attrNameLst>
                                          <p:attrName>ppt_h</p:attrName>
                                        </p:attrNameLst>
                                      </p:cBhvr>
                                      <p:tavLst>
                                        <p:tav tm="0">
                                          <p:val>
                                            <p:strVal val="4*#ppt_h"/>
                                          </p:val>
                                        </p:tav>
                                        <p:tav tm="100000">
                                          <p:val>
                                            <p:strVal val="#ppt_h"/>
                                          </p:val>
                                        </p:tav>
                                      </p:tavLst>
                                    </p:anim>
                                  </p:childTnLst>
                                </p:cTn>
                              </p:par>
                            </p:childTnLst>
                          </p:cTn>
                        </p:par>
                        <p:par>
                          <p:cTn id="750" fill="hold">
                            <p:stCondLst>
                              <p:cond delay="1400"/>
                            </p:stCondLst>
                            <p:childTnLst>
                              <p:par>
                                <p:cTn id="751" presetID="23" presetClass="entr" presetSubtype="32" fill="hold" grpId="0" nodeType="afterEffect">
                                  <p:stCondLst>
                                    <p:cond delay="0"/>
                                  </p:stCondLst>
                                  <p:iterate>
                                    <p:tmAbs val="0"/>
                                  </p:iterate>
                                  <p:childTnLst>
                                    <p:set>
                                      <p:cBhvr>
                                        <p:cTn id="752" fill="hold"/>
                                        <p:tgtEl>
                                          <p:spTgt spid="261"/>
                                        </p:tgtEl>
                                        <p:attrNameLst>
                                          <p:attrName>style.visibility</p:attrName>
                                        </p:attrNameLst>
                                      </p:cBhvr>
                                      <p:to>
                                        <p:strVal val="visible"/>
                                      </p:to>
                                    </p:set>
                                    <p:anim calcmode="lin" valueType="num">
                                      <p:cBhvr>
                                        <p:cTn id="753" dur="100" fill="hold"/>
                                        <p:tgtEl>
                                          <p:spTgt spid="261"/>
                                        </p:tgtEl>
                                        <p:attrNameLst>
                                          <p:attrName>ppt_w</p:attrName>
                                        </p:attrNameLst>
                                      </p:cBhvr>
                                      <p:tavLst>
                                        <p:tav tm="0">
                                          <p:val>
                                            <p:strVal val="4*#ppt_w"/>
                                          </p:val>
                                        </p:tav>
                                        <p:tav tm="100000">
                                          <p:val>
                                            <p:strVal val="#ppt_w"/>
                                          </p:val>
                                        </p:tav>
                                      </p:tavLst>
                                    </p:anim>
                                    <p:anim calcmode="lin" valueType="num">
                                      <p:cBhvr>
                                        <p:cTn id="754" dur="100" fill="hold"/>
                                        <p:tgtEl>
                                          <p:spTgt spid="261"/>
                                        </p:tgtEl>
                                        <p:attrNameLst>
                                          <p:attrName>ppt_h</p:attrName>
                                        </p:attrNameLst>
                                      </p:cBhvr>
                                      <p:tavLst>
                                        <p:tav tm="0">
                                          <p:val>
                                            <p:strVal val="4*#ppt_h"/>
                                          </p:val>
                                        </p:tav>
                                        <p:tav tm="100000">
                                          <p:val>
                                            <p:strVal val="#ppt_h"/>
                                          </p:val>
                                        </p:tav>
                                      </p:tavLst>
                                    </p:anim>
                                  </p:childTnLst>
                                </p:cTn>
                              </p:par>
                            </p:childTnLst>
                          </p:cTn>
                        </p:par>
                        <p:par>
                          <p:cTn id="755" fill="hold">
                            <p:stCondLst>
                              <p:cond delay="1500"/>
                            </p:stCondLst>
                            <p:childTnLst>
                              <p:par>
                                <p:cTn id="756" presetID="23" presetClass="entr" presetSubtype="32" fill="hold" grpId="0" nodeType="afterEffect">
                                  <p:stCondLst>
                                    <p:cond delay="0"/>
                                  </p:stCondLst>
                                  <p:iterate>
                                    <p:tmAbs val="0"/>
                                  </p:iterate>
                                  <p:childTnLst>
                                    <p:set>
                                      <p:cBhvr>
                                        <p:cTn id="757" fill="hold"/>
                                        <p:tgtEl>
                                          <p:spTgt spid="262"/>
                                        </p:tgtEl>
                                        <p:attrNameLst>
                                          <p:attrName>style.visibility</p:attrName>
                                        </p:attrNameLst>
                                      </p:cBhvr>
                                      <p:to>
                                        <p:strVal val="visible"/>
                                      </p:to>
                                    </p:set>
                                    <p:anim calcmode="lin" valueType="num">
                                      <p:cBhvr>
                                        <p:cTn id="758" dur="100" fill="hold"/>
                                        <p:tgtEl>
                                          <p:spTgt spid="262"/>
                                        </p:tgtEl>
                                        <p:attrNameLst>
                                          <p:attrName>ppt_w</p:attrName>
                                        </p:attrNameLst>
                                      </p:cBhvr>
                                      <p:tavLst>
                                        <p:tav tm="0">
                                          <p:val>
                                            <p:strVal val="4*#ppt_w"/>
                                          </p:val>
                                        </p:tav>
                                        <p:tav tm="100000">
                                          <p:val>
                                            <p:strVal val="#ppt_w"/>
                                          </p:val>
                                        </p:tav>
                                      </p:tavLst>
                                    </p:anim>
                                    <p:anim calcmode="lin" valueType="num">
                                      <p:cBhvr>
                                        <p:cTn id="759" dur="100" fill="hold"/>
                                        <p:tgtEl>
                                          <p:spTgt spid="262"/>
                                        </p:tgtEl>
                                        <p:attrNameLst>
                                          <p:attrName>ppt_h</p:attrName>
                                        </p:attrNameLst>
                                      </p:cBhvr>
                                      <p:tavLst>
                                        <p:tav tm="0">
                                          <p:val>
                                            <p:strVal val="4*#ppt_h"/>
                                          </p:val>
                                        </p:tav>
                                        <p:tav tm="100000">
                                          <p:val>
                                            <p:strVal val="#ppt_h"/>
                                          </p:val>
                                        </p:tav>
                                      </p:tavLst>
                                    </p:anim>
                                  </p:childTnLst>
                                </p:cTn>
                              </p:par>
                            </p:childTnLst>
                          </p:cTn>
                        </p:par>
                        <p:par>
                          <p:cTn id="760" fill="hold">
                            <p:stCondLst>
                              <p:cond delay="1600"/>
                            </p:stCondLst>
                            <p:childTnLst>
                              <p:par>
                                <p:cTn id="761" presetID="23" presetClass="entr" presetSubtype="32" fill="hold" grpId="0" nodeType="afterEffect">
                                  <p:stCondLst>
                                    <p:cond delay="0"/>
                                  </p:stCondLst>
                                  <p:iterate>
                                    <p:tmAbs val="0"/>
                                  </p:iterate>
                                  <p:childTnLst>
                                    <p:set>
                                      <p:cBhvr>
                                        <p:cTn id="762" fill="hold"/>
                                        <p:tgtEl>
                                          <p:spTgt spid="263"/>
                                        </p:tgtEl>
                                        <p:attrNameLst>
                                          <p:attrName>style.visibility</p:attrName>
                                        </p:attrNameLst>
                                      </p:cBhvr>
                                      <p:to>
                                        <p:strVal val="visible"/>
                                      </p:to>
                                    </p:set>
                                    <p:anim calcmode="lin" valueType="num">
                                      <p:cBhvr>
                                        <p:cTn id="763" dur="100" fill="hold"/>
                                        <p:tgtEl>
                                          <p:spTgt spid="263"/>
                                        </p:tgtEl>
                                        <p:attrNameLst>
                                          <p:attrName>ppt_w</p:attrName>
                                        </p:attrNameLst>
                                      </p:cBhvr>
                                      <p:tavLst>
                                        <p:tav tm="0">
                                          <p:val>
                                            <p:strVal val="4*#ppt_w"/>
                                          </p:val>
                                        </p:tav>
                                        <p:tav tm="100000">
                                          <p:val>
                                            <p:strVal val="#ppt_w"/>
                                          </p:val>
                                        </p:tav>
                                      </p:tavLst>
                                    </p:anim>
                                    <p:anim calcmode="lin" valueType="num">
                                      <p:cBhvr>
                                        <p:cTn id="764" dur="100" fill="hold"/>
                                        <p:tgtEl>
                                          <p:spTgt spid="263"/>
                                        </p:tgtEl>
                                        <p:attrNameLst>
                                          <p:attrName>ppt_h</p:attrName>
                                        </p:attrNameLst>
                                      </p:cBhvr>
                                      <p:tavLst>
                                        <p:tav tm="0">
                                          <p:val>
                                            <p:strVal val="4*#ppt_h"/>
                                          </p:val>
                                        </p:tav>
                                        <p:tav tm="100000">
                                          <p:val>
                                            <p:strVal val="#ppt_h"/>
                                          </p:val>
                                        </p:tav>
                                      </p:tavLst>
                                    </p:anim>
                                  </p:childTnLst>
                                </p:cTn>
                              </p:par>
                            </p:childTnLst>
                          </p:cTn>
                        </p:par>
                        <p:par>
                          <p:cTn id="765" fill="hold">
                            <p:stCondLst>
                              <p:cond delay="1700"/>
                            </p:stCondLst>
                            <p:childTnLst>
                              <p:par>
                                <p:cTn id="766" presetID="23" presetClass="entr" presetSubtype="32" fill="hold" grpId="0" nodeType="afterEffect">
                                  <p:stCondLst>
                                    <p:cond delay="0"/>
                                  </p:stCondLst>
                                  <p:iterate>
                                    <p:tmAbs val="0"/>
                                  </p:iterate>
                                  <p:childTnLst>
                                    <p:set>
                                      <p:cBhvr>
                                        <p:cTn id="767" fill="hold"/>
                                        <p:tgtEl>
                                          <p:spTgt spid="264"/>
                                        </p:tgtEl>
                                        <p:attrNameLst>
                                          <p:attrName>style.visibility</p:attrName>
                                        </p:attrNameLst>
                                      </p:cBhvr>
                                      <p:to>
                                        <p:strVal val="visible"/>
                                      </p:to>
                                    </p:set>
                                    <p:anim calcmode="lin" valueType="num">
                                      <p:cBhvr>
                                        <p:cTn id="768" dur="100" fill="hold"/>
                                        <p:tgtEl>
                                          <p:spTgt spid="264"/>
                                        </p:tgtEl>
                                        <p:attrNameLst>
                                          <p:attrName>ppt_w</p:attrName>
                                        </p:attrNameLst>
                                      </p:cBhvr>
                                      <p:tavLst>
                                        <p:tav tm="0">
                                          <p:val>
                                            <p:strVal val="4*#ppt_w"/>
                                          </p:val>
                                        </p:tav>
                                        <p:tav tm="100000">
                                          <p:val>
                                            <p:strVal val="#ppt_w"/>
                                          </p:val>
                                        </p:tav>
                                      </p:tavLst>
                                    </p:anim>
                                    <p:anim calcmode="lin" valueType="num">
                                      <p:cBhvr>
                                        <p:cTn id="769" dur="100" fill="hold"/>
                                        <p:tgtEl>
                                          <p:spTgt spid="264"/>
                                        </p:tgtEl>
                                        <p:attrNameLst>
                                          <p:attrName>ppt_h</p:attrName>
                                        </p:attrNameLst>
                                      </p:cBhvr>
                                      <p:tavLst>
                                        <p:tav tm="0">
                                          <p:val>
                                            <p:strVal val="4*#ppt_h"/>
                                          </p:val>
                                        </p:tav>
                                        <p:tav tm="100000">
                                          <p:val>
                                            <p:strVal val="#ppt_h"/>
                                          </p:val>
                                        </p:tav>
                                      </p:tavLst>
                                    </p:anim>
                                  </p:childTnLst>
                                </p:cTn>
                              </p:par>
                            </p:childTnLst>
                          </p:cTn>
                        </p:par>
                        <p:par>
                          <p:cTn id="770" fill="hold">
                            <p:stCondLst>
                              <p:cond delay="1800"/>
                            </p:stCondLst>
                            <p:childTnLst>
                              <p:par>
                                <p:cTn id="771" presetID="23" presetClass="entr" presetSubtype="32" fill="hold" grpId="0" nodeType="afterEffect">
                                  <p:stCondLst>
                                    <p:cond delay="0"/>
                                  </p:stCondLst>
                                  <p:iterate>
                                    <p:tmAbs val="0"/>
                                  </p:iterate>
                                  <p:childTnLst>
                                    <p:set>
                                      <p:cBhvr>
                                        <p:cTn id="772" fill="hold"/>
                                        <p:tgtEl>
                                          <p:spTgt spid="265"/>
                                        </p:tgtEl>
                                        <p:attrNameLst>
                                          <p:attrName>style.visibility</p:attrName>
                                        </p:attrNameLst>
                                      </p:cBhvr>
                                      <p:to>
                                        <p:strVal val="visible"/>
                                      </p:to>
                                    </p:set>
                                    <p:anim calcmode="lin" valueType="num">
                                      <p:cBhvr>
                                        <p:cTn id="773" dur="100" fill="hold"/>
                                        <p:tgtEl>
                                          <p:spTgt spid="265"/>
                                        </p:tgtEl>
                                        <p:attrNameLst>
                                          <p:attrName>ppt_w</p:attrName>
                                        </p:attrNameLst>
                                      </p:cBhvr>
                                      <p:tavLst>
                                        <p:tav tm="0">
                                          <p:val>
                                            <p:strVal val="4*#ppt_w"/>
                                          </p:val>
                                        </p:tav>
                                        <p:tav tm="100000">
                                          <p:val>
                                            <p:strVal val="#ppt_w"/>
                                          </p:val>
                                        </p:tav>
                                      </p:tavLst>
                                    </p:anim>
                                    <p:anim calcmode="lin" valueType="num">
                                      <p:cBhvr>
                                        <p:cTn id="774" dur="100" fill="hold"/>
                                        <p:tgtEl>
                                          <p:spTgt spid="265"/>
                                        </p:tgtEl>
                                        <p:attrNameLst>
                                          <p:attrName>ppt_h</p:attrName>
                                        </p:attrNameLst>
                                      </p:cBhvr>
                                      <p:tavLst>
                                        <p:tav tm="0">
                                          <p:val>
                                            <p:strVal val="4*#ppt_h"/>
                                          </p:val>
                                        </p:tav>
                                        <p:tav tm="100000">
                                          <p:val>
                                            <p:strVal val="#ppt_h"/>
                                          </p:val>
                                        </p:tav>
                                      </p:tavLst>
                                    </p:anim>
                                  </p:childTnLst>
                                </p:cTn>
                              </p:par>
                            </p:childTnLst>
                          </p:cTn>
                        </p:par>
                        <p:par>
                          <p:cTn id="775" fill="hold">
                            <p:stCondLst>
                              <p:cond delay="1900"/>
                            </p:stCondLst>
                            <p:childTnLst>
                              <p:par>
                                <p:cTn id="776" presetID="23" presetClass="entr" presetSubtype="32" fill="hold" grpId="0" nodeType="afterEffect">
                                  <p:stCondLst>
                                    <p:cond delay="0"/>
                                  </p:stCondLst>
                                  <p:iterate>
                                    <p:tmAbs val="0"/>
                                  </p:iterate>
                                  <p:childTnLst>
                                    <p:set>
                                      <p:cBhvr>
                                        <p:cTn id="777" fill="hold"/>
                                        <p:tgtEl>
                                          <p:spTgt spid="266"/>
                                        </p:tgtEl>
                                        <p:attrNameLst>
                                          <p:attrName>style.visibility</p:attrName>
                                        </p:attrNameLst>
                                      </p:cBhvr>
                                      <p:to>
                                        <p:strVal val="visible"/>
                                      </p:to>
                                    </p:set>
                                    <p:anim calcmode="lin" valueType="num">
                                      <p:cBhvr>
                                        <p:cTn id="778" dur="100" fill="hold"/>
                                        <p:tgtEl>
                                          <p:spTgt spid="266"/>
                                        </p:tgtEl>
                                        <p:attrNameLst>
                                          <p:attrName>ppt_w</p:attrName>
                                        </p:attrNameLst>
                                      </p:cBhvr>
                                      <p:tavLst>
                                        <p:tav tm="0">
                                          <p:val>
                                            <p:strVal val="4*#ppt_w"/>
                                          </p:val>
                                        </p:tav>
                                        <p:tav tm="100000">
                                          <p:val>
                                            <p:strVal val="#ppt_w"/>
                                          </p:val>
                                        </p:tav>
                                      </p:tavLst>
                                    </p:anim>
                                    <p:anim calcmode="lin" valueType="num">
                                      <p:cBhvr>
                                        <p:cTn id="779" dur="100" fill="hold"/>
                                        <p:tgtEl>
                                          <p:spTgt spid="266"/>
                                        </p:tgtEl>
                                        <p:attrNameLst>
                                          <p:attrName>ppt_h</p:attrName>
                                        </p:attrNameLst>
                                      </p:cBhvr>
                                      <p:tavLst>
                                        <p:tav tm="0">
                                          <p:val>
                                            <p:strVal val="4*#ppt_h"/>
                                          </p:val>
                                        </p:tav>
                                        <p:tav tm="100000">
                                          <p:val>
                                            <p:strVal val="#ppt_h"/>
                                          </p:val>
                                        </p:tav>
                                      </p:tavLst>
                                    </p:anim>
                                  </p:childTnLst>
                                </p:cTn>
                              </p:par>
                            </p:childTnLst>
                          </p:cTn>
                        </p:par>
                        <p:par>
                          <p:cTn id="780" fill="hold">
                            <p:stCondLst>
                              <p:cond delay="2000"/>
                            </p:stCondLst>
                            <p:childTnLst>
                              <p:par>
                                <p:cTn id="781" presetID="23" presetClass="entr" presetSubtype="32" fill="hold" grpId="0" nodeType="afterEffect">
                                  <p:stCondLst>
                                    <p:cond delay="0"/>
                                  </p:stCondLst>
                                  <p:iterate>
                                    <p:tmAbs val="0"/>
                                  </p:iterate>
                                  <p:childTnLst>
                                    <p:set>
                                      <p:cBhvr>
                                        <p:cTn id="782" fill="hold"/>
                                        <p:tgtEl>
                                          <p:spTgt spid="267"/>
                                        </p:tgtEl>
                                        <p:attrNameLst>
                                          <p:attrName>style.visibility</p:attrName>
                                        </p:attrNameLst>
                                      </p:cBhvr>
                                      <p:to>
                                        <p:strVal val="visible"/>
                                      </p:to>
                                    </p:set>
                                    <p:anim calcmode="lin" valueType="num">
                                      <p:cBhvr>
                                        <p:cTn id="783" dur="100" fill="hold"/>
                                        <p:tgtEl>
                                          <p:spTgt spid="267"/>
                                        </p:tgtEl>
                                        <p:attrNameLst>
                                          <p:attrName>ppt_w</p:attrName>
                                        </p:attrNameLst>
                                      </p:cBhvr>
                                      <p:tavLst>
                                        <p:tav tm="0">
                                          <p:val>
                                            <p:strVal val="4*#ppt_w"/>
                                          </p:val>
                                        </p:tav>
                                        <p:tav tm="100000">
                                          <p:val>
                                            <p:strVal val="#ppt_w"/>
                                          </p:val>
                                        </p:tav>
                                      </p:tavLst>
                                    </p:anim>
                                    <p:anim calcmode="lin" valueType="num">
                                      <p:cBhvr>
                                        <p:cTn id="784" dur="100" fill="hold"/>
                                        <p:tgtEl>
                                          <p:spTgt spid="267"/>
                                        </p:tgtEl>
                                        <p:attrNameLst>
                                          <p:attrName>ppt_h</p:attrName>
                                        </p:attrNameLst>
                                      </p:cBhvr>
                                      <p:tavLst>
                                        <p:tav tm="0">
                                          <p:val>
                                            <p:strVal val="4*#ppt_h"/>
                                          </p:val>
                                        </p:tav>
                                        <p:tav tm="100000">
                                          <p:val>
                                            <p:strVal val="#ppt_h"/>
                                          </p:val>
                                        </p:tav>
                                      </p:tavLst>
                                    </p:anim>
                                  </p:childTnLst>
                                </p:cTn>
                              </p:par>
                            </p:childTnLst>
                          </p:cTn>
                        </p:par>
                        <p:par>
                          <p:cTn id="785" fill="hold">
                            <p:stCondLst>
                              <p:cond delay="2100"/>
                            </p:stCondLst>
                            <p:childTnLst>
                              <p:par>
                                <p:cTn id="786" presetID="23" presetClass="entr" presetSubtype="32" fill="hold" grpId="0" nodeType="afterEffect">
                                  <p:stCondLst>
                                    <p:cond delay="0"/>
                                  </p:stCondLst>
                                  <p:iterate>
                                    <p:tmAbs val="0"/>
                                  </p:iterate>
                                  <p:childTnLst>
                                    <p:set>
                                      <p:cBhvr>
                                        <p:cTn id="787" fill="hold"/>
                                        <p:tgtEl>
                                          <p:spTgt spid="268"/>
                                        </p:tgtEl>
                                        <p:attrNameLst>
                                          <p:attrName>style.visibility</p:attrName>
                                        </p:attrNameLst>
                                      </p:cBhvr>
                                      <p:to>
                                        <p:strVal val="visible"/>
                                      </p:to>
                                    </p:set>
                                    <p:anim calcmode="lin" valueType="num">
                                      <p:cBhvr>
                                        <p:cTn id="788" dur="100" fill="hold"/>
                                        <p:tgtEl>
                                          <p:spTgt spid="268"/>
                                        </p:tgtEl>
                                        <p:attrNameLst>
                                          <p:attrName>ppt_w</p:attrName>
                                        </p:attrNameLst>
                                      </p:cBhvr>
                                      <p:tavLst>
                                        <p:tav tm="0">
                                          <p:val>
                                            <p:strVal val="4*#ppt_w"/>
                                          </p:val>
                                        </p:tav>
                                        <p:tav tm="100000">
                                          <p:val>
                                            <p:strVal val="#ppt_w"/>
                                          </p:val>
                                        </p:tav>
                                      </p:tavLst>
                                    </p:anim>
                                    <p:anim calcmode="lin" valueType="num">
                                      <p:cBhvr>
                                        <p:cTn id="789" dur="100" fill="hold"/>
                                        <p:tgtEl>
                                          <p:spTgt spid="268"/>
                                        </p:tgtEl>
                                        <p:attrNameLst>
                                          <p:attrName>ppt_h</p:attrName>
                                        </p:attrNameLst>
                                      </p:cBhvr>
                                      <p:tavLst>
                                        <p:tav tm="0">
                                          <p:val>
                                            <p:strVal val="4*#ppt_h"/>
                                          </p:val>
                                        </p:tav>
                                        <p:tav tm="100000">
                                          <p:val>
                                            <p:strVal val="#ppt_h"/>
                                          </p:val>
                                        </p:tav>
                                      </p:tavLst>
                                    </p:anim>
                                  </p:childTnLst>
                                </p:cTn>
                              </p:par>
                            </p:childTnLst>
                          </p:cTn>
                        </p:par>
                        <p:par>
                          <p:cTn id="790" fill="hold">
                            <p:stCondLst>
                              <p:cond delay="2200"/>
                            </p:stCondLst>
                            <p:childTnLst>
                              <p:par>
                                <p:cTn id="791" presetID="23" presetClass="entr" presetSubtype="32" fill="hold" grpId="0" nodeType="afterEffect">
                                  <p:stCondLst>
                                    <p:cond delay="0"/>
                                  </p:stCondLst>
                                  <p:iterate>
                                    <p:tmAbs val="0"/>
                                  </p:iterate>
                                  <p:childTnLst>
                                    <p:set>
                                      <p:cBhvr>
                                        <p:cTn id="792" fill="hold"/>
                                        <p:tgtEl>
                                          <p:spTgt spid="269"/>
                                        </p:tgtEl>
                                        <p:attrNameLst>
                                          <p:attrName>style.visibility</p:attrName>
                                        </p:attrNameLst>
                                      </p:cBhvr>
                                      <p:to>
                                        <p:strVal val="visible"/>
                                      </p:to>
                                    </p:set>
                                    <p:anim calcmode="lin" valueType="num">
                                      <p:cBhvr>
                                        <p:cTn id="793" dur="100" fill="hold"/>
                                        <p:tgtEl>
                                          <p:spTgt spid="269"/>
                                        </p:tgtEl>
                                        <p:attrNameLst>
                                          <p:attrName>ppt_w</p:attrName>
                                        </p:attrNameLst>
                                      </p:cBhvr>
                                      <p:tavLst>
                                        <p:tav tm="0">
                                          <p:val>
                                            <p:strVal val="4*#ppt_w"/>
                                          </p:val>
                                        </p:tav>
                                        <p:tav tm="100000">
                                          <p:val>
                                            <p:strVal val="#ppt_w"/>
                                          </p:val>
                                        </p:tav>
                                      </p:tavLst>
                                    </p:anim>
                                    <p:anim calcmode="lin" valueType="num">
                                      <p:cBhvr>
                                        <p:cTn id="794" dur="100" fill="hold"/>
                                        <p:tgtEl>
                                          <p:spTgt spid="269"/>
                                        </p:tgtEl>
                                        <p:attrNameLst>
                                          <p:attrName>ppt_h</p:attrName>
                                        </p:attrNameLst>
                                      </p:cBhvr>
                                      <p:tavLst>
                                        <p:tav tm="0">
                                          <p:val>
                                            <p:strVal val="4*#ppt_h"/>
                                          </p:val>
                                        </p:tav>
                                        <p:tav tm="100000">
                                          <p:val>
                                            <p:strVal val="#ppt_h"/>
                                          </p:val>
                                        </p:tav>
                                      </p:tavLst>
                                    </p:anim>
                                  </p:childTnLst>
                                </p:cTn>
                              </p:par>
                            </p:childTnLst>
                          </p:cTn>
                        </p:par>
                        <p:par>
                          <p:cTn id="795" fill="hold">
                            <p:stCondLst>
                              <p:cond delay="2300"/>
                            </p:stCondLst>
                            <p:childTnLst>
                              <p:par>
                                <p:cTn id="796" presetID="23" presetClass="entr" presetSubtype="32" fill="hold" grpId="0" nodeType="afterEffect">
                                  <p:stCondLst>
                                    <p:cond delay="0"/>
                                  </p:stCondLst>
                                  <p:iterate>
                                    <p:tmAbs val="0"/>
                                  </p:iterate>
                                  <p:childTnLst>
                                    <p:set>
                                      <p:cBhvr>
                                        <p:cTn id="797" fill="hold"/>
                                        <p:tgtEl>
                                          <p:spTgt spid="270"/>
                                        </p:tgtEl>
                                        <p:attrNameLst>
                                          <p:attrName>style.visibility</p:attrName>
                                        </p:attrNameLst>
                                      </p:cBhvr>
                                      <p:to>
                                        <p:strVal val="visible"/>
                                      </p:to>
                                    </p:set>
                                    <p:anim calcmode="lin" valueType="num">
                                      <p:cBhvr>
                                        <p:cTn id="798" dur="100" fill="hold"/>
                                        <p:tgtEl>
                                          <p:spTgt spid="270"/>
                                        </p:tgtEl>
                                        <p:attrNameLst>
                                          <p:attrName>ppt_w</p:attrName>
                                        </p:attrNameLst>
                                      </p:cBhvr>
                                      <p:tavLst>
                                        <p:tav tm="0">
                                          <p:val>
                                            <p:strVal val="4*#ppt_w"/>
                                          </p:val>
                                        </p:tav>
                                        <p:tav tm="100000">
                                          <p:val>
                                            <p:strVal val="#ppt_w"/>
                                          </p:val>
                                        </p:tav>
                                      </p:tavLst>
                                    </p:anim>
                                    <p:anim calcmode="lin" valueType="num">
                                      <p:cBhvr>
                                        <p:cTn id="799" dur="100" fill="hold"/>
                                        <p:tgtEl>
                                          <p:spTgt spid="270"/>
                                        </p:tgtEl>
                                        <p:attrNameLst>
                                          <p:attrName>ppt_h</p:attrName>
                                        </p:attrNameLst>
                                      </p:cBhvr>
                                      <p:tavLst>
                                        <p:tav tm="0">
                                          <p:val>
                                            <p:strVal val="4*#ppt_h"/>
                                          </p:val>
                                        </p:tav>
                                        <p:tav tm="100000">
                                          <p:val>
                                            <p:strVal val="#ppt_h"/>
                                          </p:val>
                                        </p:tav>
                                      </p:tavLst>
                                    </p:anim>
                                  </p:childTnLst>
                                </p:cTn>
                              </p:par>
                            </p:childTnLst>
                          </p:cTn>
                        </p:par>
                        <p:par>
                          <p:cTn id="800" fill="hold">
                            <p:stCondLst>
                              <p:cond delay="2400"/>
                            </p:stCondLst>
                            <p:childTnLst>
                              <p:par>
                                <p:cTn id="801" presetID="23" presetClass="entr" presetSubtype="32" fill="hold" grpId="0" nodeType="afterEffect">
                                  <p:stCondLst>
                                    <p:cond delay="0"/>
                                  </p:stCondLst>
                                  <p:iterate>
                                    <p:tmAbs val="0"/>
                                  </p:iterate>
                                  <p:childTnLst>
                                    <p:set>
                                      <p:cBhvr>
                                        <p:cTn id="802" fill="hold"/>
                                        <p:tgtEl>
                                          <p:spTgt spid="271"/>
                                        </p:tgtEl>
                                        <p:attrNameLst>
                                          <p:attrName>style.visibility</p:attrName>
                                        </p:attrNameLst>
                                      </p:cBhvr>
                                      <p:to>
                                        <p:strVal val="visible"/>
                                      </p:to>
                                    </p:set>
                                    <p:anim calcmode="lin" valueType="num">
                                      <p:cBhvr>
                                        <p:cTn id="803" dur="100" fill="hold"/>
                                        <p:tgtEl>
                                          <p:spTgt spid="271"/>
                                        </p:tgtEl>
                                        <p:attrNameLst>
                                          <p:attrName>ppt_w</p:attrName>
                                        </p:attrNameLst>
                                      </p:cBhvr>
                                      <p:tavLst>
                                        <p:tav tm="0">
                                          <p:val>
                                            <p:strVal val="4*#ppt_w"/>
                                          </p:val>
                                        </p:tav>
                                        <p:tav tm="100000">
                                          <p:val>
                                            <p:strVal val="#ppt_w"/>
                                          </p:val>
                                        </p:tav>
                                      </p:tavLst>
                                    </p:anim>
                                    <p:anim calcmode="lin" valueType="num">
                                      <p:cBhvr>
                                        <p:cTn id="804" dur="100" fill="hold"/>
                                        <p:tgtEl>
                                          <p:spTgt spid="271"/>
                                        </p:tgtEl>
                                        <p:attrNameLst>
                                          <p:attrName>ppt_h</p:attrName>
                                        </p:attrNameLst>
                                      </p:cBhvr>
                                      <p:tavLst>
                                        <p:tav tm="0">
                                          <p:val>
                                            <p:strVal val="4*#ppt_h"/>
                                          </p:val>
                                        </p:tav>
                                        <p:tav tm="100000">
                                          <p:val>
                                            <p:strVal val="#ppt_h"/>
                                          </p:val>
                                        </p:tav>
                                      </p:tavLst>
                                    </p:anim>
                                  </p:childTnLst>
                                </p:cTn>
                              </p:par>
                            </p:childTnLst>
                          </p:cTn>
                        </p:par>
                        <p:par>
                          <p:cTn id="805" fill="hold">
                            <p:stCondLst>
                              <p:cond delay="2500"/>
                            </p:stCondLst>
                            <p:childTnLst>
                              <p:par>
                                <p:cTn id="806" presetID="23" presetClass="entr" presetSubtype="32" fill="hold" grpId="0" nodeType="afterEffect">
                                  <p:stCondLst>
                                    <p:cond delay="0"/>
                                  </p:stCondLst>
                                  <p:iterate>
                                    <p:tmAbs val="0"/>
                                  </p:iterate>
                                  <p:childTnLst>
                                    <p:set>
                                      <p:cBhvr>
                                        <p:cTn id="807" fill="hold"/>
                                        <p:tgtEl>
                                          <p:spTgt spid="272"/>
                                        </p:tgtEl>
                                        <p:attrNameLst>
                                          <p:attrName>style.visibility</p:attrName>
                                        </p:attrNameLst>
                                      </p:cBhvr>
                                      <p:to>
                                        <p:strVal val="visible"/>
                                      </p:to>
                                    </p:set>
                                    <p:anim calcmode="lin" valueType="num">
                                      <p:cBhvr>
                                        <p:cTn id="808" dur="100" fill="hold"/>
                                        <p:tgtEl>
                                          <p:spTgt spid="272"/>
                                        </p:tgtEl>
                                        <p:attrNameLst>
                                          <p:attrName>ppt_w</p:attrName>
                                        </p:attrNameLst>
                                      </p:cBhvr>
                                      <p:tavLst>
                                        <p:tav tm="0">
                                          <p:val>
                                            <p:strVal val="4*#ppt_w"/>
                                          </p:val>
                                        </p:tav>
                                        <p:tav tm="100000">
                                          <p:val>
                                            <p:strVal val="#ppt_w"/>
                                          </p:val>
                                        </p:tav>
                                      </p:tavLst>
                                    </p:anim>
                                    <p:anim calcmode="lin" valueType="num">
                                      <p:cBhvr>
                                        <p:cTn id="809" dur="100" fill="hold"/>
                                        <p:tgtEl>
                                          <p:spTgt spid="272"/>
                                        </p:tgtEl>
                                        <p:attrNameLst>
                                          <p:attrName>ppt_h</p:attrName>
                                        </p:attrNameLst>
                                      </p:cBhvr>
                                      <p:tavLst>
                                        <p:tav tm="0">
                                          <p:val>
                                            <p:strVal val="4*#ppt_h"/>
                                          </p:val>
                                        </p:tav>
                                        <p:tav tm="100000">
                                          <p:val>
                                            <p:strVal val="#ppt_h"/>
                                          </p:val>
                                        </p:tav>
                                      </p:tavLst>
                                    </p:anim>
                                  </p:childTnLst>
                                </p:cTn>
                              </p:par>
                            </p:childTnLst>
                          </p:cTn>
                        </p:par>
                        <p:par>
                          <p:cTn id="810" fill="hold">
                            <p:stCondLst>
                              <p:cond delay="2600"/>
                            </p:stCondLst>
                            <p:childTnLst>
                              <p:par>
                                <p:cTn id="811" presetID="23" presetClass="entr" presetSubtype="32" fill="hold" grpId="0" nodeType="afterEffect">
                                  <p:stCondLst>
                                    <p:cond delay="0"/>
                                  </p:stCondLst>
                                  <p:iterate>
                                    <p:tmAbs val="0"/>
                                  </p:iterate>
                                  <p:childTnLst>
                                    <p:set>
                                      <p:cBhvr>
                                        <p:cTn id="812" fill="hold"/>
                                        <p:tgtEl>
                                          <p:spTgt spid="273"/>
                                        </p:tgtEl>
                                        <p:attrNameLst>
                                          <p:attrName>style.visibility</p:attrName>
                                        </p:attrNameLst>
                                      </p:cBhvr>
                                      <p:to>
                                        <p:strVal val="visible"/>
                                      </p:to>
                                    </p:set>
                                    <p:anim calcmode="lin" valueType="num">
                                      <p:cBhvr>
                                        <p:cTn id="813" dur="100" fill="hold"/>
                                        <p:tgtEl>
                                          <p:spTgt spid="273"/>
                                        </p:tgtEl>
                                        <p:attrNameLst>
                                          <p:attrName>ppt_w</p:attrName>
                                        </p:attrNameLst>
                                      </p:cBhvr>
                                      <p:tavLst>
                                        <p:tav tm="0">
                                          <p:val>
                                            <p:strVal val="4*#ppt_w"/>
                                          </p:val>
                                        </p:tav>
                                        <p:tav tm="100000">
                                          <p:val>
                                            <p:strVal val="#ppt_w"/>
                                          </p:val>
                                        </p:tav>
                                      </p:tavLst>
                                    </p:anim>
                                    <p:anim calcmode="lin" valueType="num">
                                      <p:cBhvr>
                                        <p:cTn id="814" dur="100" fill="hold"/>
                                        <p:tgtEl>
                                          <p:spTgt spid="273"/>
                                        </p:tgtEl>
                                        <p:attrNameLst>
                                          <p:attrName>ppt_h</p:attrName>
                                        </p:attrNameLst>
                                      </p:cBhvr>
                                      <p:tavLst>
                                        <p:tav tm="0">
                                          <p:val>
                                            <p:strVal val="4*#ppt_h"/>
                                          </p:val>
                                        </p:tav>
                                        <p:tav tm="100000">
                                          <p:val>
                                            <p:strVal val="#ppt_h"/>
                                          </p:val>
                                        </p:tav>
                                      </p:tavLst>
                                    </p:anim>
                                  </p:childTnLst>
                                </p:cTn>
                              </p:par>
                            </p:childTnLst>
                          </p:cTn>
                        </p:par>
                        <p:par>
                          <p:cTn id="815" fill="hold">
                            <p:stCondLst>
                              <p:cond delay="2700"/>
                            </p:stCondLst>
                            <p:childTnLst>
                              <p:par>
                                <p:cTn id="816" presetID="23" presetClass="entr" presetSubtype="32" fill="hold" grpId="0" nodeType="afterEffect">
                                  <p:stCondLst>
                                    <p:cond delay="0"/>
                                  </p:stCondLst>
                                  <p:iterate>
                                    <p:tmAbs val="0"/>
                                  </p:iterate>
                                  <p:childTnLst>
                                    <p:set>
                                      <p:cBhvr>
                                        <p:cTn id="817" fill="hold"/>
                                        <p:tgtEl>
                                          <p:spTgt spid="274"/>
                                        </p:tgtEl>
                                        <p:attrNameLst>
                                          <p:attrName>style.visibility</p:attrName>
                                        </p:attrNameLst>
                                      </p:cBhvr>
                                      <p:to>
                                        <p:strVal val="visible"/>
                                      </p:to>
                                    </p:set>
                                    <p:anim calcmode="lin" valueType="num">
                                      <p:cBhvr>
                                        <p:cTn id="818" dur="100" fill="hold"/>
                                        <p:tgtEl>
                                          <p:spTgt spid="274"/>
                                        </p:tgtEl>
                                        <p:attrNameLst>
                                          <p:attrName>ppt_w</p:attrName>
                                        </p:attrNameLst>
                                      </p:cBhvr>
                                      <p:tavLst>
                                        <p:tav tm="0">
                                          <p:val>
                                            <p:strVal val="4*#ppt_w"/>
                                          </p:val>
                                        </p:tav>
                                        <p:tav tm="100000">
                                          <p:val>
                                            <p:strVal val="#ppt_w"/>
                                          </p:val>
                                        </p:tav>
                                      </p:tavLst>
                                    </p:anim>
                                    <p:anim calcmode="lin" valueType="num">
                                      <p:cBhvr>
                                        <p:cTn id="819" dur="100" fill="hold"/>
                                        <p:tgtEl>
                                          <p:spTgt spid="274"/>
                                        </p:tgtEl>
                                        <p:attrNameLst>
                                          <p:attrName>ppt_h</p:attrName>
                                        </p:attrNameLst>
                                      </p:cBhvr>
                                      <p:tavLst>
                                        <p:tav tm="0">
                                          <p:val>
                                            <p:strVal val="4*#ppt_h"/>
                                          </p:val>
                                        </p:tav>
                                        <p:tav tm="100000">
                                          <p:val>
                                            <p:strVal val="#ppt_h"/>
                                          </p:val>
                                        </p:tav>
                                      </p:tavLst>
                                    </p:anim>
                                  </p:childTnLst>
                                </p:cTn>
                              </p:par>
                            </p:childTnLst>
                          </p:cTn>
                        </p:par>
                        <p:par>
                          <p:cTn id="820" fill="hold">
                            <p:stCondLst>
                              <p:cond delay="2800"/>
                            </p:stCondLst>
                            <p:childTnLst>
                              <p:par>
                                <p:cTn id="821" presetID="23" presetClass="entr" presetSubtype="32" fill="hold" grpId="0" nodeType="afterEffect">
                                  <p:stCondLst>
                                    <p:cond delay="0"/>
                                  </p:stCondLst>
                                  <p:iterate>
                                    <p:tmAbs val="0"/>
                                  </p:iterate>
                                  <p:childTnLst>
                                    <p:set>
                                      <p:cBhvr>
                                        <p:cTn id="822" fill="hold"/>
                                        <p:tgtEl>
                                          <p:spTgt spid="275"/>
                                        </p:tgtEl>
                                        <p:attrNameLst>
                                          <p:attrName>style.visibility</p:attrName>
                                        </p:attrNameLst>
                                      </p:cBhvr>
                                      <p:to>
                                        <p:strVal val="visible"/>
                                      </p:to>
                                    </p:set>
                                    <p:anim calcmode="lin" valueType="num">
                                      <p:cBhvr>
                                        <p:cTn id="823" dur="100" fill="hold"/>
                                        <p:tgtEl>
                                          <p:spTgt spid="275"/>
                                        </p:tgtEl>
                                        <p:attrNameLst>
                                          <p:attrName>ppt_w</p:attrName>
                                        </p:attrNameLst>
                                      </p:cBhvr>
                                      <p:tavLst>
                                        <p:tav tm="0">
                                          <p:val>
                                            <p:strVal val="4*#ppt_w"/>
                                          </p:val>
                                        </p:tav>
                                        <p:tav tm="100000">
                                          <p:val>
                                            <p:strVal val="#ppt_w"/>
                                          </p:val>
                                        </p:tav>
                                      </p:tavLst>
                                    </p:anim>
                                    <p:anim calcmode="lin" valueType="num">
                                      <p:cBhvr>
                                        <p:cTn id="824" dur="100" fill="hold"/>
                                        <p:tgtEl>
                                          <p:spTgt spid="275"/>
                                        </p:tgtEl>
                                        <p:attrNameLst>
                                          <p:attrName>ppt_h</p:attrName>
                                        </p:attrNameLst>
                                      </p:cBhvr>
                                      <p:tavLst>
                                        <p:tav tm="0">
                                          <p:val>
                                            <p:strVal val="4*#ppt_h"/>
                                          </p:val>
                                        </p:tav>
                                        <p:tav tm="100000">
                                          <p:val>
                                            <p:strVal val="#ppt_h"/>
                                          </p:val>
                                        </p:tav>
                                      </p:tavLst>
                                    </p:anim>
                                  </p:childTnLst>
                                </p:cTn>
                              </p:par>
                            </p:childTnLst>
                          </p:cTn>
                        </p:par>
                        <p:par>
                          <p:cTn id="825" fill="hold">
                            <p:stCondLst>
                              <p:cond delay="2900"/>
                            </p:stCondLst>
                            <p:childTnLst>
                              <p:par>
                                <p:cTn id="826" presetID="23" presetClass="entr" presetSubtype="32" fill="hold" grpId="0" nodeType="afterEffect">
                                  <p:stCondLst>
                                    <p:cond delay="0"/>
                                  </p:stCondLst>
                                  <p:iterate>
                                    <p:tmAbs val="0"/>
                                  </p:iterate>
                                  <p:childTnLst>
                                    <p:set>
                                      <p:cBhvr>
                                        <p:cTn id="827" fill="hold"/>
                                        <p:tgtEl>
                                          <p:spTgt spid="276"/>
                                        </p:tgtEl>
                                        <p:attrNameLst>
                                          <p:attrName>style.visibility</p:attrName>
                                        </p:attrNameLst>
                                      </p:cBhvr>
                                      <p:to>
                                        <p:strVal val="visible"/>
                                      </p:to>
                                    </p:set>
                                    <p:anim calcmode="lin" valueType="num">
                                      <p:cBhvr>
                                        <p:cTn id="828" dur="100" fill="hold"/>
                                        <p:tgtEl>
                                          <p:spTgt spid="276"/>
                                        </p:tgtEl>
                                        <p:attrNameLst>
                                          <p:attrName>ppt_w</p:attrName>
                                        </p:attrNameLst>
                                      </p:cBhvr>
                                      <p:tavLst>
                                        <p:tav tm="0">
                                          <p:val>
                                            <p:strVal val="4*#ppt_w"/>
                                          </p:val>
                                        </p:tav>
                                        <p:tav tm="100000">
                                          <p:val>
                                            <p:strVal val="#ppt_w"/>
                                          </p:val>
                                        </p:tav>
                                      </p:tavLst>
                                    </p:anim>
                                    <p:anim calcmode="lin" valueType="num">
                                      <p:cBhvr>
                                        <p:cTn id="829" dur="100" fill="hold"/>
                                        <p:tgtEl>
                                          <p:spTgt spid="276"/>
                                        </p:tgtEl>
                                        <p:attrNameLst>
                                          <p:attrName>ppt_h</p:attrName>
                                        </p:attrNameLst>
                                      </p:cBhvr>
                                      <p:tavLst>
                                        <p:tav tm="0">
                                          <p:val>
                                            <p:strVal val="4*#ppt_h"/>
                                          </p:val>
                                        </p:tav>
                                        <p:tav tm="100000">
                                          <p:val>
                                            <p:strVal val="#ppt_h"/>
                                          </p:val>
                                        </p:tav>
                                      </p:tavLst>
                                    </p:anim>
                                  </p:childTnLst>
                                </p:cTn>
                              </p:par>
                            </p:childTnLst>
                          </p:cTn>
                        </p:par>
                        <p:par>
                          <p:cTn id="830" fill="hold">
                            <p:stCondLst>
                              <p:cond delay="3000"/>
                            </p:stCondLst>
                            <p:childTnLst>
                              <p:par>
                                <p:cTn id="831" presetID="23" presetClass="entr" presetSubtype="32" fill="hold" grpId="0" nodeType="afterEffect">
                                  <p:stCondLst>
                                    <p:cond delay="0"/>
                                  </p:stCondLst>
                                  <p:iterate>
                                    <p:tmAbs val="0"/>
                                  </p:iterate>
                                  <p:childTnLst>
                                    <p:set>
                                      <p:cBhvr>
                                        <p:cTn id="832" fill="hold"/>
                                        <p:tgtEl>
                                          <p:spTgt spid="277"/>
                                        </p:tgtEl>
                                        <p:attrNameLst>
                                          <p:attrName>style.visibility</p:attrName>
                                        </p:attrNameLst>
                                      </p:cBhvr>
                                      <p:to>
                                        <p:strVal val="visible"/>
                                      </p:to>
                                    </p:set>
                                    <p:anim calcmode="lin" valueType="num">
                                      <p:cBhvr>
                                        <p:cTn id="833" dur="100" fill="hold"/>
                                        <p:tgtEl>
                                          <p:spTgt spid="277"/>
                                        </p:tgtEl>
                                        <p:attrNameLst>
                                          <p:attrName>ppt_w</p:attrName>
                                        </p:attrNameLst>
                                      </p:cBhvr>
                                      <p:tavLst>
                                        <p:tav tm="0">
                                          <p:val>
                                            <p:strVal val="4*#ppt_w"/>
                                          </p:val>
                                        </p:tav>
                                        <p:tav tm="100000">
                                          <p:val>
                                            <p:strVal val="#ppt_w"/>
                                          </p:val>
                                        </p:tav>
                                      </p:tavLst>
                                    </p:anim>
                                    <p:anim calcmode="lin" valueType="num">
                                      <p:cBhvr>
                                        <p:cTn id="834" dur="100" fill="hold"/>
                                        <p:tgtEl>
                                          <p:spTgt spid="277"/>
                                        </p:tgtEl>
                                        <p:attrNameLst>
                                          <p:attrName>ppt_h</p:attrName>
                                        </p:attrNameLst>
                                      </p:cBhvr>
                                      <p:tavLst>
                                        <p:tav tm="0">
                                          <p:val>
                                            <p:strVal val="4*#ppt_h"/>
                                          </p:val>
                                        </p:tav>
                                        <p:tav tm="100000">
                                          <p:val>
                                            <p:strVal val="#ppt_h"/>
                                          </p:val>
                                        </p:tav>
                                      </p:tavLst>
                                    </p:anim>
                                  </p:childTnLst>
                                </p:cTn>
                              </p:par>
                            </p:childTnLst>
                          </p:cTn>
                        </p:par>
                        <p:par>
                          <p:cTn id="835" fill="hold">
                            <p:stCondLst>
                              <p:cond delay="3100"/>
                            </p:stCondLst>
                            <p:childTnLst>
                              <p:par>
                                <p:cTn id="836" presetID="23" presetClass="entr" presetSubtype="32" fill="hold" grpId="0" nodeType="afterEffect">
                                  <p:stCondLst>
                                    <p:cond delay="0"/>
                                  </p:stCondLst>
                                  <p:iterate>
                                    <p:tmAbs val="0"/>
                                  </p:iterate>
                                  <p:childTnLst>
                                    <p:set>
                                      <p:cBhvr>
                                        <p:cTn id="837" fill="hold"/>
                                        <p:tgtEl>
                                          <p:spTgt spid="278"/>
                                        </p:tgtEl>
                                        <p:attrNameLst>
                                          <p:attrName>style.visibility</p:attrName>
                                        </p:attrNameLst>
                                      </p:cBhvr>
                                      <p:to>
                                        <p:strVal val="visible"/>
                                      </p:to>
                                    </p:set>
                                    <p:anim calcmode="lin" valueType="num">
                                      <p:cBhvr>
                                        <p:cTn id="838" dur="100" fill="hold"/>
                                        <p:tgtEl>
                                          <p:spTgt spid="278"/>
                                        </p:tgtEl>
                                        <p:attrNameLst>
                                          <p:attrName>ppt_w</p:attrName>
                                        </p:attrNameLst>
                                      </p:cBhvr>
                                      <p:tavLst>
                                        <p:tav tm="0">
                                          <p:val>
                                            <p:strVal val="4*#ppt_w"/>
                                          </p:val>
                                        </p:tav>
                                        <p:tav tm="100000">
                                          <p:val>
                                            <p:strVal val="#ppt_w"/>
                                          </p:val>
                                        </p:tav>
                                      </p:tavLst>
                                    </p:anim>
                                    <p:anim calcmode="lin" valueType="num">
                                      <p:cBhvr>
                                        <p:cTn id="839" dur="100" fill="hold"/>
                                        <p:tgtEl>
                                          <p:spTgt spid="278"/>
                                        </p:tgtEl>
                                        <p:attrNameLst>
                                          <p:attrName>ppt_h</p:attrName>
                                        </p:attrNameLst>
                                      </p:cBhvr>
                                      <p:tavLst>
                                        <p:tav tm="0">
                                          <p:val>
                                            <p:strVal val="4*#ppt_h"/>
                                          </p:val>
                                        </p:tav>
                                        <p:tav tm="100000">
                                          <p:val>
                                            <p:strVal val="#ppt_h"/>
                                          </p:val>
                                        </p:tav>
                                      </p:tavLst>
                                    </p:anim>
                                  </p:childTnLst>
                                </p:cTn>
                              </p:par>
                            </p:childTnLst>
                          </p:cTn>
                        </p:par>
                        <p:par>
                          <p:cTn id="840" fill="hold">
                            <p:stCondLst>
                              <p:cond delay="3200"/>
                            </p:stCondLst>
                            <p:childTnLst>
                              <p:par>
                                <p:cTn id="841" presetID="23" presetClass="entr" presetSubtype="32" fill="hold" grpId="0" nodeType="afterEffect">
                                  <p:stCondLst>
                                    <p:cond delay="0"/>
                                  </p:stCondLst>
                                  <p:iterate>
                                    <p:tmAbs val="0"/>
                                  </p:iterate>
                                  <p:childTnLst>
                                    <p:set>
                                      <p:cBhvr>
                                        <p:cTn id="842" fill="hold"/>
                                        <p:tgtEl>
                                          <p:spTgt spid="279"/>
                                        </p:tgtEl>
                                        <p:attrNameLst>
                                          <p:attrName>style.visibility</p:attrName>
                                        </p:attrNameLst>
                                      </p:cBhvr>
                                      <p:to>
                                        <p:strVal val="visible"/>
                                      </p:to>
                                    </p:set>
                                    <p:anim calcmode="lin" valueType="num">
                                      <p:cBhvr>
                                        <p:cTn id="843" dur="100" fill="hold"/>
                                        <p:tgtEl>
                                          <p:spTgt spid="279"/>
                                        </p:tgtEl>
                                        <p:attrNameLst>
                                          <p:attrName>ppt_w</p:attrName>
                                        </p:attrNameLst>
                                      </p:cBhvr>
                                      <p:tavLst>
                                        <p:tav tm="0">
                                          <p:val>
                                            <p:strVal val="4*#ppt_w"/>
                                          </p:val>
                                        </p:tav>
                                        <p:tav tm="100000">
                                          <p:val>
                                            <p:strVal val="#ppt_w"/>
                                          </p:val>
                                        </p:tav>
                                      </p:tavLst>
                                    </p:anim>
                                    <p:anim calcmode="lin" valueType="num">
                                      <p:cBhvr>
                                        <p:cTn id="844" dur="100" fill="hold"/>
                                        <p:tgtEl>
                                          <p:spTgt spid="279"/>
                                        </p:tgtEl>
                                        <p:attrNameLst>
                                          <p:attrName>ppt_h</p:attrName>
                                        </p:attrNameLst>
                                      </p:cBhvr>
                                      <p:tavLst>
                                        <p:tav tm="0">
                                          <p:val>
                                            <p:strVal val="4*#ppt_h"/>
                                          </p:val>
                                        </p:tav>
                                        <p:tav tm="100000">
                                          <p:val>
                                            <p:strVal val="#ppt_h"/>
                                          </p:val>
                                        </p:tav>
                                      </p:tavLst>
                                    </p:anim>
                                  </p:childTnLst>
                                </p:cTn>
                              </p:par>
                            </p:childTnLst>
                          </p:cTn>
                        </p:par>
                        <p:par>
                          <p:cTn id="845" fill="hold">
                            <p:stCondLst>
                              <p:cond delay="3300"/>
                            </p:stCondLst>
                            <p:childTnLst>
                              <p:par>
                                <p:cTn id="846" presetID="23" presetClass="entr" presetSubtype="32" fill="hold" grpId="0" nodeType="afterEffect">
                                  <p:stCondLst>
                                    <p:cond delay="0"/>
                                  </p:stCondLst>
                                  <p:iterate>
                                    <p:tmAbs val="0"/>
                                  </p:iterate>
                                  <p:childTnLst>
                                    <p:set>
                                      <p:cBhvr>
                                        <p:cTn id="847" fill="hold"/>
                                        <p:tgtEl>
                                          <p:spTgt spid="280"/>
                                        </p:tgtEl>
                                        <p:attrNameLst>
                                          <p:attrName>style.visibility</p:attrName>
                                        </p:attrNameLst>
                                      </p:cBhvr>
                                      <p:to>
                                        <p:strVal val="visible"/>
                                      </p:to>
                                    </p:set>
                                    <p:anim calcmode="lin" valueType="num">
                                      <p:cBhvr>
                                        <p:cTn id="848" dur="100" fill="hold"/>
                                        <p:tgtEl>
                                          <p:spTgt spid="280"/>
                                        </p:tgtEl>
                                        <p:attrNameLst>
                                          <p:attrName>ppt_w</p:attrName>
                                        </p:attrNameLst>
                                      </p:cBhvr>
                                      <p:tavLst>
                                        <p:tav tm="0">
                                          <p:val>
                                            <p:strVal val="4*#ppt_w"/>
                                          </p:val>
                                        </p:tav>
                                        <p:tav tm="100000">
                                          <p:val>
                                            <p:strVal val="#ppt_w"/>
                                          </p:val>
                                        </p:tav>
                                      </p:tavLst>
                                    </p:anim>
                                    <p:anim calcmode="lin" valueType="num">
                                      <p:cBhvr>
                                        <p:cTn id="849" dur="100" fill="hold"/>
                                        <p:tgtEl>
                                          <p:spTgt spid="280"/>
                                        </p:tgtEl>
                                        <p:attrNameLst>
                                          <p:attrName>ppt_h</p:attrName>
                                        </p:attrNameLst>
                                      </p:cBhvr>
                                      <p:tavLst>
                                        <p:tav tm="0">
                                          <p:val>
                                            <p:strVal val="4*#ppt_h"/>
                                          </p:val>
                                        </p:tav>
                                        <p:tav tm="100000">
                                          <p:val>
                                            <p:strVal val="#ppt_h"/>
                                          </p:val>
                                        </p:tav>
                                      </p:tavLst>
                                    </p:anim>
                                  </p:childTnLst>
                                </p:cTn>
                              </p:par>
                            </p:childTnLst>
                          </p:cTn>
                        </p:par>
                        <p:par>
                          <p:cTn id="850" fill="hold">
                            <p:stCondLst>
                              <p:cond delay="3400"/>
                            </p:stCondLst>
                            <p:childTnLst>
                              <p:par>
                                <p:cTn id="851" presetID="23" presetClass="entr" presetSubtype="32" fill="hold" grpId="0" nodeType="afterEffect">
                                  <p:stCondLst>
                                    <p:cond delay="0"/>
                                  </p:stCondLst>
                                  <p:iterate>
                                    <p:tmAbs val="0"/>
                                  </p:iterate>
                                  <p:childTnLst>
                                    <p:set>
                                      <p:cBhvr>
                                        <p:cTn id="852" fill="hold"/>
                                        <p:tgtEl>
                                          <p:spTgt spid="281"/>
                                        </p:tgtEl>
                                        <p:attrNameLst>
                                          <p:attrName>style.visibility</p:attrName>
                                        </p:attrNameLst>
                                      </p:cBhvr>
                                      <p:to>
                                        <p:strVal val="visible"/>
                                      </p:to>
                                    </p:set>
                                    <p:anim calcmode="lin" valueType="num">
                                      <p:cBhvr>
                                        <p:cTn id="853" dur="100" fill="hold"/>
                                        <p:tgtEl>
                                          <p:spTgt spid="281"/>
                                        </p:tgtEl>
                                        <p:attrNameLst>
                                          <p:attrName>ppt_w</p:attrName>
                                        </p:attrNameLst>
                                      </p:cBhvr>
                                      <p:tavLst>
                                        <p:tav tm="0">
                                          <p:val>
                                            <p:strVal val="4*#ppt_w"/>
                                          </p:val>
                                        </p:tav>
                                        <p:tav tm="100000">
                                          <p:val>
                                            <p:strVal val="#ppt_w"/>
                                          </p:val>
                                        </p:tav>
                                      </p:tavLst>
                                    </p:anim>
                                    <p:anim calcmode="lin" valueType="num">
                                      <p:cBhvr>
                                        <p:cTn id="854" dur="100" fill="hold"/>
                                        <p:tgtEl>
                                          <p:spTgt spid="281"/>
                                        </p:tgtEl>
                                        <p:attrNameLst>
                                          <p:attrName>ppt_h</p:attrName>
                                        </p:attrNameLst>
                                      </p:cBhvr>
                                      <p:tavLst>
                                        <p:tav tm="0">
                                          <p:val>
                                            <p:strVal val="4*#ppt_h"/>
                                          </p:val>
                                        </p:tav>
                                        <p:tav tm="100000">
                                          <p:val>
                                            <p:strVal val="#ppt_h"/>
                                          </p:val>
                                        </p:tav>
                                      </p:tavLst>
                                    </p:anim>
                                  </p:childTnLst>
                                </p:cTn>
                              </p:par>
                            </p:childTnLst>
                          </p:cTn>
                        </p:par>
                        <p:par>
                          <p:cTn id="855" fill="hold">
                            <p:stCondLst>
                              <p:cond delay="3500"/>
                            </p:stCondLst>
                            <p:childTnLst>
                              <p:par>
                                <p:cTn id="856" presetID="23" presetClass="entr" presetSubtype="32" fill="hold" grpId="0" nodeType="afterEffect">
                                  <p:stCondLst>
                                    <p:cond delay="0"/>
                                  </p:stCondLst>
                                  <p:iterate>
                                    <p:tmAbs val="0"/>
                                  </p:iterate>
                                  <p:childTnLst>
                                    <p:set>
                                      <p:cBhvr>
                                        <p:cTn id="857" fill="hold"/>
                                        <p:tgtEl>
                                          <p:spTgt spid="282"/>
                                        </p:tgtEl>
                                        <p:attrNameLst>
                                          <p:attrName>style.visibility</p:attrName>
                                        </p:attrNameLst>
                                      </p:cBhvr>
                                      <p:to>
                                        <p:strVal val="visible"/>
                                      </p:to>
                                    </p:set>
                                    <p:anim calcmode="lin" valueType="num">
                                      <p:cBhvr>
                                        <p:cTn id="858" dur="100" fill="hold"/>
                                        <p:tgtEl>
                                          <p:spTgt spid="282"/>
                                        </p:tgtEl>
                                        <p:attrNameLst>
                                          <p:attrName>ppt_w</p:attrName>
                                        </p:attrNameLst>
                                      </p:cBhvr>
                                      <p:tavLst>
                                        <p:tav tm="0">
                                          <p:val>
                                            <p:strVal val="4*#ppt_w"/>
                                          </p:val>
                                        </p:tav>
                                        <p:tav tm="100000">
                                          <p:val>
                                            <p:strVal val="#ppt_w"/>
                                          </p:val>
                                        </p:tav>
                                      </p:tavLst>
                                    </p:anim>
                                    <p:anim calcmode="lin" valueType="num">
                                      <p:cBhvr>
                                        <p:cTn id="859" dur="100" fill="hold"/>
                                        <p:tgtEl>
                                          <p:spTgt spid="282"/>
                                        </p:tgtEl>
                                        <p:attrNameLst>
                                          <p:attrName>ppt_h</p:attrName>
                                        </p:attrNameLst>
                                      </p:cBhvr>
                                      <p:tavLst>
                                        <p:tav tm="0">
                                          <p:val>
                                            <p:strVal val="4*#ppt_h"/>
                                          </p:val>
                                        </p:tav>
                                        <p:tav tm="100000">
                                          <p:val>
                                            <p:strVal val="#ppt_h"/>
                                          </p:val>
                                        </p:tav>
                                      </p:tavLst>
                                    </p:anim>
                                  </p:childTnLst>
                                </p:cTn>
                              </p:par>
                            </p:childTnLst>
                          </p:cTn>
                        </p:par>
                        <p:par>
                          <p:cTn id="860" fill="hold">
                            <p:stCondLst>
                              <p:cond delay="3600"/>
                            </p:stCondLst>
                            <p:childTnLst>
                              <p:par>
                                <p:cTn id="861" presetID="23" presetClass="entr" presetSubtype="32" fill="hold" grpId="0" nodeType="afterEffect">
                                  <p:stCondLst>
                                    <p:cond delay="0"/>
                                  </p:stCondLst>
                                  <p:iterate>
                                    <p:tmAbs val="0"/>
                                  </p:iterate>
                                  <p:childTnLst>
                                    <p:set>
                                      <p:cBhvr>
                                        <p:cTn id="862" fill="hold"/>
                                        <p:tgtEl>
                                          <p:spTgt spid="283"/>
                                        </p:tgtEl>
                                        <p:attrNameLst>
                                          <p:attrName>style.visibility</p:attrName>
                                        </p:attrNameLst>
                                      </p:cBhvr>
                                      <p:to>
                                        <p:strVal val="visible"/>
                                      </p:to>
                                    </p:set>
                                    <p:anim calcmode="lin" valueType="num">
                                      <p:cBhvr>
                                        <p:cTn id="863" dur="100" fill="hold"/>
                                        <p:tgtEl>
                                          <p:spTgt spid="283"/>
                                        </p:tgtEl>
                                        <p:attrNameLst>
                                          <p:attrName>ppt_w</p:attrName>
                                        </p:attrNameLst>
                                      </p:cBhvr>
                                      <p:tavLst>
                                        <p:tav tm="0">
                                          <p:val>
                                            <p:strVal val="4*#ppt_w"/>
                                          </p:val>
                                        </p:tav>
                                        <p:tav tm="100000">
                                          <p:val>
                                            <p:strVal val="#ppt_w"/>
                                          </p:val>
                                        </p:tav>
                                      </p:tavLst>
                                    </p:anim>
                                    <p:anim calcmode="lin" valueType="num">
                                      <p:cBhvr>
                                        <p:cTn id="864" dur="100" fill="hold"/>
                                        <p:tgtEl>
                                          <p:spTgt spid="283"/>
                                        </p:tgtEl>
                                        <p:attrNameLst>
                                          <p:attrName>ppt_h</p:attrName>
                                        </p:attrNameLst>
                                      </p:cBhvr>
                                      <p:tavLst>
                                        <p:tav tm="0">
                                          <p:val>
                                            <p:strVal val="4*#ppt_h"/>
                                          </p:val>
                                        </p:tav>
                                        <p:tav tm="100000">
                                          <p:val>
                                            <p:strVal val="#ppt_h"/>
                                          </p:val>
                                        </p:tav>
                                      </p:tavLst>
                                    </p:anim>
                                  </p:childTnLst>
                                </p:cTn>
                              </p:par>
                            </p:childTnLst>
                          </p:cTn>
                        </p:par>
                        <p:par>
                          <p:cTn id="865" fill="hold">
                            <p:stCondLst>
                              <p:cond delay="3700"/>
                            </p:stCondLst>
                            <p:childTnLst>
                              <p:par>
                                <p:cTn id="866" presetID="23" presetClass="entr" presetSubtype="32" fill="hold" grpId="0" nodeType="afterEffect">
                                  <p:stCondLst>
                                    <p:cond delay="0"/>
                                  </p:stCondLst>
                                  <p:iterate>
                                    <p:tmAbs val="0"/>
                                  </p:iterate>
                                  <p:childTnLst>
                                    <p:set>
                                      <p:cBhvr>
                                        <p:cTn id="867" fill="hold"/>
                                        <p:tgtEl>
                                          <p:spTgt spid="284"/>
                                        </p:tgtEl>
                                        <p:attrNameLst>
                                          <p:attrName>style.visibility</p:attrName>
                                        </p:attrNameLst>
                                      </p:cBhvr>
                                      <p:to>
                                        <p:strVal val="visible"/>
                                      </p:to>
                                    </p:set>
                                    <p:anim calcmode="lin" valueType="num">
                                      <p:cBhvr>
                                        <p:cTn id="868" dur="100" fill="hold"/>
                                        <p:tgtEl>
                                          <p:spTgt spid="284"/>
                                        </p:tgtEl>
                                        <p:attrNameLst>
                                          <p:attrName>ppt_w</p:attrName>
                                        </p:attrNameLst>
                                      </p:cBhvr>
                                      <p:tavLst>
                                        <p:tav tm="0">
                                          <p:val>
                                            <p:strVal val="4*#ppt_w"/>
                                          </p:val>
                                        </p:tav>
                                        <p:tav tm="100000">
                                          <p:val>
                                            <p:strVal val="#ppt_w"/>
                                          </p:val>
                                        </p:tav>
                                      </p:tavLst>
                                    </p:anim>
                                    <p:anim calcmode="lin" valueType="num">
                                      <p:cBhvr>
                                        <p:cTn id="869" dur="100" fill="hold"/>
                                        <p:tgtEl>
                                          <p:spTgt spid="284"/>
                                        </p:tgtEl>
                                        <p:attrNameLst>
                                          <p:attrName>ppt_h</p:attrName>
                                        </p:attrNameLst>
                                      </p:cBhvr>
                                      <p:tavLst>
                                        <p:tav tm="0">
                                          <p:val>
                                            <p:strVal val="4*#ppt_h"/>
                                          </p:val>
                                        </p:tav>
                                        <p:tav tm="100000">
                                          <p:val>
                                            <p:strVal val="#ppt_h"/>
                                          </p:val>
                                        </p:tav>
                                      </p:tavLst>
                                    </p:anim>
                                  </p:childTnLst>
                                </p:cTn>
                              </p:par>
                            </p:childTnLst>
                          </p:cTn>
                        </p:par>
                        <p:par>
                          <p:cTn id="870" fill="hold">
                            <p:stCondLst>
                              <p:cond delay="3800"/>
                            </p:stCondLst>
                            <p:childTnLst>
                              <p:par>
                                <p:cTn id="871" presetID="23" presetClass="entr" presetSubtype="32" fill="hold" grpId="0" nodeType="afterEffect">
                                  <p:stCondLst>
                                    <p:cond delay="0"/>
                                  </p:stCondLst>
                                  <p:iterate>
                                    <p:tmAbs val="0"/>
                                  </p:iterate>
                                  <p:childTnLst>
                                    <p:set>
                                      <p:cBhvr>
                                        <p:cTn id="872" fill="hold"/>
                                        <p:tgtEl>
                                          <p:spTgt spid="285"/>
                                        </p:tgtEl>
                                        <p:attrNameLst>
                                          <p:attrName>style.visibility</p:attrName>
                                        </p:attrNameLst>
                                      </p:cBhvr>
                                      <p:to>
                                        <p:strVal val="visible"/>
                                      </p:to>
                                    </p:set>
                                    <p:anim calcmode="lin" valueType="num">
                                      <p:cBhvr>
                                        <p:cTn id="873" dur="100" fill="hold"/>
                                        <p:tgtEl>
                                          <p:spTgt spid="285"/>
                                        </p:tgtEl>
                                        <p:attrNameLst>
                                          <p:attrName>ppt_w</p:attrName>
                                        </p:attrNameLst>
                                      </p:cBhvr>
                                      <p:tavLst>
                                        <p:tav tm="0">
                                          <p:val>
                                            <p:strVal val="4*#ppt_w"/>
                                          </p:val>
                                        </p:tav>
                                        <p:tav tm="100000">
                                          <p:val>
                                            <p:strVal val="#ppt_w"/>
                                          </p:val>
                                        </p:tav>
                                      </p:tavLst>
                                    </p:anim>
                                    <p:anim calcmode="lin" valueType="num">
                                      <p:cBhvr>
                                        <p:cTn id="874" dur="100" fill="hold"/>
                                        <p:tgtEl>
                                          <p:spTgt spid="285"/>
                                        </p:tgtEl>
                                        <p:attrNameLst>
                                          <p:attrName>ppt_h</p:attrName>
                                        </p:attrNameLst>
                                      </p:cBhvr>
                                      <p:tavLst>
                                        <p:tav tm="0">
                                          <p:val>
                                            <p:strVal val="4*#ppt_h"/>
                                          </p:val>
                                        </p:tav>
                                        <p:tav tm="100000">
                                          <p:val>
                                            <p:strVal val="#ppt_h"/>
                                          </p:val>
                                        </p:tav>
                                      </p:tavLst>
                                    </p:anim>
                                  </p:childTnLst>
                                </p:cTn>
                              </p:par>
                            </p:childTnLst>
                          </p:cTn>
                        </p:par>
                        <p:par>
                          <p:cTn id="875" fill="hold">
                            <p:stCondLst>
                              <p:cond delay="3900"/>
                            </p:stCondLst>
                            <p:childTnLst>
                              <p:par>
                                <p:cTn id="876" presetID="23" presetClass="entr" presetSubtype="32" fill="hold" grpId="0" nodeType="afterEffect">
                                  <p:stCondLst>
                                    <p:cond delay="0"/>
                                  </p:stCondLst>
                                  <p:iterate>
                                    <p:tmAbs val="0"/>
                                  </p:iterate>
                                  <p:childTnLst>
                                    <p:set>
                                      <p:cBhvr>
                                        <p:cTn id="877" fill="hold"/>
                                        <p:tgtEl>
                                          <p:spTgt spid="286"/>
                                        </p:tgtEl>
                                        <p:attrNameLst>
                                          <p:attrName>style.visibility</p:attrName>
                                        </p:attrNameLst>
                                      </p:cBhvr>
                                      <p:to>
                                        <p:strVal val="visible"/>
                                      </p:to>
                                    </p:set>
                                    <p:anim calcmode="lin" valueType="num">
                                      <p:cBhvr>
                                        <p:cTn id="878" dur="100" fill="hold"/>
                                        <p:tgtEl>
                                          <p:spTgt spid="286"/>
                                        </p:tgtEl>
                                        <p:attrNameLst>
                                          <p:attrName>ppt_w</p:attrName>
                                        </p:attrNameLst>
                                      </p:cBhvr>
                                      <p:tavLst>
                                        <p:tav tm="0">
                                          <p:val>
                                            <p:strVal val="4*#ppt_w"/>
                                          </p:val>
                                        </p:tav>
                                        <p:tav tm="100000">
                                          <p:val>
                                            <p:strVal val="#ppt_w"/>
                                          </p:val>
                                        </p:tav>
                                      </p:tavLst>
                                    </p:anim>
                                    <p:anim calcmode="lin" valueType="num">
                                      <p:cBhvr>
                                        <p:cTn id="879" dur="100" fill="hold"/>
                                        <p:tgtEl>
                                          <p:spTgt spid="286"/>
                                        </p:tgtEl>
                                        <p:attrNameLst>
                                          <p:attrName>ppt_h</p:attrName>
                                        </p:attrNameLst>
                                      </p:cBhvr>
                                      <p:tavLst>
                                        <p:tav tm="0">
                                          <p:val>
                                            <p:strVal val="4*#ppt_h"/>
                                          </p:val>
                                        </p:tav>
                                        <p:tav tm="100000">
                                          <p:val>
                                            <p:strVal val="#ppt_h"/>
                                          </p:val>
                                        </p:tav>
                                      </p:tavLst>
                                    </p:anim>
                                  </p:childTnLst>
                                </p:cTn>
                              </p:par>
                            </p:childTnLst>
                          </p:cTn>
                        </p:par>
                        <p:par>
                          <p:cTn id="880" fill="hold">
                            <p:stCondLst>
                              <p:cond delay="4000"/>
                            </p:stCondLst>
                            <p:childTnLst>
                              <p:par>
                                <p:cTn id="881" presetID="23" presetClass="entr" presetSubtype="32" fill="hold" grpId="0" nodeType="afterEffect">
                                  <p:stCondLst>
                                    <p:cond delay="0"/>
                                  </p:stCondLst>
                                  <p:iterate>
                                    <p:tmAbs val="0"/>
                                  </p:iterate>
                                  <p:childTnLst>
                                    <p:set>
                                      <p:cBhvr>
                                        <p:cTn id="882" fill="hold"/>
                                        <p:tgtEl>
                                          <p:spTgt spid="287"/>
                                        </p:tgtEl>
                                        <p:attrNameLst>
                                          <p:attrName>style.visibility</p:attrName>
                                        </p:attrNameLst>
                                      </p:cBhvr>
                                      <p:to>
                                        <p:strVal val="visible"/>
                                      </p:to>
                                    </p:set>
                                    <p:anim calcmode="lin" valueType="num">
                                      <p:cBhvr>
                                        <p:cTn id="883" dur="100" fill="hold"/>
                                        <p:tgtEl>
                                          <p:spTgt spid="287"/>
                                        </p:tgtEl>
                                        <p:attrNameLst>
                                          <p:attrName>ppt_w</p:attrName>
                                        </p:attrNameLst>
                                      </p:cBhvr>
                                      <p:tavLst>
                                        <p:tav tm="0">
                                          <p:val>
                                            <p:strVal val="4*#ppt_w"/>
                                          </p:val>
                                        </p:tav>
                                        <p:tav tm="100000">
                                          <p:val>
                                            <p:strVal val="#ppt_w"/>
                                          </p:val>
                                        </p:tav>
                                      </p:tavLst>
                                    </p:anim>
                                    <p:anim calcmode="lin" valueType="num">
                                      <p:cBhvr>
                                        <p:cTn id="884" dur="100" fill="hold"/>
                                        <p:tgtEl>
                                          <p:spTgt spid="287"/>
                                        </p:tgtEl>
                                        <p:attrNameLst>
                                          <p:attrName>ppt_h</p:attrName>
                                        </p:attrNameLst>
                                      </p:cBhvr>
                                      <p:tavLst>
                                        <p:tav tm="0">
                                          <p:val>
                                            <p:strVal val="4*#ppt_h"/>
                                          </p:val>
                                        </p:tav>
                                        <p:tav tm="100000">
                                          <p:val>
                                            <p:strVal val="#ppt_h"/>
                                          </p:val>
                                        </p:tav>
                                      </p:tavLst>
                                    </p:anim>
                                  </p:childTnLst>
                                </p:cTn>
                              </p:par>
                            </p:childTnLst>
                          </p:cTn>
                        </p:par>
                        <p:par>
                          <p:cTn id="885" fill="hold">
                            <p:stCondLst>
                              <p:cond delay="4100"/>
                            </p:stCondLst>
                            <p:childTnLst>
                              <p:par>
                                <p:cTn id="886" presetID="23" presetClass="entr" presetSubtype="32" fill="hold" grpId="0" nodeType="afterEffect">
                                  <p:stCondLst>
                                    <p:cond delay="0"/>
                                  </p:stCondLst>
                                  <p:iterate>
                                    <p:tmAbs val="0"/>
                                  </p:iterate>
                                  <p:childTnLst>
                                    <p:set>
                                      <p:cBhvr>
                                        <p:cTn id="887" fill="hold"/>
                                        <p:tgtEl>
                                          <p:spTgt spid="288"/>
                                        </p:tgtEl>
                                        <p:attrNameLst>
                                          <p:attrName>style.visibility</p:attrName>
                                        </p:attrNameLst>
                                      </p:cBhvr>
                                      <p:to>
                                        <p:strVal val="visible"/>
                                      </p:to>
                                    </p:set>
                                    <p:anim calcmode="lin" valueType="num">
                                      <p:cBhvr>
                                        <p:cTn id="888" dur="100" fill="hold"/>
                                        <p:tgtEl>
                                          <p:spTgt spid="288"/>
                                        </p:tgtEl>
                                        <p:attrNameLst>
                                          <p:attrName>ppt_w</p:attrName>
                                        </p:attrNameLst>
                                      </p:cBhvr>
                                      <p:tavLst>
                                        <p:tav tm="0">
                                          <p:val>
                                            <p:strVal val="4*#ppt_w"/>
                                          </p:val>
                                        </p:tav>
                                        <p:tav tm="100000">
                                          <p:val>
                                            <p:strVal val="#ppt_w"/>
                                          </p:val>
                                        </p:tav>
                                      </p:tavLst>
                                    </p:anim>
                                    <p:anim calcmode="lin" valueType="num">
                                      <p:cBhvr>
                                        <p:cTn id="889" dur="100" fill="hold"/>
                                        <p:tgtEl>
                                          <p:spTgt spid="288"/>
                                        </p:tgtEl>
                                        <p:attrNameLst>
                                          <p:attrName>ppt_h</p:attrName>
                                        </p:attrNameLst>
                                      </p:cBhvr>
                                      <p:tavLst>
                                        <p:tav tm="0">
                                          <p:val>
                                            <p:strVal val="4*#ppt_h"/>
                                          </p:val>
                                        </p:tav>
                                        <p:tav tm="100000">
                                          <p:val>
                                            <p:strVal val="#ppt_h"/>
                                          </p:val>
                                        </p:tav>
                                      </p:tavLst>
                                    </p:anim>
                                  </p:childTnLst>
                                </p:cTn>
                              </p:par>
                            </p:childTnLst>
                          </p:cTn>
                        </p:par>
                        <p:par>
                          <p:cTn id="890" fill="hold">
                            <p:stCondLst>
                              <p:cond delay="4200"/>
                            </p:stCondLst>
                            <p:childTnLst>
                              <p:par>
                                <p:cTn id="891" presetID="23" presetClass="entr" presetSubtype="32" fill="hold" grpId="0" nodeType="afterEffect">
                                  <p:stCondLst>
                                    <p:cond delay="0"/>
                                  </p:stCondLst>
                                  <p:iterate>
                                    <p:tmAbs val="0"/>
                                  </p:iterate>
                                  <p:childTnLst>
                                    <p:set>
                                      <p:cBhvr>
                                        <p:cTn id="892" fill="hold"/>
                                        <p:tgtEl>
                                          <p:spTgt spid="289"/>
                                        </p:tgtEl>
                                        <p:attrNameLst>
                                          <p:attrName>style.visibility</p:attrName>
                                        </p:attrNameLst>
                                      </p:cBhvr>
                                      <p:to>
                                        <p:strVal val="visible"/>
                                      </p:to>
                                    </p:set>
                                    <p:anim calcmode="lin" valueType="num">
                                      <p:cBhvr>
                                        <p:cTn id="893" dur="100" fill="hold"/>
                                        <p:tgtEl>
                                          <p:spTgt spid="289"/>
                                        </p:tgtEl>
                                        <p:attrNameLst>
                                          <p:attrName>ppt_w</p:attrName>
                                        </p:attrNameLst>
                                      </p:cBhvr>
                                      <p:tavLst>
                                        <p:tav tm="0">
                                          <p:val>
                                            <p:strVal val="4*#ppt_w"/>
                                          </p:val>
                                        </p:tav>
                                        <p:tav tm="100000">
                                          <p:val>
                                            <p:strVal val="#ppt_w"/>
                                          </p:val>
                                        </p:tav>
                                      </p:tavLst>
                                    </p:anim>
                                    <p:anim calcmode="lin" valueType="num">
                                      <p:cBhvr>
                                        <p:cTn id="894" dur="100" fill="hold"/>
                                        <p:tgtEl>
                                          <p:spTgt spid="289"/>
                                        </p:tgtEl>
                                        <p:attrNameLst>
                                          <p:attrName>ppt_h</p:attrName>
                                        </p:attrNameLst>
                                      </p:cBhvr>
                                      <p:tavLst>
                                        <p:tav tm="0">
                                          <p:val>
                                            <p:strVal val="4*#ppt_h"/>
                                          </p:val>
                                        </p:tav>
                                        <p:tav tm="100000">
                                          <p:val>
                                            <p:strVal val="#ppt_h"/>
                                          </p:val>
                                        </p:tav>
                                      </p:tavLst>
                                    </p:anim>
                                  </p:childTnLst>
                                </p:cTn>
                              </p:par>
                            </p:childTnLst>
                          </p:cTn>
                        </p:par>
                        <p:par>
                          <p:cTn id="895" fill="hold">
                            <p:stCondLst>
                              <p:cond delay="4300"/>
                            </p:stCondLst>
                            <p:childTnLst>
                              <p:par>
                                <p:cTn id="896" presetID="23" presetClass="entr" presetSubtype="32" fill="hold" grpId="0" nodeType="afterEffect">
                                  <p:stCondLst>
                                    <p:cond delay="0"/>
                                  </p:stCondLst>
                                  <p:iterate>
                                    <p:tmAbs val="0"/>
                                  </p:iterate>
                                  <p:childTnLst>
                                    <p:set>
                                      <p:cBhvr>
                                        <p:cTn id="897" fill="hold"/>
                                        <p:tgtEl>
                                          <p:spTgt spid="290"/>
                                        </p:tgtEl>
                                        <p:attrNameLst>
                                          <p:attrName>style.visibility</p:attrName>
                                        </p:attrNameLst>
                                      </p:cBhvr>
                                      <p:to>
                                        <p:strVal val="visible"/>
                                      </p:to>
                                    </p:set>
                                    <p:anim calcmode="lin" valueType="num">
                                      <p:cBhvr>
                                        <p:cTn id="898" dur="100" fill="hold"/>
                                        <p:tgtEl>
                                          <p:spTgt spid="290"/>
                                        </p:tgtEl>
                                        <p:attrNameLst>
                                          <p:attrName>ppt_w</p:attrName>
                                        </p:attrNameLst>
                                      </p:cBhvr>
                                      <p:tavLst>
                                        <p:tav tm="0">
                                          <p:val>
                                            <p:strVal val="4*#ppt_w"/>
                                          </p:val>
                                        </p:tav>
                                        <p:tav tm="100000">
                                          <p:val>
                                            <p:strVal val="#ppt_w"/>
                                          </p:val>
                                        </p:tav>
                                      </p:tavLst>
                                    </p:anim>
                                    <p:anim calcmode="lin" valueType="num">
                                      <p:cBhvr>
                                        <p:cTn id="899" dur="100" fill="hold"/>
                                        <p:tgtEl>
                                          <p:spTgt spid="290"/>
                                        </p:tgtEl>
                                        <p:attrNameLst>
                                          <p:attrName>ppt_h</p:attrName>
                                        </p:attrNameLst>
                                      </p:cBhvr>
                                      <p:tavLst>
                                        <p:tav tm="0">
                                          <p:val>
                                            <p:strVal val="4*#ppt_h"/>
                                          </p:val>
                                        </p:tav>
                                        <p:tav tm="100000">
                                          <p:val>
                                            <p:strVal val="#ppt_h"/>
                                          </p:val>
                                        </p:tav>
                                      </p:tavLst>
                                    </p:anim>
                                  </p:childTnLst>
                                </p:cTn>
                              </p:par>
                            </p:childTnLst>
                          </p:cTn>
                        </p:par>
                        <p:par>
                          <p:cTn id="900" fill="hold">
                            <p:stCondLst>
                              <p:cond delay="4400"/>
                            </p:stCondLst>
                            <p:childTnLst>
                              <p:par>
                                <p:cTn id="901" presetID="23" presetClass="entr" presetSubtype="32" fill="hold" grpId="0" nodeType="afterEffect">
                                  <p:stCondLst>
                                    <p:cond delay="0"/>
                                  </p:stCondLst>
                                  <p:iterate>
                                    <p:tmAbs val="0"/>
                                  </p:iterate>
                                  <p:childTnLst>
                                    <p:set>
                                      <p:cBhvr>
                                        <p:cTn id="902" fill="hold"/>
                                        <p:tgtEl>
                                          <p:spTgt spid="291"/>
                                        </p:tgtEl>
                                        <p:attrNameLst>
                                          <p:attrName>style.visibility</p:attrName>
                                        </p:attrNameLst>
                                      </p:cBhvr>
                                      <p:to>
                                        <p:strVal val="visible"/>
                                      </p:to>
                                    </p:set>
                                    <p:anim calcmode="lin" valueType="num">
                                      <p:cBhvr>
                                        <p:cTn id="903" dur="100" fill="hold"/>
                                        <p:tgtEl>
                                          <p:spTgt spid="291"/>
                                        </p:tgtEl>
                                        <p:attrNameLst>
                                          <p:attrName>ppt_w</p:attrName>
                                        </p:attrNameLst>
                                      </p:cBhvr>
                                      <p:tavLst>
                                        <p:tav tm="0">
                                          <p:val>
                                            <p:strVal val="4*#ppt_w"/>
                                          </p:val>
                                        </p:tav>
                                        <p:tav tm="100000">
                                          <p:val>
                                            <p:strVal val="#ppt_w"/>
                                          </p:val>
                                        </p:tav>
                                      </p:tavLst>
                                    </p:anim>
                                    <p:anim calcmode="lin" valueType="num">
                                      <p:cBhvr>
                                        <p:cTn id="904" dur="100" fill="hold"/>
                                        <p:tgtEl>
                                          <p:spTgt spid="291"/>
                                        </p:tgtEl>
                                        <p:attrNameLst>
                                          <p:attrName>ppt_h</p:attrName>
                                        </p:attrNameLst>
                                      </p:cBhvr>
                                      <p:tavLst>
                                        <p:tav tm="0">
                                          <p:val>
                                            <p:strVal val="4*#ppt_h"/>
                                          </p:val>
                                        </p:tav>
                                        <p:tav tm="100000">
                                          <p:val>
                                            <p:strVal val="#ppt_h"/>
                                          </p:val>
                                        </p:tav>
                                      </p:tavLst>
                                    </p:anim>
                                  </p:childTnLst>
                                </p:cTn>
                              </p:par>
                            </p:childTnLst>
                          </p:cTn>
                        </p:par>
                        <p:par>
                          <p:cTn id="905" fill="hold">
                            <p:stCondLst>
                              <p:cond delay="4500"/>
                            </p:stCondLst>
                            <p:childTnLst>
                              <p:par>
                                <p:cTn id="906" presetID="23" presetClass="entr" presetSubtype="32" fill="hold" grpId="0" nodeType="afterEffect">
                                  <p:stCondLst>
                                    <p:cond delay="0"/>
                                  </p:stCondLst>
                                  <p:iterate>
                                    <p:tmAbs val="0"/>
                                  </p:iterate>
                                  <p:childTnLst>
                                    <p:set>
                                      <p:cBhvr>
                                        <p:cTn id="907" fill="hold"/>
                                        <p:tgtEl>
                                          <p:spTgt spid="292"/>
                                        </p:tgtEl>
                                        <p:attrNameLst>
                                          <p:attrName>style.visibility</p:attrName>
                                        </p:attrNameLst>
                                      </p:cBhvr>
                                      <p:to>
                                        <p:strVal val="visible"/>
                                      </p:to>
                                    </p:set>
                                    <p:anim calcmode="lin" valueType="num">
                                      <p:cBhvr>
                                        <p:cTn id="908" dur="100" fill="hold"/>
                                        <p:tgtEl>
                                          <p:spTgt spid="292"/>
                                        </p:tgtEl>
                                        <p:attrNameLst>
                                          <p:attrName>ppt_w</p:attrName>
                                        </p:attrNameLst>
                                      </p:cBhvr>
                                      <p:tavLst>
                                        <p:tav tm="0">
                                          <p:val>
                                            <p:strVal val="4*#ppt_w"/>
                                          </p:val>
                                        </p:tav>
                                        <p:tav tm="100000">
                                          <p:val>
                                            <p:strVal val="#ppt_w"/>
                                          </p:val>
                                        </p:tav>
                                      </p:tavLst>
                                    </p:anim>
                                    <p:anim calcmode="lin" valueType="num">
                                      <p:cBhvr>
                                        <p:cTn id="909" dur="100" fill="hold"/>
                                        <p:tgtEl>
                                          <p:spTgt spid="292"/>
                                        </p:tgtEl>
                                        <p:attrNameLst>
                                          <p:attrName>ppt_h</p:attrName>
                                        </p:attrNameLst>
                                      </p:cBhvr>
                                      <p:tavLst>
                                        <p:tav tm="0">
                                          <p:val>
                                            <p:strVal val="4*#ppt_h"/>
                                          </p:val>
                                        </p:tav>
                                        <p:tav tm="100000">
                                          <p:val>
                                            <p:strVal val="#ppt_h"/>
                                          </p:val>
                                        </p:tav>
                                      </p:tavLst>
                                    </p:anim>
                                  </p:childTnLst>
                                </p:cTn>
                              </p:par>
                            </p:childTnLst>
                          </p:cTn>
                        </p:par>
                        <p:par>
                          <p:cTn id="910" fill="hold">
                            <p:stCondLst>
                              <p:cond delay="4600"/>
                            </p:stCondLst>
                            <p:childTnLst>
                              <p:par>
                                <p:cTn id="911" presetID="23" presetClass="entr" presetSubtype="32" fill="hold" grpId="0" nodeType="afterEffect">
                                  <p:stCondLst>
                                    <p:cond delay="0"/>
                                  </p:stCondLst>
                                  <p:iterate>
                                    <p:tmAbs val="0"/>
                                  </p:iterate>
                                  <p:childTnLst>
                                    <p:set>
                                      <p:cBhvr>
                                        <p:cTn id="912" fill="hold"/>
                                        <p:tgtEl>
                                          <p:spTgt spid="293"/>
                                        </p:tgtEl>
                                        <p:attrNameLst>
                                          <p:attrName>style.visibility</p:attrName>
                                        </p:attrNameLst>
                                      </p:cBhvr>
                                      <p:to>
                                        <p:strVal val="visible"/>
                                      </p:to>
                                    </p:set>
                                    <p:anim calcmode="lin" valueType="num">
                                      <p:cBhvr>
                                        <p:cTn id="913" dur="100" fill="hold"/>
                                        <p:tgtEl>
                                          <p:spTgt spid="293"/>
                                        </p:tgtEl>
                                        <p:attrNameLst>
                                          <p:attrName>ppt_w</p:attrName>
                                        </p:attrNameLst>
                                      </p:cBhvr>
                                      <p:tavLst>
                                        <p:tav tm="0">
                                          <p:val>
                                            <p:strVal val="4*#ppt_w"/>
                                          </p:val>
                                        </p:tav>
                                        <p:tav tm="100000">
                                          <p:val>
                                            <p:strVal val="#ppt_w"/>
                                          </p:val>
                                        </p:tav>
                                      </p:tavLst>
                                    </p:anim>
                                    <p:anim calcmode="lin" valueType="num">
                                      <p:cBhvr>
                                        <p:cTn id="914" dur="100" fill="hold"/>
                                        <p:tgtEl>
                                          <p:spTgt spid="293"/>
                                        </p:tgtEl>
                                        <p:attrNameLst>
                                          <p:attrName>ppt_h</p:attrName>
                                        </p:attrNameLst>
                                      </p:cBhvr>
                                      <p:tavLst>
                                        <p:tav tm="0">
                                          <p:val>
                                            <p:strVal val="4*#ppt_h"/>
                                          </p:val>
                                        </p:tav>
                                        <p:tav tm="100000">
                                          <p:val>
                                            <p:strVal val="#ppt_h"/>
                                          </p:val>
                                        </p:tav>
                                      </p:tavLst>
                                    </p:anim>
                                  </p:childTnLst>
                                </p:cTn>
                              </p:par>
                            </p:childTnLst>
                          </p:cTn>
                        </p:par>
                        <p:par>
                          <p:cTn id="915" fill="hold">
                            <p:stCondLst>
                              <p:cond delay="4700"/>
                            </p:stCondLst>
                            <p:childTnLst>
                              <p:par>
                                <p:cTn id="916" presetID="23" presetClass="entr" presetSubtype="32" fill="hold" grpId="0" nodeType="afterEffect">
                                  <p:stCondLst>
                                    <p:cond delay="0"/>
                                  </p:stCondLst>
                                  <p:iterate>
                                    <p:tmAbs val="0"/>
                                  </p:iterate>
                                  <p:childTnLst>
                                    <p:set>
                                      <p:cBhvr>
                                        <p:cTn id="917" fill="hold"/>
                                        <p:tgtEl>
                                          <p:spTgt spid="294"/>
                                        </p:tgtEl>
                                        <p:attrNameLst>
                                          <p:attrName>style.visibility</p:attrName>
                                        </p:attrNameLst>
                                      </p:cBhvr>
                                      <p:to>
                                        <p:strVal val="visible"/>
                                      </p:to>
                                    </p:set>
                                    <p:anim calcmode="lin" valueType="num">
                                      <p:cBhvr>
                                        <p:cTn id="918" dur="100" fill="hold"/>
                                        <p:tgtEl>
                                          <p:spTgt spid="294"/>
                                        </p:tgtEl>
                                        <p:attrNameLst>
                                          <p:attrName>ppt_w</p:attrName>
                                        </p:attrNameLst>
                                      </p:cBhvr>
                                      <p:tavLst>
                                        <p:tav tm="0">
                                          <p:val>
                                            <p:strVal val="4*#ppt_w"/>
                                          </p:val>
                                        </p:tav>
                                        <p:tav tm="100000">
                                          <p:val>
                                            <p:strVal val="#ppt_w"/>
                                          </p:val>
                                        </p:tav>
                                      </p:tavLst>
                                    </p:anim>
                                    <p:anim calcmode="lin" valueType="num">
                                      <p:cBhvr>
                                        <p:cTn id="919" dur="100" fill="hold"/>
                                        <p:tgtEl>
                                          <p:spTgt spid="294"/>
                                        </p:tgtEl>
                                        <p:attrNameLst>
                                          <p:attrName>ppt_h</p:attrName>
                                        </p:attrNameLst>
                                      </p:cBhvr>
                                      <p:tavLst>
                                        <p:tav tm="0">
                                          <p:val>
                                            <p:strVal val="4*#ppt_h"/>
                                          </p:val>
                                        </p:tav>
                                        <p:tav tm="100000">
                                          <p:val>
                                            <p:strVal val="#ppt_h"/>
                                          </p:val>
                                        </p:tav>
                                      </p:tavLst>
                                    </p:anim>
                                  </p:childTnLst>
                                </p:cTn>
                              </p:par>
                            </p:childTnLst>
                          </p:cTn>
                        </p:par>
                        <p:par>
                          <p:cTn id="920" fill="hold">
                            <p:stCondLst>
                              <p:cond delay="4800"/>
                            </p:stCondLst>
                            <p:childTnLst>
                              <p:par>
                                <p:cTn id="921" presetID="23" presetClass="entr" presetSubtype="32" fill="hold" grpId="0" nodeType="afterEffect">
                                  <p:stCondLst>
                                    <p:cond delay="0"/>
                                  </p:stCondLst>
                                  <p:iterate>
                                    <p:tmAbs val="0"/>
                                  </p:iterate>
                                  <p:childTnLst>
                                    <p:set>
                                      <p:cBhvr>
                                        <p:cTn id="922" fill="hold"/>
                                        <p:tgtEl>
                                          <p:spTgt spid="295"/>
                                        </p:tgtEl>
                                        <p:attrNameLst>
                                          <p:attrName>style.visibility</p:attrName>
                                        </p:attrNameLst>
                                      </p:cBhvr>
                                      <p:to>
                                        <p:strVal val="visible"/>
                                      </p:to>
                                    </p:set>
                                    <p:anim calcmode="lin" valueType="num">
                                      <p:cBhvr>
                                        <p:cTn id="923" dur="100" fill="hold"/>
                                        <p:tgtEl>
                                          <p:spTgt spid="295"/>
                                        </p:tgtEl>
                                        <p:attrNameLst>
                                          <p:attrName>ppt_w</p:attrName>
                                        </p:attrNameLst>
                                      </p:cBhvr>
                                      <p:tavLst>
                                        <p:tav tm="0">
                                          <p:val>
                                            <p:strVal val="4*#ppt_w"/>
                                          </p:val>
                                        </p:tav>
                                        <p:tav tm="100000">
                                          <p:val>
                                            <p:strVal val="#ppt_w"/>
                                          </p:val>
                                        </p:tav>
                                      </p:tavLst>
                                    </p:anim>
                                    <p:anim calcmode="lin" valueType="num">
                                      <p:cBhvr>
                                        <p:cTn id="924" dur="100" fill="hold"/>
                                        <p:tgtEl>
                                          <p:spTgt spid="295"/>
                                        </p:tgtEl>
                                        <p:attrNameLst>
                                          <p:attrName>ppt_h</p:attrName>
                                        </p:attrNameLst>
                                      </p:cBhvr>
                                      <p:tavLst>
                                        <p:tav tm="0">
                                          <p:val>
                                            <p:strVal val="4*#ppt_h"/>
                                          </p:val>
                                        </p:tav>
                                        <p:tav tm="100000">
                                          <p:val>
                                            <p:strVal val="#ppt_h"/>
                                          </p:val>
                                        </p:tav>
                                      </p:tavLst>
                                    </p:anim>
                                  </p:childTnLst>
                                </p:cTn>
                              </p:par>
                            </p:childTnLst>
                          </p:cTn>
                        </p:par>
                        <p:par>
                          <p:cTn id="925" fill="hold">
                            <p:stCondLst>
                              <p:cond delay="4900"/>
                            </p:stCondLst>
                            <p:childTnLst>
                              <p:par>
                                <p:cTn id="926" presetID="23" presetClass="entr" presetSubtype="32" fill="hold" grpId="0" nodeType="afterEffect">
                                  <p:stCondLst>
                                    <p:cond delay="0"/>
                                  </p:stCondLst>
                                  <p:iterate>
                                    <p:tmAbs val="0"/>
                                  </p:iterate>
                                  <p:childTnLst>
                                    <p:set>
                                      <p:cBhvr>
                                        <p:cTn id="927" fill="hold"/>
                                        <p:tgtEl>
                                          <p:spTgt spid="296"/>
                                        </p:tgtEl>
                                        <p:attrNameLst>
                                          <p:attrName>style.visibility</p:attrName>
                                        </p:attrNameLst>
                                      </p:cBhvr>
                                      <p:to>
                                        <p:strVal val="visible"/>
                                      </p:to>
                                    </p:set>
                                    <p:anim calcmode="lin" valueType="num">
                                      <p:cBhvr>
                                        <p:cTn id="928" dur="100" fill="hold"/>
                                        <p:tgtEl>
                                          <p:spTgt spid="296"/>
                                        </p:tgtEl>
                                        <p:attrNameLst>
                                          <p:attrName>ppt_w</p:attrName>
                                        </p:attrNameLst>
                                      </p:cBhvr>
                                      <p:tavLst>
                                        <p:tav tm="0">
                                          <p:val>
                                            <p:strVal val="4*#ppt_w"/>
                                          </p:val>
                                        </p:tav>
                                        <p:tav tm="100000">
                                          <p:val>
                                            <p:strVal val="#ppt_w"/>
                                          </p:val>
                                        </p:tav>
                                      </p:tavLst>
                                    </p:anim>
                                    <p:anim calcmode="lin" valueType="num">
                                      <p:cBhvr>
                                        <p:cTn id="929" dur="100" fill="hold"/>
                                        <p:tgtEl>
                                          <p:spTgt spid="296"/>
                                        </p:tgtEl>
                                        <p:attrNameLst>
                                          <p:attrName>ppt_h</p:attrName>
                                        </p:attrNameLst>
                                      </p:cBhvr>
                                      <p:tavLst>
                                        <p:tav tm="0">
                                          <p:val>
                                            <p:strVal val="4*#ppt_h"/>
                                          </p:val>
                                        </p:tav>
                                        <p:tav tm="100000">
                                          <p:val>
                                            <p:strVal val="#ppt_h"/>
                                          </p:val>
                                        </p:tav>
                                      </p:tavLst>
                                    </p:anim>
                                  </p:childTnLst>
                                </p:cTn>
                              </p:par>
                            </p:childTnLst>
                          </p:cTn>
                        </p:par>
                        <p:par>
                          <p:cTn id="930" fill="hold">
                            <p:stCondLst>
                              <p:cond delay="5000"/>
                            </p:stCondLst>
                            <p:childTnLst>
                              <p:par>
                                <p:cTn id="931" presetID="23" presetClass="entr" presetSubtype="32" fill="hold" grpId="0" nodeType="afterEffect">
                                  <p:stCondLst>
                                    <p:cond delay="0"/>
                                  </p:stCondLst>
                                  <p:iterate>
                                    <p:tmAbs val="0"/>
                                  </p:iterate>
                                  <p:childTnLst>
                                    <p:set>
                                      <p:cBhvr>
                                        <p:cTn id="932" fill="hold"/>
                                        <p:tgtEl>
                                          <p:spTgt spid="297"/>
                                        </p:tgtEl>
                                        <p:attrNameLst>
                                          <p:attrName>style.visibility</p:attrName>
                                        </p:attrNameLst>
                                      </p:cBhvr>
                                      <p:to>
                                        <p:strVal val="visible"/>
                                      </p:to>
                                    </p:set>
                                    <p:anim calcmode="lin" valueType="num">
                                      <p:cBhvr>
                                        <p:cTn id="933" dur="100" fill="hold"/>
                                        <p:tgtEl>
                                          <p:spTgt spid="297"/>
                                        </p:tgtEl>
                                        <p:attrNameLst>
                                          <p:attrName>ppt_w</p:attrName>
                                        </p:attrNameLst>
                                      </p:cBhvr>
                                      <p:tavLst>
                                        <p:tav tm="0">
                                          <p:val>
                                            <p:strVal val="4*#ppt_w"/>
                                          </p:val>
                                        </p:tav>
                                        <p:tav tm="100000">
                                          <p:val>
                                            <p:strVal val="#ppt_w"/>
                                          </p:val>
                                        </p:tav>
                                      </p:tavLst>
                                    </p:anim>
                                    <p:anim calcmode="lin" valueType="num">
                                      <p:cBhvr>
                                        <p:cTn id="934" dur="100" fill="hold"/>
                                        <p:tgtEl>
                                          <p:spTgt spid="297"/>
                                        </p:tgtEl>
                                        <p:attrNameLst>
                                          <p:attrName>ppt_h</p:attrName>
                                        </p:attrNameLst>
                                      </p:cBhvr>
                                      <p:tavLst>
                                        <p:tav tm="0">
                                          <p:val>
                                            <p:strVal val="4*#ppt_h"/>
                                          </p:val>
                                        </p:tav>
                                        <p:tav tm="100000">
                                          <p:val>
                                            <p:strVal val="#ppt_h"/>
                                          </p:val>
                                        </p:tav>
                                      </p:tavLst>
                                    </p:anim>
                                  </p:childTnLst>
                                </p:cTn>
                              </p:par>
                            </p:childTnLst>
                          </p:cTn>
                        </p:par>
                        <p:par>
                          <p:cTn id="935" fill="hold">
                            <p:stCondLst>
                              <p:cond delay="5100"/>
                            </p:stCondLst>
                            <p:childTnLst>
                              <p:par>
                                <p:cTn id="936" presetID="23" presetClass="entr" presetSubtype="32" fill="hold" grpId="0" nodeType="afterEffect">
                                  <p:stCondLst>
                                    <p:cond delay="0"/>
                                  </p:stCondLst>
                                  <p:iterate>
                                    <p:tmAbs val="0"/>
                                  </p:iterate>
                                  <p:childTnLst>
                                    <p:set>
                                      <p:cBhvr>
                                        <p:cTn id="937" fill="hold"/>
                                        <p:tgtEl>
                                          <p:spTgt spid="298"/>
                                        </p:tgtEl>
                                        <p:attrNameLst>
                                          <p:attrName>style.visibility</p:attrName>
                                        </p:attrNameLst>
                                      </p:cBhvr>
                                      <p:to>
                                        <p:strVal val="visible"/>
                                      </p:to>
                                    </p:set>
                                    <p:anim calcmode="lin" valueType="num">
                                      <p:cBhvr>
                                        <p:cTn id="938" dur="100" fill="hold"/>
                                        <p:tgtEl>
                                          <p:spTgt spid="298"/>
                                        </p:tgtEl>
                                        <p:attrNameLst>
                                          <p:attrName>ppt_w</p:attrName>
                                        </p:attrNameLst>
                                      </p:cBhvr>
                                      <p:tavLst>
                                        <p:tav tm="0">
                                          <p:val>
                                            <p:strVal val="4*#ppt_w"/>
                                          </p:val>
                                        </p:tav>
                                        <p:tav tm="100000">
                                          <p:val>
                                            <p:strVal val="#ppt_w"/>
                                          </p:val>
                                        </p:tav>
                                      </p:tavLst>
                                    </p:anim>
                                    <p:anim calcmode="lin" valueType="num">
                                      <p:cBhvr>
                                        <p:cTn id="939" dur="100" fill="hold"/>
                                        <p:tgtEl>
                                          <p:spTgt spid="298"/>
                                        </p:tgtEl>
                                        <p:attrNameLst>
                                          <p:attrName>ppt_h</p:attrName>
                                        </p:attrNameLst>
                                      </p:cBhvr>
                                      <p:tavLst>
                                        <p:tav tm="0">
                                          <p:val>
                                            <p:strVal val="4*#ppt_h"/>
                                          </p:val>
                                        </p:tav>
                                        <p:tav tm="100000">
                                          <p:val>
                                            <p:strVal val="#ppt_h"/>
                                          </p:val>
                                        </p:tav>
                                      </p:tavLst>
                                    </p:anim>
                                  </p:childTnLst>
                                </p:cTn>
                              </p:par>
                            </p:childTnLst>
                          </p:cTn>
                        </p:par>
                        <p:par>
                          <p:cTn id="940" fill="hold">
                            <p:stCondLst>
                              <p:cond delay="5200"/>
                            </p:stCondLst>
                            <p:childTnLst>
                              <p:par>
                                <p:cTn id="941" presetID="23" presetClass="entr" presetSubtype="32" fill="hold" grpId="0" nodeType="afterEffect">
                                  <p:stCondLst>
                                    <p:cond delay="0"/>
                                  </p:stCondLst>
                                  <p:iterate>
                                    <p:tmAbs val="0"/>
                                  </p:iterate>
                                  <p:childTnLst>
                                    <p:set>
                                      <p:cBhvr>
                                        <p:cTn id="942" fill="hold"/>
                                        <p:tgtEl>
                                          <p:spTgt spid="299"/>
                                        </p:tgtEl>
                                        <p:attrNameLst>
                                          <p:attrName>style.visibility</p:attrName>
                                        </p:attrNameLst>
                                      </p:cBhvr>
                                      <p:to>
                                        <p:strVal val="visible"/>
                                      </p:to>
                                    </p:set>
                                    <p:anim calcmode="lin" valueType="num">
                                      <p:cBhvr>
                                        <p:cTn id="943" dur="100" fill="hold"/>
                                        <p:tgtEl>
                                          <p:spTgt spid="299"/>
                                        </p:tgtEl>
                                        <p:attrNameLst>
                                          <p:attrName>ppt_w</p:attrName>
                                        </p:attrNameLst>
                                      </p:cBhvr>
                                      <p:tavLst>
                                        <p:tav tm="0">
                                          <p:val>
                                            <p:strVal val="4*#ppt_w"/>
                                          </p:val>
                                        </p:tav>
                                        <p:tav tm="100000">
                                          <p:val>
                                            <p:strVal val="#ppt_w"/>
                                          </p:val>
                                        </p:tav>
                                      </p:tavLst>
                                    </p:anim>
                                    <p:anim calcmode="lin" valueType="num">
                                      <p:cBhvr>
                                        <p:cTn id="944" dur="100" fill="hold"/>
                                        <p:tgtEl>
                                          <p:spTgt spid="299"/>
                                        </p:tgtEl>
                                        <p:attrNameLst>
                                          <p:attrName>ppt_h</p:attrName>
                                        </p:attrNameLst>
                                      </p:cBhvr>
                                      <p:tavLst>
                                        <p:tav tm="0">
                                          <p:val>
                                            <p:strVal val="4*#ppt_h"/>
                                          </p:val>
                                        </p:tav>
                                        <p:tav tm="100000">
                                          <p:val>
                                            <p:strVal val="#ppt_h"/>
                                          </p:val>
                                        </p:tav>
                                      </p:tavLst>
                                    </p:anim>
                                  </p:childTnLst>
                                </p:cTn>
                              </p:par>
                            </p:childTnLst>
                          </p:cTn>
                        </p:par>
                        <p:par>
                          <p:cTn id="945" fill="hold">
                            <p:stCondLst>
                              <p:cond delay="5300"/>
                            </p:stCondLst>
                            <p:childTnLst>
                              <p:par>
                                <p:cTn id="946" presetID="23" presetClass="entr" presetSubtype="32" fill="hold" grpId="0" nodeType="afterEffect">
                                  <p:stCondLst>
                                    <p:cond delay="0"/>
                                  </p:stCondLst>
                                  <p:iterate>
                                    <p:tmAbs val="0"/>
                                  </p:iterate>
                                  <p:childTnLst>
                                    <p:set>
                                      <p:cBhvr>
                                        <p:cTn id="947" fill="hold"/>
                                        <p:tgtEl>
                                          <p:spTgt spid="300"/>
                                        </p:tgtEl>
                                        <p:attrNameLst>
                                          <p:attrName>style.visibility</p:attrName>
                                        </p:attrNameLst>
                                      </p:cBhvr>
                                      <p:to>
                                        <p:strVal val="visible"/>
                                      </p:to>
                                    </p:set>
                                    <p:anim calcmode="lin" valueType="num">
                                      <p:cBhvr>
                                        <p:cTn id="948" dur="100" fill="hold"/>
                                        <p:tgtEl>
                                          <p:spTgt spid="300"/>
                                        </p:tgtEl>
                                        <p:attrNameLst>
                                          <p:attrName>ppt_w</p:attrName>
                                        </p:attrNameLst>
                                      </p:cBhvr>
                                      <p:tavLst>
                                        <p:tav tm="0">
                                          <p:val>
                                            <p:strVal val="4*#ppt_w"/>
                                          </p:val>
                                        </p:tav>
                                        <p:tav tm="100000">
                                          <p:val>
                                            <p:strVal val="#ppt_w"/>
                                          </p:val>
                                        </p:tav>
                                      </p:tavLst>
                                    </p:anim>
                                    <p:anim calcmode="lin" valueType="num">
                                      <p:cBhvr>
                                        <p:cTn id="949" dur="100" fill="hold"/>
                                        <p:tgtEl>
                                          <p:spTgt spid="300"/>
                                        </p:tgtEl>
                                        <p:attrNameLst>
                                          <p:attrName>ppt_h</p:attrName>
                                        </p:attrNameLst>
                                      </p:cBhvr>
                                      <p:tavLst>
                                        <p:tav tm="0">
                                          <p:val>
                                            <p:strVal val="4*#ppt_h"/>
                                          </p:val>
                                        </p:tav>
                                        <p:tav tm="100000">
                                          <p:val>
                                            <p:strVal val="#ppt_h"/>
                                          </p:val>
                                        </p:tav>
                                      </p:tavLst>
                                    </p:anim>
                                  </p:childTnLst>
                                </p:cTn>
                              </p:par>
                            </p:childTnLst>
                          </p:cTn>
                        </p:par>
                        <p:par>
                          <p:cTn id="950" fill="hold">
                            <p:stCondLst>
                              <p:cond delay="5400"/>
                            </p:stCondLst>
                            <p:childTnLst>
                              <p:par>
                                <p:cTn id="951" presetID="23" presetClass="entr" presetSubtype="32" fill="hold" grpId="0" nodeType="afterEffect">
                                  <p:stCondLst>
                                    <p:cond delay="0"/>
                                  </p:stCondLst>
                                  <p:iterate>
                                    <p:tmAbs val="0"/>
                                  </p:iterate>
                                  <p:childTnLst>
                                    <p:set>
                                      <p:cBhvr>
                                        <p:cTn id="952" fill="hold"/>
                                        <p:tgtEl>
                                          <p:spTgt spid="301"/>
                                        </p:tgtEl>
                                        <p:attrNameLst>
                                          <p:attrName>style.visibility</p:attrName>
                                        </p:attrNameLst>
                                      </p:cBhvr>
                                      <p:to>
                                        <p:strVal val="visible"/>
                                      </p:to>
                                    </p:set>
                                    <p:anim calcmode="lin" valueType="num">
                                      <p:cBhvr>
                                        <p:cTn id="953" dur="100" fill="hold"/>
                                        <p:tgtEl>
                                          <p:spTgt spid="301"/>
                                        </p:tgtEl>
                                        <p:attrNameLst>
                                          <p:attrName>ppt_w</p:attrName>
                                        </p:attrNameLst>
                                      </p:cBhvr>
                                      <p:tavLst>
                                        <p:tav tm="0">
                                          <p:val>
                                            <p:strVal val="4*#ppt_w"/>
                                          </p:val>
                                        </p:tav>
                                        <p:tav tm="100000">
                                          <p:val>
                                            <p:strVal val="#ppt_w"/>
                                          </p:val>
                                        </p:tav>
                                      </p:tavLst>
                                    </p:anim>
                                    <p:anim calcmode="lin" valueType="num">
                                      <p:cBhvr>
                                        <p:cTn id="954" dur="100" fill="hold"/>
                                        <p:tgtEl>
                                          <p:spTgt spid="301"/>
                                        </p:tgtEl>
                                        <p:attrNameLst>
                                          <p:attrName>ppt_h</p:attrName>
                                        </p:attrNameLst>
                                      </p:cBhvr>
                                      <p:tavLst>
                                        <p:tav tm="0">
                                          <p:val>
                                            <p:strVal val="4*#ppt_h"/>
                                          </p:val>
                                        </p:tav>
                                        <p:tav tm="100000">
                                          <p:val>
                                            <p:strVal val="#ppt_h"/>
                                          </p:val>
                                        </p:tav>
                                      </p:tavLst>
                                    </p:anim>
                                  </p:childTnLst>
                                </p:cTn>
                              </p:par>
                            </p:childTnLst>
                          </p:cTn>
                        </p:par>
                        <p:par>
                          <p:cTn id="955" fill="hold">
                            <p:stCondLst>
                              <p:cond delay="5500"/>
                            </p:stCondLst>
                            <p:childTnLst>
                              <p:par>
                                <p:cTn id="956" presetID="23" presetClass="entr" presetSubtype="32" fill="hold" grpId="0" nodeType="afterEffect">
                                  <p:stCondLst>
                                    <p:cond delay="0"/>
                                  </p:stCondLst>
                                  <p:iterate>
                                    <p:tmAbs val="0"/>
                                  </p:iterate>
                                  <p:childTnLst>
                                    <p:set>
                                      <p:cBhvr>
                                        <p:cTn id="957" fill="hold"/>
                                        <p:tgtEl>
                                          <p:spTgt spid="302"/>
                                        </p:tgtEl>
                                        <p:attrNameLst>
                                          <p:attrName>style.visibility</p:attrName>
                                        </p:attrNameLst>
                                      </p:cBhvr>
                                      <p:to>
                                        <p:strVal val="visible"/>
                                      </p:to>
                                    </p:set>
                                    <p:anim calcmode="lin" valueType="num">
                                      <p:cBhvr>
                                        <p:cTn id="958" dur="100" fill="hold"/>
                                        <p:tgtEl>
                                          <p:spTgt spid="302"/>
                                        </p:tgtEl>
                                        <p:attrNameLst>
                                          <p:attrName>ppt_w</p:attrName>
                                        </p:attrNameLst>
                                      </p:cBhvr>
                                      <p:tavLst>
                                        <p:tav tm="0">
                                          <p:val>
                                            <p:strVal val="4*#ppt_w"/>
                                          </p:val>
                                        </p:tav>
                                        <p:tav tm="100000">
                                          <p:val>
                                            <p:strVal val="#ppt_w"/>
                                          </p:val>
                                        </p:tav>
                                      </p:tavLst>
                                    </p:anim>
                                    <p:anim calcmode="lin" valueType="num">
                                      <p:cBhvr>
                                        <p:cTn id="959" dur="100" fill="hold"/>
                                        <p:tgtEl>
                                          <p:spTgt spid="302"/>
                                        </p:tgtEl>
                                        <p:attrNameLst>
                                          <p:attrName>ppt_h</p:attrName>
                                        </p:attrNameLst>
                                      </p:cBhvr>
                                      <p:tavLst>
                                        <p:tav tm="0">
                                          <p:val>
                                            <p:strVal val="4*#ppt_h"/>
                                          </p:val>
                                        </p:tav>
                                        <p:tav tm="100000">
                                          <p:val>
                                            <p:strVal val="#ppt_h"/>
                                          </p:val>
                                        </p:tav>
                                      </p:tavLst>
                                    </p:anim>
                                  </p:childTnLst>
                                </p:cTn>
                              </p:par>
                            </p:childTnLst>
                          </p:cTn>
                        </p:par>
                        <p:par>
                          <p:cTn id="960" fill="hold">
                            <p:stCondLst>
                              <p:cond delay="5600"/>
                            </p:stCondLst>
                            <p:childTnLst>
                              <p:par>
                                <p:cTn id="961" presetID="23" presetClass="entr" presetSubtype="32" fill="hold" grpId="0" nodeType="afterEffect">
                                  <p:stCondLst>
                                    <p:cond delay="0"/>
                                  </p:stCondLst>
                                  <p:iterate>
                                    <p:tmAbs val="0"/>
                                  </p:iterate>
                                  <p:childTnLst>
                                    <p:set>
                                      <p:cBhvr>
                                        <p:cTn id="962" fill="hold"/>
                                        <p:tgtEl>
                                          <p:spTgt spid="303"/>
                                        </p:tgtEl>
                                        <p:attrNameLst>
                                          <p:attrName>style.visibility</p:attrName>
                                        </p:attrNameLst>
                                      </p:cBhvr>
                                      <p:to>
                                        <p:strVal val="visible"/>
                                      </p:to>
                                    </p:set>
                                    <p:anim calcmode="lin" valueType="num">
                                      <p:cBhvr>
                                        <p:cTn id="963" dur="100" fill="hold"/>
                                        <p:tgtEl>
                                          <p:spTgt spid="303"/>
                                        </p:tgtEl>
                                        <p:attrNameLst>
                                          <p:attrName>ppt_w</p:attrName>
                                        </p:attrNameLst>
                                      </p:cBhvr>
                                      <p:tavLst>
                                        <p:tav tm="0">
                                          <p:val>
                                            <p:strVal val="4*#ppt_w"/>
                                          </p:val>
                                        </p:tav>
                                        <p:tav tm="100000">
                                          <p:val>
                                            <p:strVal val="#ppt_w"/>
                                          </p:val>
                                        </p:tav>
                                      </p:tavLst>
                                    </p:anim>
                                    <p:anim calcmode="lin" valueType="num">
                                      <p:cBhvr>
                                        <p:cTn id="964" dur="100" fill="hold"/>
                                        <p:tgtEl>
                                          <p:spTgt spid="303"/>
                                        </p:tgtEl>
                                        <p:attrNameLst>
                                          <p:attrName>ppt_h</p:attrName>
                                        </p:attrNameLst>
                                      </p:cBhvr>
                                      <p:tavLst>
                                        <p:tav tm="0">
                                          <p:val>
                                            <p:strVal val="4*#ppt_h"/>
                                          </p:val>
                                        </p:tav>
                                        <p:tav tm="100000">
                                          <p:val>
                                            <p:strVal val="#ppt_h"/>
                                          </p:val>
                                        </p:tav>
                                      </p:tavLst>
                                    </p:anim>
                                  </p:childTnLst>
                                </p:cTn>
                              </p:par>
                            </p:childTnLst>
                          </p:cTn>
                        </p:par>
                        <p:par>
                          <p:cTn id="965" fill="hold">
                            <p:stCondLst>
                              <p:cond delay="5700"/>
                            </p:stCondLst>
                            <p:childTnLst>
                              <p:par>
                                <p:cTn id="966" presetID="23" presetClass="entr" presetSubtype="32" fill="hold" grpId="0" nodeType="afterEffect">
                                  <p:stCondLst>
                                    <p:cond delay="0"/>
                                  </p:stCondLst>
                                  <p:iterate>
                                    <p:tmAbs val="0"/>
                                  </p:iterate>
                                  <p:childTnLst>
                                    <p:set>
                                      <p:cBhvr>
                                        <p:cTn id="967" fill="hold"/>
                                        <p:tgtEl>
                                          <p:spTgt spid="304"/>
                                        </p:tgtEl>
                                        <p:attrNameLst>
                                          <p:attrName>style.visibility</p:attrName>
                                        </p:attrNameLst>
                                      </p:cBhvr>
                                      <p:to>
                                        <p:strVal val="visible"/>
                                      </p:to>
                                    </p:set>
                                    <p:anim calcmode="lin" valueType="num">
                                      <p:cBhvr>
                                        <p:cTn id="968" dur="100" fill="hold"/>
                                        <p:tgtEl>
                                          <p:spTgt spid="304"/>
                                        </p:tgtEl>
                                        <p:attrNameLst>
                                          <p:attrName>ppt_w</p:attrName>
                                        </p:attrNameLst>
                                      </p:cBhvr>
                                      <p:tavLst>
                                        <p:tav tm="0">
                                          <p:val>
                                            <p:strVal val="4*#ppt_w"/>
                                          </p:val>
                                        </p:tav>
                                        <p:tav tm="100000">
                                          <p:val>
                                            <p:strVal val="#ppt_w"/>
                                          </p:val>
                                        </p:tav>
                                      </p:tavLst>
                                    </p:anim>
                                    <p:anim calcmode="lin" valueType="num">
                                      <p:cBhvr>
                                        <p:cTn id="969" dur="100" fill="hold"/>
                                        <p:tgtEl>
                                          <p:spTgt spid="304"/>
                                        </p:tgtEl>
                                        <p:attrNameLst>
                                          <p:attrName>ppt_h</p:attrName>
                                        </p:attrNameLst>
                                      </p:cBhvr>
                                      <p:tavLst>
                                        <p:tav tm="0">
                                          <p:val>
                                            <p:strVal val="4*#ppt_h"/>
                                          </p:val>
                                        </p:tav>
                                        <p:tav tm="100000">
                                          <p:val>
                                            <p:strVal val="#ppt_h"/>
                                          </p:val>
                                        </p:tav>
                                      </p:tavLst>
                                    </p:anim>
                                  </p:childTnLst>
                                </p:cTn>
                              </p:par>
                            </p:childTnLst>
                          </p:cTn>
                        </p:par>
                        <p:par>
                          <p:cTn id="970" fill="hold">
                            <p:stCondLst>
                              <p:cond delay="5800"/>
                            </p:stCondLst>
                            <p:childTnLst>
                              <p:par>
                                <p:cTn id="971" presetID="23" presetClass="entr" presetSubtype="32" fill="hold" grpId="0" nodeType="afterEffect">
                                  <p:stCondLst>
                                    <p:cond delay="0"/>
                                  </p:stCondLst>
                                  <p:iterate>
                                    <p:tmAbs val="0"/>
                                  </p:iterate>
                                  <p:childTnLst>
                                    <p:set>
                                      <p:cBhvr>
                                        <p:cTn id="972" fill="hold"/>
                                        <p:tgtEl>
                                          <p:spTgt spid="305"/>
                                        </p:tgtEl>
                                        <p:attrNameLst>
                                          <p:attrName>style.visibility</p:attrName>
                                        </p:attrNameLst>
                                      </p:cBhvr>
                                      <p:to>
                                        <p:strVal val="visible"/>
                                      </p:to>
                                    </p:set>
                                    <p:anim calcmode="lin" valueType="num">
                                      <p:cBhvr>
                                        <p:cTn id="973" dur="100" fill="hold"/>
                                        <p:tgtEl>
                                          <p:spTgt spid="305"/>
                                        </p:tgtEl>
                                        <p:attrNameLst>
                                          <p:attrName>ppt_w</p:attrName>
                                        </p:attrNameLst>
                                      </p:cBhvr>
                                      <p:tavLst>
                                        <p:tav tm="0">
                                          <p:val>
                                            <p:strVal val="4*#ppt_w"/>
                                          </p:val>
                                        </p:tav>
                                        <p:tav tm="100000">
                                          <p:val>
                                            <p:strVal val="#ppt_w"/>
                                          </p:val>
                                        </p:tav>
                                      </p:tavLst>
                                    </p:anim>
                                    <p:anim calcmode="lin" valueType="num">
                                      <p:cBhvr>
                                        <p:cTn id="974" dur="100" fill="hold"/>
                                        <p:tgtEl>
                                          <p:spTgt spid="305"/>
                                        </p:tgtEl>
                                        <p:attrNameLst>
                                          <p:attrName>ppt_h</p:attrName>
                                        </p:attrNameLst>
                                      </p:cBhvr>
                                      <p:tavLst>
                                        <p:tav tm="0">
                                          <p:val>
                                            <p:strVal val="4*#ppt_h"/>
                                          </p:val>
                                        </p:tav>
                                        <p:tav tm="100000">
                                          <p:val>
                                            <p:strVal val="#ppt_h"/>
                                          </p:val>
                                        </p:tav>
                                      </p:tavLst>
                                    </p:anim>
                                  </p:childTnLst>
                                </p:cTn>
                              </p:par>
                            </p:childTnLst>
                          </p:cTn>
                        </p:par>
                        <p:par>
                          <p:cTn id="975" fill="hold">
                            <p:stCondLst>
                              <p:cond delay="5900"/>
                            </p:stCondLst>
                            <p:childTnLst>
                              <p:par>
                                <p:cTn id="976" presetID="23" presetClass="entr" presetSubtype="32" fill="hold" grpId="0" nodeType="afterEffect">
                                  <p:stCondLst>
                                    <p:cond delay="0"/>
                                  </p:stCondLst>
                                  <p:iterate>
                                    <p:tmAbs val="0"/>
                                  </p:iterate>
                                  <p:childTnLst>
                                    <p:set>
                                      <p:cBhvr>
                                        <p:cTn id="977" fill="hold"/>
                                        <p:tgtEl>
                                          <p:spTgt spid="306"/>
                                        </p:tgtEl>
                                        <p:attrNameLst>
                                          <p:attrName>style.visibility</p:attrName>
                                        </p:attrNameLst>
                                      </p:cBhvr>
                                      <p:to>
                                        <p:strVal val="visible"/>
                                      </p:to>
                                    </p:set>
                                    <p:anim calcmode="lin" valueType="num">
                                      <p:cBhvr>
                                        <p:cTn id="978" dur="100" fill="hold"/>
                                        <p:tgtEl>
                                          <p:spTgt spid="306"/>
                                        </p:tgtEl>
                                        <p:attrNameLst>
                                          <p:attrName>ppt_w</p:attrName>
                                        </p:attrNameLst>
                                      </p:cBhvr>
                                      <p:tavLst>
                                        <p:tav tm="0">
                                          <p:val>
                                            <p:strVal val="4*#ppt_w"/>
                                          </p:val>
                                        </p:tav>
                                        <p:tav tm="100000">
                                          <p:val>
                                            <p:strVal val="#ppt_w"/>
                                          </p:val>
                                        </p:tav>
                                      </p:tavLst>
                                    </p:anim>
                                    <p:anim calcmode="lin" valueType="num">
                                      <p:cBhvr>
                                        <p:cTn id="979" dur="100" fill="hold"/>
                                        <p:tgtEl>
                                          <p:spTgt spid="306"/>
                                        </p:tgtEl>
                                        <p:attrNameLst>
                                          <p:attrName>ppt_h</p:attrName>
                                        </p:attrNameLst>
                                      </p:cBhvr>
                                      <p:tavLst>
                                        <p:tav tm="0">
                                          <p:val>
                                            <p:strVal val="4*#ppt_h"/>
                                          </p:val>
                                        </p:tav>
                                        <p:tav tm="100000">
                                          <p:val>
                                            <p:strVal val="#ppt_h"/>
                                          </p:val>
                                        </p:tav>
                                      </p:tavLst>
                                    </p:anim>
                                  </p:childTnLst>
                                </p:cTn>
                              </p:par>
                            </p:childTnLst>
                          </p:cTn>
                        </p:par>
                        <p:par>
                          <p:cTn id="980" fill="hold">
                            <p:stCondLst>
                              <p:cond delay="6000"/>
                            </p:stCondLst>
                            <p:childTnLst>
                              <p:par>
                                <p:cTn id="981" presetID="23" presetClass="entr" presetSubtype="32" fill="hold" grpId="0" nodeType="afterEffect">
                                  <p:stCondLst>
                                    <p:cond delay="0"/>
                                  </p:stCondLst>
                                  <p:iterate>
                                    <p:tmAbs val="0"/>
                                  </p:iterate>
                                  <p:childTnLst>
                                    <p:set>
                                      <p:cBhvr>
                                        <p:cTn id="982" fill="hold"/>
                                        <p:tgtEl>
                                          <p:spTgt spid="307"/>
                                        </p:tgtEl>
                                        <p:attrNameLst>
                                          <p:attrName>style.visibility</p:attrName>
                                        </p:attrNameLst>
                                      </p:cBhvr>
                                      <p:to>
                                        <p:strVal val="visible"/>
                                      </p:to>
                                    </p:set>
                                    <p:anim calcmode="lin" valueType="num">
                                      <p:cBhvr>
                                        <p:cTn id="983" dur="100" fill="hold"/>
                                        <p:tgtEl>
                                          <p:spTgt spid="307"/>
                                        </p:tgtEl>
                                        <p:attrNameLst>
                                          <p:attrName>ppt_w</p:attrName>
                                        </p:attrNameLst>
                                      </p:cBhvr>
                                      <p:tavLst>
                                        <p:tav tm="0">
                                          <p:val>
                                            <p:strVal val="4*#ppt_w"/>
                                          </p:val>
                                        </p:tav>
                                        <p:tav tm="100000">
                                          <p:val>
                                            <p:strVal val="#ppt_w"/>
                                          </p:val>
                                        </p:tav>
                                      </p:tavLst>
                                    </p:anim>
                                    <p:anim calcmode="lin" valueType="num">
                                      <p:cBhvr>
                                        <p:cTn id="984" dur="100" fill="hold"/>
                                        <p:tgtEl>
                                          <p:spTgt spid="307"/>
                                        </p:tgtEl>
                                        <p:attrNameLst>
                                          <p:attrName>ppt_h</p:attrName>
                                        </p:attrNameLst>
                                      </p:cBhvr>
                                      <p:tavLst>
                                        <p:tav tm="0">
                                          <p:val>
                                            <p:strVal val="4*#ppt_h"/>
                                          </p:val>
                                        </p:tav>
                                        <p:tav tm="100000">
                                          <p:val>
                                            <p:strVal val="#ppt_h"/>
                                          </p:val>
                                        </p:tav>
                                      </p:tavLst>
                                    </p:anim>
                                  </p:childTnLst>
                                </p:cTn>
                              </p:par>
                            </p:childTnLst>
                          </p:cTn>
                        </p:par>
                        <p:par>
                          <p:cTn id="985" fill="hold">
                            <p:stCondLst>
                              <p:cond delay="6100"/>
                            </p:stCondLst>
                            <p:childTnLst>
                              <p:par>
                                <p:cTn id="986" presetID="23" presetClass="entr" presetSubtype="32" fill="hold" grpId="0" nodeType="afterEffect">
                                  <p:stCondLst>
                                    <p:cond delay="0"/>
                                  </p:stCondLst>
                                  <p:iterate>
                                    <p:tmAbs val="0"/>
                                  </p:iterate>
                                  <p:childTnLst>
                                    <p:set>
                                      <p:cBhvr>
                                        <p:cTn id="987" fill="hold"/>
                                        <p:tgtEl>
                                          <p:spTgt spid="308"/>
                                        </p:tgtEl>
                                        <p:attrNameLst>
                                          <p:attrName>style.visibility</p:attrName>
                                        </p:attrNameLst>
                                      </p:cBhvr>
                                      <p:to>
                                        <p:strVal val="visible"/>
                                      </p:to>
                                    </p:set>
                                    <p:anim calcmode="lin" valueType="num">
                                      <p:cBhvr>
                                        <p:cTn id="988" dur="100" fill="hold"/>
                                        <p:tgtEl>
                                          <p:spTgt spid="308"/>
                                        </p:tgtEl>
                                        <p:attrNameLst>
                                          <p:attrName>ppt_w</p:attrName>
                                        </p:attrNameLst>
                                      </p:cBhvr>
                                      <p:tavLst>
                                        <p:tav tm="0">
                                          <p:val>
                                            <p:strVal val="4*#ppt_w"/>
                                          </p:val>
                                        </p:tav>
                                        <p:tav tm="100000">
                                          <p:val>
                                            <p:strVal val="#ppt_w"/>
                                          </p:val>
                                        </p:tav>
                                      </p:tavLst>
                                    </p:anim>
                                    <p:anim calcmode="lin" valueType="num">
                                      <p:cBhvr>
                                        <p:cTn id="989" dur="100" fill="hold"/>
                                        <p:tgtEl>
                                          <p:spTgt spid="308"/>
                                        </p:tgtEl>
                                        <p:attrNameLst>
                                          <p:attrName>ppt_h</p:attrName>
                                        </p:attrNameLst>
                                      </p:cBhvr>
                                      <p:tavLst>
                                        <p:tav tm="0">
                                          <p:val>
                                            <p:strVal val="4*#ppt_h"/>
                                          </p:val>
                                        </p:tav>
                                        <p:tav tm="100000">
                                          <p:val>
                                            <p:strVal val="#ppt_h"/>
                                          </p:val>
                                        </p:tav>
                                      </p:tavLst>
                                    </p:anim>
                                  </p:childTnLst>
                                </p:cTn>
                              </p:par>
                            </p:childTnLst>
                          </p:cTn>
                        </p:par>
                        <p:par>
                          <p:cTn id="990" fill="hold">
                            <p:stCondLst>
                              <p:cond delay="6200"/>
                            </p:stCondLst>
                            <p:childTnLst>
                              <p:par>
                                <p:cTn id="991" presetID="23" presetClass="entr" presetSubtype="32" fill="hold" grpId="0" nodeType="afterEffect">
                                  <p:stCondLst>
                                    <p:cond delay="0"/>
                                  </p:stCondLst>
                                  <p:iterate>
                                    <p:tmAbs val="0"/>
                                  </p:iterate>
                                  <p:childTnLst>
                                    <p:set>
                                      <p:cBhvr>
                                        <p:cTn id="992" fill="hold"/>
                                        <p:tgtEl>
                                          <p:spTgt spid="309"/>
                                        </p:tgtEl>
                                        <p:attrNameLst>
                                          <p:attrName>style.visibility</p:attrName>
                                        </p:attrNameLst>
                                      </p:cBhvr>
                                      <p:to>
                                        <p:strVal val="visible"/>
                                      </p:to>
                                    </p:set>
                                    <p:anim calcmode="lin" valueType="num">
                                      <p:cBhvr>
                                        <p:cTn id="993" dur="100" fill="hold"/>
                                        <p:tgtEl>
                                          <p:spTgt spid="309"/>
                                        </p:tgtEl>
                                        <p:attrNameLst>
                                          <p:attrName>ppt_w</p:attrName>
                                        </p:attrNameLst>
                                      </p:cBhvr>
                                      <p:tavLst>
                                        <p:tav tm="0">
                                          <p:val>
                                            <p:strVal val="4*#ppt_w"/>
                                          </p:val>
                                        </p:tav>
                                        <p:tav tm="100000">
                                          <p:val>
                                            <p:strVal val="#ppt_w"/>
                                          </p:val>
                                        </p:tav>
                                      </p:tavLst>
                                    </p:anim>
                                    <p:anim calcmode="lin" valueType="num">
                                      <p:cBhvr>
                                        <p:cTn id="994" dur="100" fill="hold"/>
                                        <p:tgtEl>
                                          <p:spTgt spid="309"/>
                                        </p:tgtEl>
                                        <p:attrNameLst>
                                          <p:attrName>ppt_h</p:attrName>
                                        </p:attrNameLst>
                                      </p:cBhvr>
                                      <p:tavLst>
                                        <p:tav tm="0">
                                          <p:val>
                                            <p:strVal val="4*#ppt_h"/>
                                          </p:val>
                                        </p:tav>
                                        <p:tav tm="100000">
                                          <p:val>
                                            <p:strVal val="#ppt_h"/>
                                          </p:val>
                                        </p:tav>
                                      </p:tavLst>
                                    </p:anim>
                                  </p:childTnLst>
                                </p:cTn>
                              </p:par>
                            </p:childTnLst>
                          </p:cTn>
                        </p:par>
                        <p:par>
                          <p:cTn id="995" fill="hold">
                            <p:stCondLst>
                              <p:cond delay="6300"/>
                            </p:stCondLst>
                            <p:childTnLst>
                              <p:par>
                                <p:cTn id="996" presetID="23" presetClass="entr" presetSubtype="32" fill="hold" grpId="0" nodeType="afterEffect">
                                  <p:stCondLst>
                                    <p:cond delay="0"/>
                                  </p:stCondLst>
                                  <p:iterate>
                                    <p:tmAbs val="0"/>
                                  </p:iterate>
                                  <p:childTnLst>
                                    <p:set>
                                      <p:cBhvr>
                                        <p:cTn id="997" fill="hold"/>
                                        <p:tgtEl>
                                          <p:spTgt spid="310"/>
                                        </p:tgtEl>
                                        <p:attrNameLst>
                                          <p:attrName>style.visibility</p:attrName>
                                        </p:attrNameLst>
                                      </p:cBhvr>
                                      <p:to>
                                        <p:strVal val="visible"/>
                                      </p:to>
                                    </p:set>
                                    <p:anim calcmode="lin" valueType="num">
                                      <p:cBhvr>
                                        <p:cTn id="998" dur="100" fill="hold"/>
                                        <p:tgtEl>
                                          <p:spTgt spid="310"/>
                                        </p:tgtEl>
                                        <p:attrNameLst>
                                          <p:attrName>ppt_w</p:attrName>
                                        </p:attrNameLst>
                                      </p:cBhvr>
                                      <p:tavLst>
                                        <p:tav tm="0">
                                          <p:val>
                                            <p:strVal val="4*#ppt_w"/>
                                          </p:val>
                                        </p:tav>
                                        <p:tav tm="100000">
                                          <p:val>
                                            <p:strVal val="#ppt_w"/>
                                          </p:val>
                                        </p:tav>
                                      </p:tavLst>
                                    </p:anim>
                                    <p:anim calcmode="lin" valueType="num">
                                      <p:cBhvr>
                                        <p:cTn id="999" dur="100" fill="hold"/>
                                        <p:tgtEl>
                                          <p:spTgt spid="310"/>
                                        </p:tgtEl>
                                        <p:attrNameLst>
                                          <p:attrName>ppt_h</p:attrName>
                                        </p:attrNameLst>
                                      </p:cBhvr>
                                      <p:tavLst>
                                        <p:tav tm="0">
                                          <p:val>
                                            <p:strVal val="4*#ppt_h"/>
                                          </p:val>
                                        </p:tav>
                                        <p:tav tm="100000">
                                          <p:val>
                                            <p:strVal val="#ppt_h"/>
                                          </p:val>
                                        </p:tav>
                                      </p:tavLst>
                                    </p:anim>
                                  </p:childTnLst>
                                </p:cTn>
                              </p:par>
                            </p:childTnLst>
                          </p:cTn>
                        </p:par>
                        <p:par>
                          <p:cTn id="1000" fill="hold">
                            <p:stCondLst>
                              <p:cond delay="6400"/>
                            </p:stCondLst>
                            <p:childTnLst>
                              <p:par>
                                <p:cTn id="1001" presetID="23" presetClass="entr" presetSubtype="32" fill="hold" grpId="0" nodeType="afterEffect">
                                  <p:stCondLst>
                                    <p:cond delay="0"/>
                                  </p:stCondLst>
                                  <p:iterate>
                                    <p:tmAbs val="0"/>
                                  </p:iterate>
                                  <p:childTnLst>
                                    <p:set>
                                      <p:cBhvr>
                                        <p:cTn id="1002" fill="hold"/>
                                        <p:tgtEl>
                                          <p:spTgt spid="311"/>
                                        </p:tgtEl>
                                        <p:attrNameLst>
                                          <p:attrName>style.visibility</p:attrName>
                                        </p:attrNameLst>
                                      </p:cBhvr>
                                      <p:to>
                                        <p:strVal val="visible"/>
                                      </p:to>
                                    </p:set>
                                    <p:anim calcmode="lin" valueType="num">
                                      <p:cBhvr>
                                        <p:cTn id="1003" dur="100" fill="hold"/>
                                        <p:tgtEl>
                                          <p:spTgt spid="311"/>
                                        </p:tgtEl>
                                        <p:attrNameLst>
                                          <p:attrName>ppt_w</p:attrName>
                                        </p:attrNameLst>
                                      </p:cBhvr>
                                      <p:tavLst>
                                        <p:tav tm="0">
                                          <p:val>
                                            <p:strVal val="4*#ppt_w"/>
                                          </p:val>
                                        </p:tav>
                                        <p:tav tm="100000">
                                          <p:val>
                                            <p:strVal val="#ppt_w"/>
                                          </p:val>
                                        </p:tav>
                                      </p:tavLst>
                                    </p:anim>
                                    <p:anim calcmode="lin" valueType="num">
                                      <p:cBhvr>
                                        <p:cTn id="1004" dur="100" fill="hold"/>
                                        <p:tgtEl>
                                          <p:spTgt spid="311"/>
                                        </p:tgtEl>
                                        <p:attrNameLst>
                                          <p:attrName>ppt_h</p:attrName>
                                        </p:attrNameLst>
                                      </p:cBhvr>
                                      <p:tavLst>
                                        <p:tav tm="0">
                                          <p:val>
                                            <p:strVal val="4*#ppt_h"/>
                                          </p:val>
                                        </p:tav>
                                        <p:tav tm="100000">
                                          <p:val>
                                            <p:strVal val="#ppt_h"/>
                                          </p:val>
                                        </p:tav>
                                      </p:tavLst>
                                    </p:anim>
                                  </p:childTnLst>
                                </p:cTn>
                              </p:par>
                            </p:childTnLst>
                          </p:cTn>
                        </p:par>
                        <p:par>
                          <p:cTn id="1005" fill="hold">
                            <p:stCondLst>
                              <p:cond delay="6500"/>
                            </p:stCondLst>
                            <p:childTnLst>
                              <p:par>
                                <p:cTn id="1006" presetID="23" presetClass="entr" presetSubtype="32" fill="hold" grpId="0" nodeType="afterEffect">
                                  <p:stCondLst>
                                    <p:cond delay="0"/>
                                  </p:stCondLst>
                                  <p:iterate>
                                    <p:tmAbs val="0"/>
                                  </p:iterate>
                                  <p:childTnLst>
                                    <p:set>
                                      <p:cBhvr>
                                        <p:cTn id="1007" fill="hold"/>
                                        <p:tgtEl>
                                          <p:spTgt spid="312"/>
                                        </p:tgtEl>
                                        <p:attrNameLst>
                                          <p:attrName>style.visibility</p:attrName>
                                        </p:attrNameLst>
                                      </p:cBhvr>
                                      <p:to>
                                        <p:strVal val="visible"/>
                                      </p:to>
                                    </p:set>
                                    <p:anim calcmode="lin" valueType="num">
                                      <p:cBhvr>
                                        <p:cTn id="1008" dur="100" fill="hold"/>
                                        <p:tgtEl>
                                          <p:spTgt spid="312"/>
                                        </p:tgtEl>
                                        <p:attrNameLst>
                                          <p:attrName>ppt_w</p:attrName>
                                        </p:attrNameLst>
                                      </p:cBhvr>
                                      <p:tavLst>
                                        <p:tav tm="0">
                                          <p:val>
                                            <p:strVal val="4*#ppt_w"/>
                                          </p:val>
                                        </p:tav>
                                        <p:tav tm="100000">
                                          <p:val>
                                            <p:strVal val="#ppt_w"/>
                                          </p:val>
                                        </p:tav>
                                      </p:tavLst>
                                    </p:anim>
                                    <p:anim calcmode="lin" valueType="num">
                                      <p:cBhvr>
                                        <p:cTn id="1009" dur="100" fill="hold"/>
                                        <p:tgtEl>
                                          <p:spTgt spid="312"/>
                                        </p:tgtEl>
                                        <p:attrNameLst>
                                          <p:attrName>ppt_h</p:attrName>
                                        </p:attrNameLst>
                                      </p:cBhvr>
                                      <p:tavLst>
                                        <p:tav tm="0">
                                          <p:val>
                                            <p:strVal val="4*#ppt_h"/>
                                          </p:val>
                                        </p:tav>
                                        <p:tav tm="100000">
                                          <p:val>
                                            <p:strVal val="#ppt_h"/>
                                          </p:val>
                                        </p:tav>
                                      </p:tavLst>
                                    </p:anim>
                                  </p:childTnLst>
                                </p:cTn>
                              </p:par>
                            </p:childTnLst>
                          </p:cTn>
                        </p:par>
                        <p:par>
                          <p:cTn id="1010" fill="hold">
                            <p:stCondLst>
                              <p:cond delay="6600"/>
                            </p:stCondLst>
                            <p:childTnLst>
                              <p:par>
                                <p:cTn id="1011" presetID="23" presetClass="entr" presetSubtype="32" fill="hold" grpId="0" nodeType="afterEffect">
                                  <p:stCondLst>
                                    <p:cond delay="0"/>
                                  </p:stCondLst>
                                  <p:iterate>
                                    <p:tmAbs val="0"/>
                                  </p:iterate>
                                  <p:childTnLst>
                                    <p:set>
                                      <p:cBhvr>
                                        <p:cTn id="1012" fill="hold"/>
                                        <p:tgtEl>
                                          <p:spTgt spid="313"/>
                                        </p:tgtEl>
                                        <p:attrNameLst>
                                          <p:attrName>style.visibility</p:attrName>
                                        </p:attrNameLst>
                                      </p:cBhvr>
                                      <p:to>
                                        <p:strVal val="visible"/>
                                      </p:to>
                                    </p:set>
                                    <p:anim calcmode="lin" valueType="num">
                                      <p:cBhvr>
                                        <p:cTn id="1013" dur="100" fill="hold"/>
                                        <p:tgtEl>
                                          <p:spTgt spid="313"/>
                                        </p:tgtEl>
                                        <p:attrNameLst>
                                          <p:attrName>ppt_w</p:attrName>
                                        </p:attrNameLst>
                                      </p:cBhvr>
                                      <p:tavLst>
                                        <p:tav tm="0">
                                          <p:val>
                                            <p:strVal val="4*#ppt_w"/>
                                          </p:val>
                                        </p:tav>
                                        <p:tav tm="100000">
                                          <p:val>
                                            <p:strVal val="#ppt_w"/>
                                          </p:val>
                                        </p:tav>
                                      </p:tavLst>
                                    </p:anim>
                                    <p:anim calcmode="lin" valueType="num">
                                      <p:cBhvr>
                                        <p:cTn id="1014" dur="100" fill="hold"/>
                                        <p:tgtEl>
                                          <p:spTgt spid="313"/>
                                        </p:tgtEl>
                                        <p:attrNameLst>
                                          <p:attrName>ppt_h</p:attrName>
                                        </p:attrNameLst>
                                      </p:cBhvr>
                                      <p:tavLst>
                                        <p:tav tm="0">
                                          <p:val>
                                            <p:strVal val="4*#ppt_h"/>
                                          </p:val>
                                        </p:tav>
                                        <p:tav tm="100000">
                                          <p:val>
                                            <p:strVal val="#ppt_h"/>
                                          </p:val>
                                        </p:tav>
                                      </p:tavLst>
                                    </p:anim>
                                  </p:childTnLst>
                                </p:cTn>
                              </p:par>
                            </p:childTnLst>
                          </p:cTn>
                        </p:par>
                        <p:par>
                          <p:cTn id="1015" fill="hold">
                            <p:stCondLst>
                              <p:cond delay="6700"/>
                            </p:stCondLst>
                            <p:childTnLst>
                              <p:par>
                                <p:cTn id="1016" presetID="23" presetClass="entr" presetSubtype="32" fill="hold" grpId="0" nodeType="afterEffect">
                                  <p:stCondLst>
                                    <p:cond delay="0"/>
                                  </p:stCondLst>
                                  <p:iterate>
                                    <p:tmAbs val="0"/>
                                  </p:iterate>
                                  <p:childTnLst>
                                    <p:set>
                                      <p:cBhvr>
                                        <p:cTn id="1017" fill="hold"/>
                                        <p:tgtEl>
                                          <p:spTgt spid="314"/>
                                        </p:tgtEl>
                                        <p:attrNameLst>
                                          <p:attrName>style.visibility</p:attrName>
                                        </p:attrNameLst>
                                      </p:cBhvr>
                                      <p:to>
                                        <p:strVal val="visible"/>
                                      </p:to>
                                    </p:set>
                                    <p:anim calcmode="lin" valueType="num">
                                      <p:cBhvr>
                                        <p:cTn id="1018" dur="100" fill="hold"/>
                                        <p:tgtEl>
                                          <p:spTgt spid="314"/>
                                        </p:tgtEl>
                                        <p:attrNameLst>
                                          <p:attrName>ppt_w</p:attrName>
                                        </p:attrNameLst>
                                      </p:cBhvr>
                                      <p:tavLst>
                                        <p:tav tm="0">
                                          <p:val>
                                            <p:strVal val="4*#ppt_w"/>
                                          </p:val>
                                        </p:tav>
                                        <p:tav tm="100000">
                                          <p:val>
                                            <p:strVal val="#ppt_w"/>
                                          </p:val>
                                        </p:tav>
                                      </p:tavLst>
                                    </p:anim>
                                    <p:anim calcmode="lin" valueType="num">
                                      <p:cBhvr>
                                        <p:cTn id="1019" dur="100" fill="hold"/>
                                        <p:tgtEl>
                                          <p:spTgt spid="314"/>
                                        </p:tgtEl>
                                        <p:attrNameLst>
                                          <p:attrName>ppt_h</p:attrName>
                                        </p:attrNameLst>
                                      </p:cBhvr>
                                      <p:tavLst>
                                        <p:tav tm="0">
                                          <p:val>
                                            <p:strVal val="4*#ppt_h"/>
                                          </p:val>
                                        </p:tav>
                                        <p:tav tm="100000">
                                          <p:val>
                                            <p:strVal val="#ppt_h"/>
                                          </p:val>
                                        </p:tav>
                                      </p:tavLst>
                                    </p:anim>
                                  </p:childTnLst>
                                </p:cTn>
                              </p:par>
                            </p:childTnLst>
                          </p:cTn>
                        </p:par>
                        <p:par>
                          <p:cTn id="1020" fill="hold">
                            <p:stCondLst>
                              <p:cond delay="6800"/>
                            </p:stCondLst>
                            <p:childTnLst>
                              <p:par>
                                <p:cTn id="1021" presetID="23" presetClass="entr" presetSubtype="32" fill="hold" grpId="0" nodeType="afterEffect">
                                  <p:stCondLst>
                                    <p:cond delay="0"/>
                                  </p:stCondLst>
                                  <p:iterate>
                                    <p:tmAbs val="0"/>
                                  </p:iterate>
                                  <p:childTnLst>
                                    <p:set>
                                      <p:cBhvr>
                                        <p:cTn id="1022" fill="hold"/>
                                        <p:tgtEl>
                                          <p:spTgt spid="315"/>
                                        </p:tgtEl>
                                        <p:attrNameLst>
                                          <p:attrName>style.visibility</p:attrName>
                                        </p:attrNameLst>
                                      </p:cBhvr>
                                      <p:to>
                                        <p:strVal val="visible"/>
                                      </p:to>
                                    </p:set>
                                    <p:anim calcmode="lin" valueType="num">
                                      <p:cBhvr>
                                        <p:cTn id="1023" dur="100" fill="hold"/>
                                        <p:tgtEl>
                                          <p:spTgt spid="315"/>
                                        </p:tgtEl>
                                        <p:attrNameLst>
                                          <p:attrName>ppt_w</p:attrName>
                                        </p:attrNameLst>
                                      </p:cBhvr>
                                      <p:tavLst>
                                        <p:tav tm="0">
                                          <p:val>
                                            <p:strVal val="4*#ppt_w"/>
                                          </p:val>
                                        </p:tav>
                                        <p:tav tm="100000">
                                          <p:val>
                                            <p:strVal val="#ppt_w"/>
                                          </p:val>
                                        </p:tav>
                                      </p:tavLst>
                                    </p:anim>
                                    <p:anim calcmode="lin" valueType="num">
                                      <p:cBhvr>
                                        <p:cTn id="1024" dur="100" fill="hold"/>
                                        <p:tgtEl>
                                          <p:spTgt spid="315"/>
                                        </p:tgtEl>
                                        <p:attrNameLst>
                                          <p:attrName>ppt_h</p:attrName>
                                        </p:attrNameLst>
                                      </p:cBhvr>
                                      <p:tavLst>
                                        <p:tav tm="0">
                                          <p:val>
                                            <p:strVal val="4*#ppt_h"/>
                                          </p:val>
                                        </p:tav>
                                        <p:tav tm="100000">
                                          <p:val>
                                            <p:strVal val="#ppt_h"/>
                                          </p:val>
                                        </p:tav>
                                      </p:tavLst>
                                    </p:anim>
                                  </p:childTnLst>
                                </p:cTn>
                              </p:par>
                            </p:childTnLst>
                          </p:cTn>
                        </p:par>
                        <p:par>
                          <p:cTn id="1025" fill="hold">
                            <p:stCondLst>
                              <p:cond delay="6900"/>
                            </p:stCondLst>
                            <p:childTnLst>
                              <p:par>
                                <p:cTn id="1026" presetID="23" presetClass="entr" presetSubtype="32" fill="hold" grpId="0" nodeType="afterEffect">
                                  <p:stCondLst>
                                    <p:cond delay="0"/>
                                  </p:stCondLst>
                                  <p:iterate>
                                    <p:tmAbs val="0"/>
                                  </p:iterate>
                                  <p:childTnLst>
                                    <p:set>
                                      <p:cBhvr>
                                        <p:cTn id="1027" fill="hold"/>
                                        <p:tgtEl>
                                          <p:spTgt spid="316"/>
                                        </p:tgtEl>
                                        <p:attrNameLst>
                                          <p:attrName>style.visibility</p:attrName>
                                        </p:attrNameLst>
                                      </p:cBhvr>
                                      <p:to>
                                        <p:strVal val="visible"/>
                                      </p:to>
                                    </p:set>
                                    <p:anim calcmode="lin" valueType="num">
                                      <p:cBhvr>
                                        <p:cTn id="1028" dur="100" fill="hold"/>
                                        <p:tgtEl>
                                          <p:spTgt spid="316"/>
                                        </p:tgtEl>
                                        <p:attrNameLst>
                                          <p:attrName>ppt_w</p:attrName>
                                        </p:attrNameLst>
                                      </p:cBhvr>
                                      <p:tavLst>
                                        <p:tav tm="0">
                                          <p:val>
                                            <p:strVal val="4*#ppt_w"/>
                                          </p:val>
                                        </p:tav>
                                        <p:tav tm="100000">
                                          <p:val>
                                            <p:strVal val="#ppt_w"/>
                                          </p:val>
                                        </p:tav>
                                      </p:tavLst>
                                    </p:anim>
                                    <p:anim calcmode="lin" valueType="num">
                                      <p:cBhvr>
                                        <p:cTn id="1029" dur="100" fill="hold"/>
                                        <p:tgtEl>
                                          <p:spTgt spid="316"/>
                                        </p:tgtEl>
                                        <p:attrNameLst>
                                          <p:attrName>ppt_h</p:attrName>
                                        </p:attrNameLst>
                                      </p:cBhvr>
                                      <p:tavLst>
                                        <p:tav tm="0">
                                          <p:val>
                                            <p:strVal val="4*#ppt_h"/>
                                          </p:val>
                                        </p:tav>
                                        <p:tav tm="100000">
                                          <p:val>
                                            <p:strVal val="#ppt_h"/>
                                          </p:val>
                                        </p:tav>
                                      </p:tavLst>
                                    </p:anim>
                                  </p:childTnLst>
                                </p:cTn>
                              </p:par>
                            </p:childTnLst>
                          </p:cTn>
                        </p:par>
                        <p:par>
                          <p:cTn id="1030" fill="hold">
                            <p:stCondLst>
                              <p:cond delay="7000"/>
                            </p:stCondLst>
                            <p:childTnLst>
                              <p:par>
                                <p:cTn id="1031" presetID="23" presetClass="entr" presetSubtype="32" fill="hold" grpId="0" nodeType="afterEffect">
                                  <p:stCondLst>
                                    <p:cond delay="0"/>
                                  </p:stCondLst>
                                  <p:iterate>
                                    <p:tmAbs val="0"/>
                                  </p:iterate>
                                  <p:childTnLst>
                                    <p:set>
                                      <p:cBhvr>
                                        <p:cTn id="1032" fill="hold"/>
                                        <p:tgtEl>
                                          <p:spTgt spid="317"/>
                                        </p:tgtEl>
                                        <p:attrNameLst>
                                          <p:attrName>style.visibility</p:attrName>
                                        </p:attrNameLst>
                                      </p:cBhvr>
                                      <p:to>
                                        <p:strVal val="visible"/>
                                      </p:to>
                                    </p:set>
                                    <p:anim calcmode="lin" valueType="num">
                                      <p:cBhvr>
                                        <p:cTn id="1033" dur="100" fill="hold"/>
                                        <p:tgtEl>
                                          <p:spTgt spid="317"/>
                                        </p:tgtEl>
                                        <p:attrNameLst>
                                          <p:attrName>ppt_w</p:attrName>
                                        </p:attrNameLst>
                                      </p:cBhvr>
                                      <p:tavLst>
                                        <p:tav tm="0">
                                          <p:val>
                                            <p:strVal val="4*#ppt_w"/>
                                          </p:val>
                                        </p:tav>
                                        <p:tav tm="100000">
                                          <p:val>
                                            <p:strVal val="#ppt_w"/>
                                          </p:val>
                                        </p:tav>
                                      </p:tavLst>
                                    </p:anim>
                                    <p:anim calcmode="lin" valueType="num">
                                      <p:cBhvr>
                                        <p:cTn id="1034" dur="100" fill="hold"/>
                                        <p:tgtEl>
                                          <p:spTgt spid="317"/>
                                        </p:tgtEl>
                                        <p:attrNameLst>
                                          <p:attrName>ppt_h</p:attrName>
                                        </p:attrNameLst>
                                      </p:cBhvr>
                                      <p:tavLst>
                                        <p:tav tm="0">
                                          <p:val>
                                            <p:strVal val="4*#ppt_h"/>
                                          </p:val>
                                        </p:tav>
                                        <p:tav tm="100000">
                                          <p:val>
                                            <p:strVal val="#ppt_h"/>
                                          </p:val>
                                        </p:tav>
                                      </p:tavLst>
                                    </p:anim>
                                  </p:childTnLst>
                                </p:cTn>
                              </p:par>
                            </p:childTnLst>
                          </p:cTn>
                        </p:par>
                        <p:par>
                          <p:cTn id="1035" fill="hold">
                            <p:stCondLst>
                              <p:cond delay="7100"/>
                            </p:stCondLst>
                            <p:childTnLst>
                              <p:par>
                                <p:cTn id="1036" presetID="23" presetClass="entr" presetSubtype="32" fill="hold" grpId="0" nodeType="afterEffect">
                                  <p:stCondLst>
                                    <p:cond delay="0"/>
                                  </p:stCondLst>
                                  <p:iterate>
                                    <p:tmAbs val="0"/>
                                  </p:iterate>
                                  <p:childTnLst>
                                    <p:set>
                                      <p:cBhvr>
                                        <p:cTn id="1037" fill="hold"/>
                                        <p:tgtEl>
                                          <p:spTgt spid="318"/>
                                        </p:tgtEl>
                                        <p:attrNameLst>
                                          <p:attrName>style.visibility</p:attrName>
                                        </p:attrNameLst>
                                      </p:cBhvr>
                                      <p:to>
                                        <p:strVal val="visible"/>
                                      </p:to>
                                    </p:set>
                                    <p:anim calcmode="lin" valueType="num">
                                      <p:cBhvr>
                                        <p:cTn id="1038" dur="100" fill="hold"/>
                                        <p:tgtEl>
                                          <p:spTgt spid="318"/>
                                        </p:tgtEl>
                                        <p:attrNameLst>
                                          <p:attrName>ppt_w</p:attrName>
                                        </p:attrNameLst>
                                      </p:cBhvr>
                                      <p:tavLst>
                                        <p:tav tm="0">
                                          <p:val>
                                            <p:strVal val="4*#ppt_w"/>
                                          </p:val>
                                        </p:tav>
                                        <p:tav tm="100000">
                                          <p:val>
                                            <p:strVal val="#ppt_w"/>
                                          </p:val>
                                        </p:tav>
                                      </p:tavLst>
                                    </p:anim>
                                    <p:anim calcmode="lin" valueType="num">
                                      <p:cBhvr>
                                        <p:cTn id="1039" dur="100" fill="hold"/>
                                        <p:tgtEl>
                                          <p:spTgt spid="318"/>
                                        </p:tgtEl>
                                        <p:attrNameLst>
                                          <p:attrName>ppt_h</p:attrName>
                                        </p:attrNameLst>
                                      </p:cBhvr>
                                      <p:tavLst>
                                        <p:tav tm="0">
                                          <p:val>
                                            <p:strVal val="4*#ppt_h"/>
                                          </p:val>
                                        </p:tav>
                                        <p:tav tm="100000">
                                          <p:val>
                                            <p:strVal val="#ppt_h"/>
                                          </p:val>
                                        </p:tav>
                                      </p:tavLst>
                                    </p:anim>
                                  </p:childTnLst>
                                </p:cTn>
                              </p:par>
                            </p:childTnLst>
                          </p:cTn>
                        </p:par>
                        <p:par>
                          <p:cTn id="1040" fill="hold">
                            <p:stCondLst>
                              <p:cond delay="7200"/>
                            </p:stCondLst>
                            <p:childTnLst>
                              <p:par>
                                <p:cTn id="1041" presetID="23" presetClass="entr" presetSubtype="32" fill="hold" grpId="0" nodeType="afterEffect">
                                  <p:stCondLst>
                                    <p:cond delay="0"/>
                                  </p:stCondLst>
                                  <p:iterate>
                                    <p:tmAbs val="0"/>
                                  </p:iterate>
                                  <p:childTnLst>
                                    <p:set>
                                      <p:cBhvr>
                                        <p:cTn id="1042" fill="hold"/>
                                        <p:tgtEl>
                                          <p:spTgt spid="319"/>
                                        </p:tgtEl>
                                        <p:attrNameLst>
                                          <p:attrName>style.visibility</p:attrName>
                                        </p:attrNameLst>
                                      </p:cBhvr>
                                      <p:to>
                                        <p:strVal val="visible"/>
                                      </p:to>
                                    </p:set>
                                    <p:anim calcmode="lin" valueType="num">
                                      <p:cBhvr>
                                        <p:cTn id="1043" dur="100" fill="hold"/>
                                        <p:tgtEl>
                                          <p:spTgt spid="319"/>
                                        </p:tgtEl>
                                        <p:attrNameLst>
                                          <p:attrName>ppt_w</p:attrName>
                                        </p:attrNameLst>
                                      </p:cBhvr>
                                      <p:tavLst>
                                        <p:tav tm="0">
                                          <p:val>
                                            <p:strVal val="4*#ppt_w"/>
                                          </p:val>
                                        </p:tav>
                                        <p:tav tm="100000">
                                          <p:val>
                                            <p:strVal val="#ppt_w"/>
                                          </p:val>
                                        </p:tav>
                                      </p:tavLst>
                                    </p:anim>
                                    <p:anim calcmode="lin" valueType="num">
                                      <p:cBhvr>
                                        <p:cTn id="1044" dur="100" fill="hold"/>
                                        <p:tgtEl>
                                          <p:spTgt spid="319"/>
                                        </p:tgtEl>
                                        <p:attrNameLst>
                                          <p:attrName>ppt_h</p:attrName>
                                        </p:attrNameLst>
                                      </p:cBhvr>
                                      <p:tavLst>
                                        <p:tav tm="0">
                                          <p:val>
                                            <p:strVal val="4*#ppt_h"/>
                                          </p:val>
                                        </p:tav>
                                        <p:tav tm="100000">
                                          <p:val>
                                            <p:strVal val="#ppt_h"/>
                                          </p:val>
                                        </p:tav>
                                      </p:tavLst>
                                    </p:anim>
                                  </p:childTnLst>
                                </p:cTn>
                              </p:par>
                            </p:childTnLst>
                          </p:cTn>
                        </p:par>
                        <p:par>
                          <p:cTn id="1045" fill="hold">
                            <p:stCondLst>
                              <p:cond delay="7300"/>
                            </p:stCondLst>
                            <p:childTnLst>
                              <p:par>
                                <p:cTn id="1046" presetID="23" presetClass="entr" presetSubtype="32" fill="hold" grpId="0" nodeType="afterEffect">
                                  <p:stCondLst>
                                    <p:cond delay="0"/>
                                  </p:stCondLst>
                                  <p:iterate>
                                    <p:tmAbs val="0"/>
                                  </p:iterate>
                                  <p:childTnLst>
                                    <p:set>
                                      <p:cBhvr>
                                        <p:cTn id="1047" fill="hold"/>
                                        <p:tgtEl>
                                          <p:spTgt spid="320"/>
                                        </p:tgtEl>
                                        <p:attrNameLst>
                                          <p:attrName>style.visibility</p:attrName>
                                        </p:attrNameLst>
                                      </p:cBhvr>
                                      <p:to>
                                        <p:strVal val="visible"/>
                                      </p:to>
                                    </p:set>
                                    <p:anim calcmode="lin" valueType="num">
                                      <p:cBhvr>
                                        <p:cTn id="1048" dur="100" fill="hold"/>
                                        <p:tgtEl>
                                          <p:spTgt spid="320"/>
                                        </p:tgtEl>
                                        <p:attrNameLst>
                                          <p:attrName>ppt_w</p:attrName>
                                        </p:attrNameLst>
                                      </p:cBhvr>
                                      <p:tavLst>
                                        <p:tav tm="0">
                                          <p:val>
                                            <p:strVal val="4*#ppt_w"/>
                                          </p:val>
                                        </p:tav>
                                        <p:tav tm="100000">
                                          <p:val>
                                            <p:strVal val="#ppt_w"/>
                                          </p:val>
                                        </p:tav>
                                      </p:tavLst>
                                    </p:anim>
                                    <p:anim calcmode="lin" valueType="num">
                                      <p:cBhvr>
                                        <p:cTn id="1049" dur="100" fill="hold"/>
                                        <p:tgtEl>
                                          <p:spTgt spid="320"/>
                                        </p:tgtEl>
                                        <p:attrNameLst>
                                          <p:attrName>ppt_h</p:attrName>
                                        </p:attrNameLst>
                                      </p:cBhvr>
                                      <p:tavLst>
                                        <p:tav tm="0">
                                          <p:val>
                                            <p:strVal val="4*#ppt_h"/>
                                          </p:val>
                                        </p:tav>
                                        <p:tav tm="100000">
                                          <p:val>
                                            <p:strVal val="#ppt_h"/>
                                          </p:val>
                                        </p:tav>
                                      </p:tavLst>
                                    </p:anim>
                                  </p:childTnLst>
                                </p:cTn>
                              </p:par>
                            </p:childTnLst>
                          </p:cTn>
                        </p:par>
                        <p:par>
                          <p:cTn id="1050" fill="hold">
                            <p:stCondLst>
                              <p:cond delay="7400"/>
                            </p:stCondLst>
                            <p:childTnLst>
                              <p:par>
                                <p:cTn id="1051" presetID="23" presetClass="entr" presetSubtype="32" fill="hold" grpId="0" nodeType="afterEffect">
                                  <p:stCondLst>
                                    <p:cond delay="0"/>
                                  </p:stCondLst>
                                  <p:iterate>
                                    <p:tmAbs val="0"/>
                                  </p:iterate>
                                  <p:childTnLst>
                                    <p:set>
                                      <p:cBhvr>
                                        <p:cTn id="1052" fill="hold"/>
                                        <p:tgtEl>
                                          <p:spTgt spid="321"/>
                                        </p:tgtEl>
                                        <p:attrNameLst>
                                          <p:attrName>style.visibility</p:attrName>
                                        </p:attrNameLst>
                                      </p:cBhvr>
                                      <p:to>
                                        <p:strVal val="visible"/>
                                      </p:to>
                                    </p:set>
                                    <p:anim calcmode="lin" valueType="num">
                                      <p:cBhvr>
                                        <p:cTn id="1053" dur="100" fill="hold"/>
                                        <p:tgtEl>
                                          <p:spTgt spid="321"/>
                                        </p:tgtEl>
                                        <p:attrNameLst>
                                          <p:attrName>ppt_w</p:attrName>
                                        </p:attrNameLst>
                                      </p:cBhvr>
                                      <p:tavLst>
                                        <p:tav tm="0">
                                          <p:val>
                                            <p:strVal val="4*#ppt_w"/>
                                          </p:val>
                                        </p:tav>
                                        <p:tav tm="100000">
                                          <p:val>
                                            <p:strVal val="#ppt_w"/>
                                          </p:val>
                                        </p:tav>
                                      </p:tavLst>
                                    </p:anim>
                                    <p:anim calcmode="lin" valueType="num">
                                      <p:cBhvr>
                                        <p:cTn id="1054" dur="100" fill="hold"/>
                                        <p:tgtEl>
                                          <p:spTgt spid="321"/>
                                        </p:tgtEl>
                                        <p:attrNameLst>
                                          <p:attrName>ppt_h</p:attrName>
                                        </p:attrNameLst>
                                      </p:cBhvr>
                                      <p:tavLst>
                                        <p:tav tm="0">
                                          <p:val>
                                            <p:strVal val="4*#ppt_h"/>
                                          </p:val>
                                        </p:tav>
                                        <p:tav tm="100000">
                                          <p:val>
                                            <p:strVal val="#ppt_h"/>
                                          </p:val>
                                        </p:tav>
                                      </p:tavLst>
                                    </p:anim>
                                  </p:childTnLst>
                                </p:cTn>
                              </p:par>
                            </p:childTnLst>
                          </p:cTn>
                        </p:par>
                        <p:par>
                          <p:cTn id="1055" fill="hold">
                            <p:stCondLst>
                              <p:cond delay="7500"/>
                            </p:stCondLst>
                            <p:childTnLst>
                              <p:par>
                                <p:cTn id="1056" presetID="23" presetClass="entr" presetSubtype="32" fill="hold" grpId="0" nodeType="afterEffect">
                                  <p:stCondLst>
                                    <p:cond delay="0"/>
                                  </p:stCondLst>
                                  <p:iterate>
                                    <p:tmAbs val="0"/>
                                  </p:iterate>
                                  <p:childTnLst>
                                    <p:set>
                                      <p:cBhvr>
                                        <p:cTn id="1057" fill="hold"/>
                                        <p:tgtEl>
                                          <p:spTgt spid="322"/>
                                        </p:tgtEl>
                                        <p:attrNameLst>
                                          <p:attrName>style.visibility</p:attrName>
                                        </p:attrNameLst>
                                      </p:cBhvr>
                                      <p:to>
                                        <p:strVal val="visible"/>
                                      </p:to>
                                    </p:set>
                                    <p:anim calcmode="lin" valueType="num">
                                      <p:cBhvr>
                                        <p:cTn id="1058" dur="100" fill="hold"/>
                                        <p:tgtEl>
                                          <p:spTgt spid="322"/>
                                        </p:tgtEl>
                                        <p:attrNameLst>
                                          <p:attrName>ppt_w</p:attrName>
                                        </p:attrNameLst>
                                      </p:cBhvr>
                                      <p:tavLst>
                                        <p:tav tm="0">
                                          <p:val>
                                            <p:strVal val="4*#ppt_w"/>
                                          </p:val>
                                        </p:tav>
                                        <p:tav tm="100000">
                                          <p:val>
                                            <p:strVal val="#ppt_w"/>
                                          </p:val>
                                        </p:tav>
                                      </p:tavLst>
                                    </p:anim>
                                    <p:anim calcmode="lin" valueType="num">
                                      <p:cBhvr>
                                        <p:cTn id="1059" dur="100" fill="hold"/>
                                        <p:tgtEl>
                                          <p:spTgt spid="322"/>
                                        </p:tgtEl>
                                        <p:attrNameLst>
                                          <p:attrName>ppt_h</p:attrName>
                                        </p:attrNameLst>
                                      </p:cBhvr>
                                      <p:tavLst>
                                        <p:tav tm="0">
                                          <p:val>
                                            <p:strVal val="4*#ppt_h"/>
                                          </p:val>
                                        </p:tav>
                                        <p:tav tm="100000">
                                          <p:val>
                                            <p:strVal val="#ppt_h"/>
                                          </p:val>
                                        </p:tav>
                                      </p:tavLst>
                                    </p:anim>
                                  </p:childTnLst>
                                </p:cTn>
                              </p:par>
                            </p:childTnLst>
                          </p:cTn>
                        </p:par>
                        <p:par>
                          <p:cTn id="1060" fill="hold">
                            <p:stCondLst>
                              <p:cond delay="7600"/>
                            </p:stCondLst>
                            <p:childTnLst>
                              <p:par>
                                <p:cTn id="1061" presetID="23" presetClass="entr" presetSubtype="32" fill="hold" grpId="0" nodeType="afterEffect">
                                  <p:stCondLst>
                                    <p:cond delay="0"/>
                                  </p:stCondLst>
                                  <p:iterate>
                                    <p:tmAbs val="0"/>
                                  </p:iterate>
                                  <p:childTnLst>
                                    <p:set>
                                      <p:cBhvr>
                                        <p:cTn id="1062" fill="hold"/>
                                        <p:tgtEl>
                                          <p:spTgt spid="323"/>
                                        </p:tgtEl>
                                        <p:attrNameLst>
                                          <p:attrName>style.visibility</p:attrName>
                                        </p:attrNameLst>
                                      </p:cBhvr>
                                      <p:to>
                                        <p:strVal val="visible"/>
                                      </p:to>
                                    </p:set>
                                    <p:anim calcmode="lin" valueType="num">
                                      <p:cBhvr>
                                        <p:cTn id="1063" dur="100" fill="hold"/>
                                        <p:tgtEl>
                                          <p:spTgt spid="323"/>
                                        </p:tgtEl>
                                        <p:attrNameLst>
                                          <p:attrName>ppt_w</p:attrName>
                                        </p:attrNameLst>
                                      </p:cBhvr>
                                      <p:tavLst>
                                        <p:tav tm="0">
                                          <p:val>
                                            <p:strVal val="4*#ppt_w"/>
                                          </p:val>
                                        </p:tav>
                                        <p:tav tm="100000">
                                          <p:val>
                                            <p:strVal val="#ppt_w"/>
                                          </p:val>
                                        </p:tav>
                                      </p:tavLst>
                                    </p:anim>
                                    <p:anim calcmode="lin" valueType="num">
                                      <p:cBhvr>
                                        <p:cTn id="1064" dur="100" fill="hold"/>
                                        <p:tgtEl>
                                          <p:spTgt spid="323"/>
                                        </p:tgtEl>
                                        <p:attrNameLst>
                                          <p:attrName>ppt_h</p:attrName>
                                        </p:attrNameLst>
                                      </p:cBhvr>
                                      <p:tavLst>
                                        <p:tav tm="0">
                                          <p:val>
                                            <p:strVal val="4*#ppt_h"/>
                                          </p:val>
                                        </p:tav>
                                        <p:tav tm="100000">
                                          <p:val>
                                            <p:strVal val="#ppt_h"/>
                                          </p:val>
                                        </p:tav>
                                      </p:tavLst>
                                    </p:anim>
                                  </p:childTnLst>
                                </p:cTn>
                              </p:par>
                            </p:childTnLst>
                          </p:cTn>
                        </p:par>
                        <p:par>
                          <p:cTn id="1065" fill="hold">
                            <p:stCondLst>
                              <p:cond delay="7700"/>
                            </p:stCondLst>
                            <p:childTnLst>
                              <p:par>
                                <p:cTn id="1066" presetID="23" presetClass="entr" presetSubtype="32" fill="hold" grpId="0" nodeType="afterEffect">
                                  <p:stCondLst>
                                    <p:cond delay="0"/>
                                  </p:stCondLst>
                                  <p:iterate>
                                    <p:tmAbs val="0"/>
                                  </p:iterate>
                                  <p:childTnLst>
                                    <p:set>
                                      <p:cBhvr>
                                        <p:cTn id="1067" fill="hold"/>
                                        <p:tgtEl>
                                          <p:spTgt spid="324"/>
                                        </p:tgtEl>
                                        <p:attrNameLst>
                                          <p:attrName>style.visibility</p:attrName>
                                        </p:attrNameLst>
                                      </p:cBhvr>
                                      <p:to>
                                        <p:strVal val="visible"/>
                                      </p:to>
                                    </p:set>
                                    <p:anim calcmode="lin" valueType="num">
                                      <p:cBhvr>
                                        <p:cTn id="1068" dur="100" fill="hold"/>
                                        <p:tgtEl>
                                          <p:spTgt spid="324"/>
                                        </p:tgtEl>
                                        <p:attrNameLst>
                                          <p:attrName>ppt_w</p:attrName>
                                        </p:attrNameLst>
                                      </p:cBhvr>
                                      <p:tavLst>
                                        <p:tav tm="0">
                                          <p:val>
                                            <p:strVal val="4*#ppt_w"/>
                                          </p:val>
                                        </p:tav>
                                        <p:tav tm="100000">
                                          <p:val>
                                            <p:strVal val="#ppt_w"/>
                                          </p:val>
                                        </p:tav>
                                      </p:tavLst>
                                    </p:anim>
                                    <p:anim calcmode="lin" valueType="num">
                                      <p:cBhvr>
                                        <p:cTn id="1069" dur="100" fill="hold"/>
                                        <p:tgtEl>
                                          <p:spTgt spid="324"/>
                                        </p:tgtEl>
                                        <p:attrNameLst>
                                          <p:attrName>ppt_h</p:attrName>
                                        </p:attrNameLst>
                                      </p:cBhvr>
                                      <p:tavLst>
                                        <p:tav tm="0">
                                          <p:val>
                                            <p:strVal val="4*#ppt_h"/>
                                          </p:val>
                                        </p:tav>
                                        <p:tav tm="100000">
                                          <p:val>
                                            <p:strVal val="#ppt_h"/>
                                          </p:val>
                                        </p:tav>
                                      </p:tavLst>
                                    </p:anim>
                                  </p:childTnLst>
                                </p:cTn>
                              </p:par>
                            </p:childTnLst>
                          </p:cTn>
                        </p:par>
                        <p:par>
                          <p:cTn id="1070" fill="hold">
                            <p:stCondLst>
                              <p:cond delay="7800"/>
                            </p:stCondLst>
                            <p:childTnLst>
                              <p:par>
                                <p:cTn id="1071" presetID="23" presetClass="entr" presetSubtype="32" fill="hold" grpId="0" nodeType="afterEffect">
                                  <p:stCondLst>
                                    <p:cond delay="0"/>
                                  </p:stCondLst>
                                  <p:iterate>
                                    <p:tmAbs val="0"/>
                                  </p:iterate>
                                  <p:childTnLst>
                                    <p:set>
                                      <p:cBhvr>
                                        <p:cTn id="1072" fill="hold"/>
                                        <p:tgtEl>
                                          <p:spTgt spid="325"/>
                                        </p:tgtEl>
                                        <p:attrNameLst>
                                          <p:attrName>style.visibility</p:attrName>
                                        </p:attrNameLst>
                                      </p:cBhvr>
                                      <p:to>
                                        <p:strVal val="visible"/>
                                      </p:to>
                                    </p:set>
                                    <p:anim calcmode="lin" valueType="num">
                                      <p:cBhvr>
                                        <p:cTn id="1073" dur="100" fill="hold"/>
                                        <p:tgtEl>
                                          <p:spTgt spid="325"/>
                                        </p:tgtEl>
                                        <p:attrNameLst>
                                          <p:attrName>ppt_w</p:attrName>
                                        </p:attrNameLst>
                                      </p:cBhvr>
                                      <p:tavLst>
                                        <p:tav tm="0">
                                          <p:val>
                                            <p:strVal val="4*#ppt_w"/>
                                          </p:val>
                                        </p:tav>
                                        <p:tav tm="100000">
                                          <p:val>
                                            <p:strVal val="#ppt_w"/>
                                          </p:val>
                                        </p:tav>
                                      </p:tavLst>
                                    </p:anim>
                                    <p:anim calcmode="lin" valueType="num">
                                      <p:cBhvr>
                                        <p:cTn id="1074" dur="100" fill="hold"/>
                                        <p:tgtEl>
                                          <p:spTgt spid="325"/>
                                        </p:tgtEl>
                                        <p:attrNameLst>
                                          <p:attrName>ppt_h</p:attrName>
                                        </p:attrNameLst>
                                      </p:cBhvr>
                                      <p:tavLst>
                                        <p:tav tm="0">
                                          <p:val>
                                            <p:strVal val="4*#ppt_h"/>
                                          </p:val>
                                        </p:tav>
                                        <p:tav tm="100000">
                                          <p:val>
                                            <p:strVal val="#ppt_h"/>
                                          </p:val>
                                        </p:tav>
                                      </p:tavLst>
                                    </p:anim>
                                  </p:childTnLst>
                                </p:cTn>
                              </p:par>
                            </p:childTnLst>
                          </p:cTn>
                        </p:par>
                        <p:par>
                          <p:cTn id="1075" fill="hold">
                            <p:stCondLst>
                              <p:cond delay="7900"/>
                            </p:stCondLst>
                            <p:childTnLst>
                              <p:par>
                                <p:cTn id="1076" presetID="23" presetClass="entr" presetSubtype="32" fill="hold" grpId="0" nodeType="afterEffect">
                                  <p:stCondLst>
                                    <p:cond delay="0"/>
                                  </p:stCondLst>
                                  <p:iterate>
                                    <p:tmAbs val="0"/>
                                  </p:iterate>
                                  <p:childTnLst>
                                    <p:set>
                                      <p:cBhvr>
                                        <p:cTn id="1077" fill="hold"/>
                                        <p:tgtEl>
                                          <p:spTgt spid="326"/>
                                        </p:tgtEl>
                                        <p:attrNameLst>
                                          <p:attrName>style.visibility</p:attrName>
                                        </p:attrNameLst>
                                      </p:cBhvr>
                                      <p:to>
                                        <p:strVal val="visible"/>
                                      </p:to>
                                    </p:set>
                                    <p:anim calcmode="lin" valueType="num">
                                      <p:cBhvr>
                                        <p:cTn id="1078" dur="100" fill="hold"/>
                                        <p:tgtEl>
                                          <p:spTgt spid="326"/>
                                        </p:tgtEl>
                                        <p:attrNameLst>
                                          <p:attrName>ppt_w</p:attrName>
                                        </p:attrNameLst>
                                      </p:cBhvr>
                                      <p:tavLst>
                                        <p:tav tm="0">
                                          <p:val>
                                            <p:strVal val="4*#ppt_w"/>
                                          </p:val>
                                        </p:tav>
                                        <p:tav tm="100000">
                                          <p:val>
                                            <p:strVal val="#ppt_w"/>
                                          </p:val>
                                        </p:tav>
                                      </p:tavLst>
                                    </p:anim>
                                    <p:anim calcmode="lin" valueType="num">
                                      <p:cBhvr>
                                        <p:cTn id="1079" dur="100" fill="hold"/>
                                        <p:tgtEl>
                                          <p:spTgt spid="326"/>
                                        </p:tgtEl>
                                        <p:attrNameLst>
                                          <p:attrName>ppt_h</p:attrName>
                                        </p:attrNameLst>
                                      </p:cBhvr>
                                      <p:tavLst>
                                        <p:tav tm="0">
                                          <p:val>
                                            <p:strVal val="4*#ppt_h"/>
                                          </p:val>
                                        </p:tav>
                                        <p:tav tm="100000">
                                          <p:val>
                                            <p:strVal val="#ppt_h"/>
                                          </p:val>
                                        </p:tav>
                                      </p:tavLst>
                                    </p:anim>
                                  </p:childTnLst>
                                </p:cTn>
                              </p:par>
                            </p:childTnLst>
                          </p:cTn>
                        </p:par>
                        <p:par>
                          <p:cTn id="1080" fill="hold">
                            <p:stCondLst>
                              <p:cond delay="8000"/>
                            </p:stCondLst>
                            <p:childTnLst>
                              <p:par>
                                <p:cTn id="1081" presetID="23" presetClass="entr" presetSubtype="32" fill="hold" grpId="0" nodeType="afterEffect">
                                  <p:stCondLst>
                                    <p:cond delay="0"/>
                                  </p:stCondLst>
                                  <p:iterate>
                                    <p:tmAbs val="0"/>
                                  </p:iterate>
                                  <p:childTnLst>
                                    <p:set>
                                      <p:cBhvr>
                                        <p:cTn id="1082" fill="hold"/>
                                        <p:tgtEl>
                                          <p:spTgt spid="327"/>
                                        </p:tgtEl>
                                        <p:attrNameLst>
                                          <p:attrName>style.visibility</p:attrName>
                                        </p:attrNameLst>
                                      </p:cBhvr>
                                      <p:to>
                                        <p:strVal val="visible"/>
                                      </p:to>
                                    </p:set>
                                    <p:anim calcmode="lin" valueType="num">
                                      <p:cBhvr>
                                        <p:cTn id="1083" dur="100" fill="hold"/>
                                        <p:tgtEl>
                                          <p:spTgt spid="327"/>
                                        </p:tgtEl>
                                        <p:attrNameLst>
                                          <p:attrName>ppt_w</p:attrName>
                                        </p:attrNameLst>
                                      </p:cBhvr>
                                      <p:tavLst>
                                        <p:tav tm="0">
                                          <p:val>
                                            <p:strVal val="4*#ppt_w"/>
                                          </p:val>
                                        </p:tav>
                                        <p:tav tm="100000">
                                          <p:val>
                                            <p:strVal val="#ppt_w"/>
                                          </p:val>
                                        </p:tav>
                                      </p:tavLst>
                                    </p:anim>
                                    <p:anim calcmode="lin" valueType="num">
                                      <p:cBhvr>
                                        <p:cTn id="1084" dur="100" fill="hold"/>
                                        <p:tgtEl>
                                          <p:spTgt spid="327"/>
                                        </p:tgtEl>
                                        <p:attrNameLst>
                                          <p:attrName>ppt_h</p:attrName>
                                        </p:attrNameLst>
                                      </p:cBhvr>
                                      <p:tavLst>
                                        <p:tav tm="0">
                                          <p:val>
                                            <p:strVal val="4*#ppt_h"/>
                                          </p:val>
                                        </p:tav>
                                        <p:tav tm="100000">
                                          <p:val>
                                            <p:strVal val="#ppt_h"/>
                                          </p:val>
                                        </p:tav>
                                      </p:tavLst>
                                    </p:anim>
                                  </p:childTnLst>
                                </p:cTn>
                              </p:par>
                            </p:childTnLst>
                          </p:cTn>
                        </p:par>
                        <p:par>
                          <p:cTn id="1085" fill="hold">
                            <p:stCondLst>
                              <p:cond delay="8100"/>
                            </p:stCondLst>
                            <p:childTnLst>
                              <p:par>
                                <p:cTn id="1086" presetID="23" presetClass="entr" presetSubtype="32" fill="hold" grpId="0" nodeType="afterEffect">
                                  <p:stCondLst>
                                    <p:cond delay="0"/>
                                  </p:stCondLst>
                                  <p:iterate>
                                    <p:tmAbs val="0"/>
                                  </p:iterate>
                                  <p:childTnLst>
                                    <p:set>
                                      <p:cBhvr>
                                        <p:cTn id="1087" fill="hold"/>
                                        <p:tgtEl>
                                          <p:spTgt spid="328"/>
                                        </p:tgtEl>
                                        <p:attrNameLst>
                                          <p:attrName>style.visibility</p:attrName>
                                        </p:attrNameLst>
                                      </p:cBhvr>
                                      <p:to>
                                        <p:strVal val="visible"/>
                                      </p:to>
                                    </p:set>
                                    <p:anim calcmode="lin" valueType="num">
                                      <p:cBhvr>
                                        <p:cTn id="1088" dur="100" fill="hold"/>
                                        <p:tgtEl>
                                          <p:spTgt spid="328"/>
                                        </p:tgtEl>
                                        <p:attrNameLst>
                                          <p:attrName>ppt_w</p:attrName>
                                        </p:attrNameLst>
                                      </p:cBhvr>
                                      <p:tavLst>
                                        <p:tav tm="0">
                                          <p:val>
                                            <p:strVal val="4*#ppt_w"/>
                                          </p:val>
                                        </p:tav>
                                        <p:tav tm="100000">
                                          <p:val>
                                            <p:strVal val="#ppt_w"/>
                                          </p:val>
                                        </p:tav>
                                      </p:tavLst>
                                    </p:anim>
                                    <p:anim calcmode="lin" valueType="num">
                                      <p:cBhvr>
                                        <p:cTn id="1089" dur="100" fill="hold"/>
                                        <p:tgtEl>
                                          <p:spTgt spid="328"/>
                                        </p:tgtEl>
                                        <p:attrNameLst>
                                          <p:attrName>ppt_h</p:attrName>
                                        </p:attrNameLst>
                                      </p:cBhvr>
                                      <p:tavLst>
                                        <p:tav tm="0">
                                          <p:val>
                                            <p:strVal val="4*#ppt_h"/>
                                          </p:val>
                                        </p:tav>
                                        <p:tav tm="100000">
                                          <p:val>
                                            <p:strVal val="#ppt_h"/>
                                          </p:val>
                                        </p:tav>
                                      </p:tavLst>
                                    </p:anim>
                                  </p:childTnLst>
                                </p:cTn>
                              </p:par>
                            </p:childTnLst>
                          </p:cTn>
                        </p:par>
                        <p:par>
                          <p:cTn id="1090" fill="hold">
                            <p:stCondLst>
                              <p:cond delay="8200"/>
                            </p:stCondLst>
                            <p:childTnLst>
                              <p:par>
                                <p:cTn id="1091" presetID="23" presetClass="entr" presetSubtype="32" fill="hold" grpId="0" nodeType="afterEffect">
                                  <p:stCondLst>
                                    <p:cond delay="0"/>
                                  </p:stCondLst>
                                  <p:iterate>
                                    <p:tmAbs val="0"/>
                                  </p:iterate>
                                  <p:childTnLst>
                                    <p:set>
                                      <p:cBhvr>
                                        <p:cTn id="1092" fill="hold"/>
                                        <p:tgtEl>
                                          <p:spTgt spid="329"/>
                                        </p:tgtEl>
                                        <p:attrNameLst>
                                          <p:attrName>style.visibility</p:attrName>
                                        </p:attrNameLst>
                                      </p:cBhvr>
                                      <p:to>
                                        <p:strVal val="visible"/>
                                      </p:to>
                                    </p:set>
                                    <p:anim calcmode="lin" valueType="num">
                                      <p:cBhvr>
                                        <p:cTn id="1093" dur="100" fill="hold"/>
                                        <p:tgtEl>
                                          <p:spTgt spid="329"/>
                                        </p:tgtEl>
                                        <p:attrNameLst>
                                          <p:attrName>ppt_w</p:attrName>
                                        </p:attrNameLst>
                                      </p:cBhvr>
                                      <p:tavLst>
                                        <p:tav tm="0">
                                          <p:val>
                                            <p:strVal val="4*#ppt_w"/>
                                          </p:val>
                                        </p:tav>
                                        <p:tav tm="100000">
                                          <p:val>
                                            <p:strVal val="#ppt_w"/>
                                          </p:val>
                                        </p:tav>
                                      </p:tavLst>
                                    </p:anim>
                                    <p:anim calcmode="lin" valueType="num">
                                      <p:cBhvr>
                                        <p:cTn id="1094" dur="100" fill="hold"/>
                                        <p:tgtEl>
                                          <p:spTgt spid="329"/>
                                        </p:tgtEl>
                                        <p:attrNameLst>
                                          <p:attrName>ppt_h</p:attrName>
                                        </p:attrNameLst>
                                      </p:cBhvr>
                                      <p:tavLst>
                                        <p:tav tm="0">
                                          <p:val>
                                            <p:strVal val="4*#ppt_h"/>
                                          </p:val>
                                        </p:tav>
                                        <p:tav tm="100000">
                                          <p:val>
                                            <p:strVal val="#ppt_h"/>
                                          </p:val>
                                        </p:tav>
                                      </p:tavLst>
                                    </p:anim>
                                  </p:childTnLst>
                                </p:cTn>
                              </p:par>
                            </p:childTnLst>
                          </p:cTn>
                        </p:par>
                        <p:par>
                          <p:cTn id="1095" fill="hold">
                            <p:stCondLst>
                              <p:cond delay="8300"/>
                            </p:stCondLst>
                            <p:childTnLst>
                              <p:par>
                                <p:cTn id="1096" presetID="23" presetClass="entr" presetSubtype="32" fill="hold" grpId="0" nodeType="afterEffect">
                                  <p:stCondLst>
                                    <p:cond delay="0"/>
                                  </p:stCondLst>
                                  <p:iterate>
                                    <p:tmAbs val="0"/>
                                  </p:iterate>
                                  <p:childTnLst>
                                    <p:set>
                                      <p:cBhvr>
                                        <p:cTn id="1097" fill="hold"/>
                                        <p:tgtEl>
                                          <p:spTgt spid="330"/>
                                        </p:tgtEl>
                                        <p:attrNameLst>
                                          <p:attrName>style.visibility</p:attrName>
                                        </p:attrNameLst>
                                      </p:cBhvr>
                                      <p:to>
                                        <p:strVal val="visible"/>
                                      </p:to>
                                    </p:set>
                                    <p:anim calcmode="lin" valueType="num">
                                      <p:cBhvr>
                                        <p:cTn id="1098" dur="100" fill="hold"/>
                                        <p:tgtEl>
                                          <p:spTgt spid="330"/>
                                        </p:tgtEl>
                                        <p:attrNameLst>
                                          <p:attrName>ppt_w</p:attrName>
                                        </p:attrNameLst>
                                      </p:cBhvr>
                                      <p:tavLst>
                                        <p:tav tm="0">
                                          <p:val>
                                            <p:strVal val="4*#ppt_w"/>
                                          </p:val>
                                        </p:tav>
                                        <p:tav tm="100000">
                                          <p:val>
                                            <p:strVal val="#ppt_w"/>
                                          </p:val>
                                        </p:tav>
                                      </p:tavLst>
                                    </p:anim>
                                    <p:anim calcmode="lin" valueType="num">
                                      <p:cBhvr>
                                        <p:cTn id="1099" dur="100" fill="hold"/>
                                        <p:tgtEl>
                                          <p:spTgt spid="330"/>
                                        </p:tgtEl>
                                        <p:attrNameLst>
                                          <p:attrName>ppt_h</p:attrName>
                                        </p:attrNameLst>
                                      </p:cBhvr>
                                      <p:tavLst>
                                        <p:tav tm="0">
                                          <p:val>
                                            <p:strVal val="4*#ppt_h"/>
                                          </p:val>
                                        </p:tav>
                                        <p:tav tm="100000">
                                          <p:val>
                                            <p:strVal val="#ppt_h"/>
                                          </p:val>
                                        </p:tav>
                                      </p:tavLst>
                                    </p:anim>
                                  </p:childTnLst>
                                </p:cTn>
                              </p:par>
                            </p:childTnLst>
                          </p:cTn>
                        </p:par>
                        <p:par>
                          <p:cTn id="1100" fill="hold">
                            <p:stCondLst>
                              <p:cond delay="8400"/>
                            </p:stCondLst>
                            <p:childTnLst>
                              <p:par>
                                <p:cTn id="1101" presetID="23" presetClass="entr" presetSubtype="32" fill="hold" grpId="0" nodeType="afterEffect">
                                  <p:stCondLst>
                                    <p:cond delay="0"/>
                                  </p:stCondLst>
                                  <p:iterate>
                                    <p:tmAbs val="0"/>
                                  </p:iterate>
                                  <p:childTnLst>
                                    <p:set>
                                      <p:cBhvr>
                                        <p:cTn id="1102" fill="hold"/>
                                        <p:tgtEl>
                                          <p:spTgt spid="331"/>
                                        </p:tgtEl>
                                        <p:attrNameLst>
                                          <p:attrName>style.visibility</p:attrName>
                                        </p:attrNameLst>
                                      </p:cBhvr>
                                      <p:to>
                                        <p:strVal val="visible"/>
                                      </p:to>
                                    </p:set>
                                    <p:anim calcmode="lin" valueType="num">
                                      <p:cBhvr>
                                        <p:cTn id="1103" dur="100" fill="hold"/>
                                        <p:tgtEl>
                                          <p:spTgt spid="331"/>
                                        </p:tgtEl>
                                        <p:attrNameLst>
                                          <p:attrName>ppt_w</p:attrName>
                                        </p:attrNameLst>
                                      </p:cBhvr>
                                      <p:tavLst>
                                        <p:tav tm="0">
                                          <p:val>
                                            <p:strVal val="4*#ppt_w"/>
                                          </p:val>
                                        </p:tav>
                                        <p:tav tm="100000">
                                          <p:val>
                                            <p:strVal val="#ppt_w"/>
                                          </p:val>
                                        </p:tav>
                                      </p:tavLst>
                                    </p:anim>
                                    <p:anim calcmode="lin" valueType="num">
                                      <p:cBhvr>
                                        <p:cTn id="1104" dur="100" fill="hold"/>
                                        <p:tgtEl>
                                          <p:spTgt spid="331"/>
                                        </p:tgtEl>
                                        <p:attrNameLst>
                                          <p:attrName>ppt_h</p:attrName>
                                        </p:attrNameLst>
                                      </p:cBhvr>
                                      <p:tavLst>
                                        <p:tav tm="0">
                                          <p:val>
                                            <p:strVal val="4*#ppt_h"/>
                                          </p:val>
                                        </p:tav>
                                        <p:tav tm="100000">
                                          <p:val>
                                            <p:strVal val="#ppt_h"/>
                                          </p:val>
                                        </p:tav>
                                      </p:tavLst>
                                    </p:anim>
                                  </p:childTnLst>
                                </p:cTn>
                              </p:par>
                            </p:childTnLst>
                          </p:cTn>
                        </p:par>
                        <p:par>
                          <p:cTn id="1105" fill="hold">
                            <p:stCondLst>
                              <p:cond delay="8500"/>
                            </p:stCondLst>
                            <p:childTnLst>
                              <p:par>
                                <p:cTn id="1106" presetID="23" presetClass="entr" presetSubtype="32" fill="hold" grpId="0" nodeType="afterEffect">
                                  <p:stCondLst>
                                    <p:cond delay="0"/>
                                  </p:stCondLst>
                                  <p:iterate>
                                    <p:tmAbs val="0"/>
                                  </p:iterate>
                                  <p:childTnLst>
                                    <p:set>
                                      <p:cBhvr>
                                        <p:cTn id="1107" fill="hold"/>
                                        <p:tgtEl>
                                          <p:spTgt spid="332"/>
                                        </p:tgtEl>
                                        <p:attrNameLst>
                                          <p:attrName>style.visibility</p:attrName>
                                        </p:attrNameLst>
                                      </p:cBhvr>
                                      <p:to>
                                        <p:strVal val="visible"/>
                                      </p:to>
                                    </p:set>
                                    <p:anim calcmode="lin" valueType="num">
                                      <p:cBhvr>
                                        <p:cTn id="1108" dur="100" fill="hold"/>
                                        <p:tgtEl>
                                          <p:spTgt spid="332"/>
                                        </p:tgtEl>
                                        <p:attrNameLst>
                                          <p:attrName>ppt_w</p:attrName>
                                        </p:attrNameLst>
                                      </p:cBhvr>
                                      <p:tavLst>
                                        <p:tav tm="0">
                                          <p:val>
                                            <p:strVal val="4*#ppt_w"/>
                                          </p:val>
                                        </p:tav>
                                        <p:tav tm="100000">
                                          <p:val>
                                            <p:strVal val="#ppt_w"/>
                                          </p:val>
                                        </p:tav>
                                      </p:tavLst>
                                    </p:anim>
                                    <p:anim calcmode="lin" valueType="num">
                                      <p:cBhvr>
                                        <p:cTn id="1109" dur="100" fill="hold"/>
                                        <p:tgtEl>
                                          <p:spTgt spid="332"/>
                                        </p:tgtEl>
                                        <p:attrNameLst>
                                          <p:attrName>ppt_h</p:attrName>
                                        </p:attrNameLst>
                                      </p:cBhvr>
                                      <p:tavLst>
                                        <p:tav tm="0">
                                          <p:val>
                                            <p:strVal val="4*#ppt_h"/>
                                          </p:val>
                                        </p:tav>
                                        <p:tav tm="100000">
                                          <p:val>
                                            <p:strVal val="#ppt_h"/>
                                          </p:val>
                                        </p:tav>
                                      </p:tavLst>
                                    </p:anim>
                                  </p:childTnLst>
                                </p:cTn>
                              </p:par>
                            </p:childTnLst>
                          </p:cTn>
                        </p:par>
                        <p:par>
                          <p:cTn id="1110" fill="hold">
                            <p:stCondLst>
                              <p:cond delay="8600"/>
                            </p:stCondLst>
                            <p:childTnLst>
                              <p:par>
                                <p:cTn id="1111" presetID="23" presetClass="entr" presetSubtype="32" fill="hold" grpId="0" nodeType="afterEffect">
                                  <p:stCondLst>
                                    <p:cond delay="0"/>
                                  </p:stCondLst>
                                  <p:iterate>
                                    <p:tmAbs val="0"/>
                                  </p:iterate>
                                  <p:childTnLst>
                                    <p:set>
                                      <p:cBhvr>
                                        <p:cTn id="1112" fill="hold"/>
                                        <p:tgtEl>
                                          <p:spTgt spid="333"/>
                                        </p:tgtEl>
                                        <p:attrNameLst>
                                          <p:attrName>style.visibility</p:attrName>
                                        </p:attrNameLst>
                                      </p:cBhvr>
                                      <p:to>
                                        <p:strVal val="visible"/>
                                      </p:to>
                                    </p:set>
                                    <p:anim calcmode="lin" valueType="num">
                                      <p:cBhvr>
                                        <p:cTn id="1113" dur="100" fill="hold"/>
                                        <p:tgtEl>
                                          <p:spTgt spid="333"/>
                                        </p:tgtEl>
                                        <p:attrNameLst>
                                          <p:attrName>ppt_w</p:attrName>
                                        </p:attrNameLst>
                                      </p:cBhvr>
                                      <p:tavLst>
                                        <p:tav tm="0">
                                          <p:val>
                                            <p:strVal val="4*#ppt_w"/>
                                          </p:val>
                                        </p:tav>
                                        <p:tav tm="100000">
                                          <p:val>
                                            <p:strVal val="#ppt_w"/>
                                          </p:val>
                                        </p:tav>
                                      </p:tavLst>
                                    </p:anim>
                                    <p:anim calcmode="lin" valueType="num">
                                      <p:cBhvr>
                                        <p:cTn id="1114" dur="100" fill="hold"/>
                                        <p:tgtEl>
                                          <p:spTgt spid="333"/>
                                        </p:tgtEl>
                                        <p:attrNameLst>
                                          <p:attrName>ppt_h</p:attrName>
                                        </p:attrNameLst>
                                      </p:cBhvr>
                                      <p:tavLst>
                                        <p:tav tm="0">
                                          <p:val>
                                            <p:strVal val="4*#ppt_h"/>
                                          </p:val>
                                        </p:tav>
                                        <p:tav tm="100000">
                                          <p:val>
                                            <p:strVal val="#ppt_h"/>
                                          </p:val>
                                        </p:tav>
                                      </p:tavLst>
                                    </p:anim>
                                  </p:childTnLst>
                                </p:cTn>
                              </p:par>
                            </p:childTnLst>
                          </p:cTn>
                        </p:par>
                        <p:par>
                          <p:cTn id="1115" fill="hold">
                            <p:stCondLst>
                              <p:cond delay="8700"/>
                            </p:stCondLst>
                            <p:childTnLst>
                              <p:par>
                                <p:cTn id="1116" presetID="23" presetClass="entr" presetSubtype="32" fill="hold" grpId="0" nodeType="afterEffect">
                                  <p:stCondLst>
                                    <p:cond delay="0"/>
                                  </p:stCondLst>
                                  <p:iterate>
                                    <p:tmAbs val="0"/>
                                  </p:iterate>
                                  <p:childTnLst>
                                    <p:set>
                                      <p:cBhvr>
                                        <p:cTn id="1117" fill="hold"/>
                                        <p:tgtEl>
                                          <p:spTgt spid="334"/>
                                        </p:tgtEl>
                                        <p:attrNameLst>
                                          <p:attrName>style.visibility</p:attrName>
                                        </p:attrNameLst>
                                      </p:cBhvr>
                                      <p:to>
                                        <p:strVal val="visible"/>
                                      </p:to>
                                    </p:set>
                                    <p:anim calcmode="lin" valueType="num">
                                      <p:cBhvr>
                                        <p:cTn id="1118" dur="100" fill="hold"/>
                                        <p:tgtEl>
                                          <p:spTgt spid="334"/>
                                        </p:tgtEl>
                                        <p:attrNameLst>
                                          <p:attrName>ppt_w</p:attrName>
                                        </p:attrNameLst>
                                      </p:cBhvr>
                                      <p:tavLst>
                                        <p:tav tm="0">
                                          <p:val>
                                            <p:strVal val="4*#ppt_w"/>
                                          </p:val>
                                        </p:tav>
                                        <p:tav tm="100000">
                                          <p:val>
                                            <p:strVal val="#ppt_w"/>
                                          </p:val>
                                        </p:tav>
                                      </p:tavLst>
                                    </p:anim>
                                    <p:anim calcmode="lin" valueType="num">
                                      <p:cBhvr>
                                        <p:cTn id="1119" dur="100" fill="hold"/>
                                        <p:tgtEl>
                                          <p:spTgt spid="334"/>
                                        </p:tgtEl>
                                        <p:attrNameLst>
                                          <p:attrName>ppt_h</p:attrName>
                                        </p:attrNameLst>
                                      </p:cBhvr>
                                      <p:tavLst>
                                        <p:tav tm="0">
                                          <p:val>
                                            <p:strVal val="4*#ppt_h"/>
                                          </p:val>
                                        </p:tav>
                                        <p:tav tm="100000">
                                          <p:val>
                                            <p:strVal val="#ppt_h"/>
                                          </p:val>
                                        </p:tav>
                                      </p:tavLst>
                                    </p:anim>
                                  </p:childTnLst>
                                </p:cTn>
                              </p:par>
                            </p:childTnLst>
                          </p:cTn>
                        </p:par>
                        <p:par>
                          <p:cTn id="1120" fill="hold">
                            <p:stCondLst>
                              <p:cond delay="8800"/>
                            </p:stCondLst>
                            <p:childTnLst>
                              <p:par>
                                <p:cTn id="1121" presetID="23" presetClass="entr" presetSubtype="32" fill="hold" grpId="0" nodeType="afterEffect">
                                  <p:stCondLst>
                                    <p:cond delay="0"/>
                                  </p:stCondLst>
                                  <p:iterate>
                                    <p:tmAbs val="0"/>
                                  </p:iterate>
                                  <p:childTnLst>
                                    <p:set>
                                      <p:cBhvr>
                                        <p:cTn id="1122" fill="hold"/>
                                        <p:tgtEl>
                                          <p:spTgt spid="335"/>
                                        </p:tgtEl>
                                        <p:attrNameLst>
                                          <p:attrName>style.visibility</p:attrName>
                                        </p:attrNameLst>
                                      </p:cBhvr>
                                      <p:to>
                                        <p:strVal val="visible"/>
                                      </p:to>
                                    </p:set>
                                    <p:anim calcmode="lin" valueType="num">
                                      <p:cBhvr>
                                        <p:cTn id="1123" dur="100" fill="hold"/>
                                        <p:tgtEl>
                                          <p:spTgt spid="335"/>
                                        </p:tgtEl>
                                        <p:attrNameLst>
                                          <p:attrName>ppt_w</p:attrName>
                                        </p:attrNameLst>
                                      </p:cBhvr>
                                      <p:tavLst>
                                        <p:tav tm="0">
                                          <p:val>
                                            <p:strVal val="4*#ppt_w"/>
                                          </p:val>
                                        </p:tav>
                                        <p:tav tm="100000">
                                          <p:val>
                                            <p:strVal val="#ppt_w"/>
                                          </p:val>
                                        </p:tav>
                                      </p:tavLst>
                                    </p:anim>
                                    <p:anim calcmode="lin" valueType="num">
                                      <p:cBhvr>
                                        <p:cTn id="1124" dur="100" fill="hold"/>
                                        <p:tgtEl>
                                          <p:spTgt spid="335"/>
                                        </p:tgtEl>
                                        <p:attrNameLst>
                                          <p:attrName>ppt_h</p:attrName>
                                        </p:attrNameLst>
                                      </p:cBhvr>
                                      <p:tavLst>
                                        <p:tav tm="0">
                                          <p:val>
                                            <p:strVal val="4*#ppt_h"/>
                                          </p:val>
                                        </p:tav>
                                        <p:tav tm="100000">
                                          <p:val>
                                            <p:strVal val="#ppt_h"/>
                                          </p:val>
                                        </p:tav>
                                      </p:tavLst>
                                    </p:anim>
                                  </p:childTnLst>
                                </p:cTn>
                              </p:par>
                            </p:childTnLst>
                          </p:cTn>
                        </p:par>
                        <p:par>
                          <p:cTn id="1125" fill="hold">
                            <p:stCondLst>
                              <p:cond delay="8900"/>
                            </p:stCondLst>
                            <p:childTnLst>
                              <p:par>
                                <p:cTn id="1126" presetID="23" presetClass="entr" presetSubtype="32" fill="hold" grpId="0" nodeType="afterEffect">
                                  <p:stCondLst>
                                    <p:cond delay="0"/>
                                  </p:stCondLst>
                                  <p:iterate>
                                    <p:tmAbs val="0"/>
                                  </p:iterate>
                                  <p:childTnLst>
                                    <p:set>
                                      <p:cBhvr>
                                        <p:cTn id="1127" fill="hold"/>
                                        <p:tgtEl>
                                          <p:spTgt spid="336"/>
                                        </p:tgtEl>
                                        <p:attrNameLst>
                                          <p:attrName>style.visibility</p:attrName>
                                        </p:attrNameLst>
                                      </p:cBhvr>
                                      <p:to>
                                        <p:strVal val="visible"/>
                                      </p:to>
                                    </p:set>
                                    <p:anim calcmode="lin" valueType="num">
                                      <p:cBhvr>
                                        <p:cTn id="1128" dur="100" fill="hold"/>
                                        <p:tgtEl>
                                          <p:spTgt spid="336"/>
                                        </p:tgtEl>
                                        <p:attrNameLst>
                                          <p:attrName>ppt_w</p:attrName>
                                        </p:attrNameLst>
                                      </p:cBhvr>
                                      <p:tavLst>
                                        <p:tav tm="0">
                                          <p:val>
                                            <p:strVal val="4*#ppt_w"/>
                                          </p:val>
                                        </p:tav>
                                        <p:tav tm="100000">
                                          <p:val>
                                            <p:strVal val="#ppt_w"/>
                                          </p:val>
                                        </p:tav>
                                      </p:tavLst>
                                    </p:anim>
                                    <p:anim calcmode="lin" valueType="num">
                                      <p:cBhvr>
                                        <p:cTn id="1129" dur="100" fill="hold"/>
                                        <p:tgtEl>
                                          <p:spTgt spid="336"/>
                                        </p:tgtEl>
                                        <p:attrNameLst>
                                          <p:attrName>ppt_h</p:attrName>
                                        </p:attrNameLst>
                                      </p:cBhvr>
                                      <p:tavLst>
                                        <p:tav tm="0">
                                          <p:val>
                                            <p:strVal val="4*#ppt_h"/>
                                          </p:val>
                                        </p:tav>
                                        <p:tav tm="100000">
                                          <p:val>
                                            <p:strVal val="#ppt_h"/>
                                          </p:val>
                                        </p:tav>
                                      </p:tavLst>
                                    </p:anim>
                                  </p:childTnLst>
                                </p:cTn>
                              </p:par>
                            </p:childTnLst>
                          </p:cTn>
                        </p:par>
                        <p:par>
                          <p:cTn id="1130" fill="hold">
                            <p:stCondLst>
                              <p:cond delay="9000"/>
                            </p:stCondLst>
                            <p:childTnLst>
                              <p:par>
                                <p:cTn id="1131" presetID="23" presetClass="entr" presetSubtype="32" fill="hold" grpId="0" nodeType="afterEffect">
                                  <p:stCondLst>
                                    <p:cond delay="0"/>
                                  </p:stCondLst>
                                  <p:iterate>
                                    <p:tmAbs val="0"/>
                                  </p:iterate>
                                  <p:childTnLst>
                                    <p:set>
                                      <p:cBhvr>
                                        <p:cTn id="1132" fill="hold"/>
                                        <p:tgtEl>
                                          <p:spTgt spid="337"/>
                                        </p:tgtEl>
                                        <p:attrNameLst>
                                          <p:attrName>style.visibility</p:attrName>
                                        </p:attrNameLst>
                                      </p:cBhvr>
                                      <p:to>
                                        <p:strVal val="visible"/>
                                      </p:to>
                                    </p:set>
                                    <p:anim calcmode="lin" valueType="num">
                                      <p:cBhvr>
                                        <p:cTn id="1133" dur="100" fill="hold"/>
                                        <p:tgtEl>
                                          <p:spTgt spid="337"/>
                                        </p:tgtEl>
                                        <p:attrNameLst>
                                          <p:attrName>ppt_w</p:attrName>
                                        </p:attrNameLst>
                                      </p:cBhvr>
                                      <p:tavLst>
                                        <p:tav tm="0">
                                          <p:val>
                                            <p:strVal val="4*#ppt_w"/>
                                          </p:val>
                                        </p:tav>
                                        <p:tav tm="100000">
                                          <p:val>
                                            <p:strVal val="#ppt_w"/>
                                          </p:val>
                                        </p:tav>
                                      </p:tavLst>
                                    </p:anim>
                                    <p:anim calcmode="lin" valueType="num">
                                      <p:cBhvr>
                                        <p:cTn id="1134" dur="100" fill="hold"/>
                                        <p:tgtEl>
                                          <p:spTgt spid="337"/>
                                        </p:tgtEl>
                                        <p:attrNameLst>
                                          <p:attrName>ppt_h</p:attrName>
                                        </p:attrNameLst>
                                      </p:cBhvr>
                                      <p:tavLst>
                                        <p:tav tm="0">
                                          <p:val>
                                            <p:strVal val="4*#ppt_h"/>
                                          </p:val>
                                        </p:tav>
                                        <p:tav tm="100000">
                                          <p:val>
                                            <p:strVal val="#ppt_h"/>
                                          </p:val>
                                        </p:tav>
                                      </p:tavLst>
                                    </p:anim>
                                  </p:childTnLst>
                                </p:cTn>
                              </p:par>
                            </p:childTnLst>
                          </p:cTn>
                        </p:par>
                        <p:par>
                          <p:cTn id="1135" fill="hold">
                            <p:stCondLst>
                              <p:cond delay="9100"/>
                            </p:stCondLst>
                            <p:childTnLst>
                              <p:par>
                                <p:cTn id="1136" presetID="23" presetClass="entr" presetSubtype="32" fill="hold" grpId="0" nodeType="afterEffect">
                                  <p:stCondLst>
                                    <p:cond delay="0"/>
                                  </p:stCondLst>
                                  <p:iterate>
                                    <p:tmAbs val="0"/>
                                  </p:iterate>
                                  <p:childTnLst>
                                    <p:set>
                                      <p:cBhvr>
                                        <p:cTn id="1137" fill="hold"/>
                                        <p:tgtEl>
                                          <p:spTgt spid="338"/>
                                        </p:tgtEl>
                                        <p:attrNameLst>
                                          <p:attrName>style.visibility</p:attrName>
                                        </p:attrNameLst>
                                      </p:cBhvr>
                                      <p:to>
                                        <p:strVal val="visible"/>
                                      </p:to>
                                    </p:set>
                                    <p:anim calcmode="lin" valueType="num">
                                      <p:cBhvr>
                                        <p:cTn id="1138" dur="100" fill="hold"/>
                                        <p:tgtEl>
                                          <p:spTgt spid="338"/>
                                        </p:tgtEl>
                                        <p:attrNameLst>
                                          <p:attrName>ppt_w</p:attrName>
                                        </p:attrNameLst>
                                      </p:cBhvr>
                                      <p:tavLst>
                                        <p:tav tm="0">
                                          <p:val>
                                            <p:strVal val="4*#ppt_w"/>
                                          </p:val>
                                        </p:tav>
                                        <p:tav tm="100000">
                                          <p:val>
                                            <p:strVal val="#ppt_w"/>
                                          </p:val>
                                        </p:tav>
                                      </p:tavLst>
                                    </p:anim>
                                    <p:anim calcmode="lin" valueType="num">
                                      <p:cBhvr>
                                        <p:cTn id="1139" dur="100" fill="hold"/>
                                        <p:tgtEl>
                                          <p:spTgt spid="338"/>
                                        </p:tgtEl>
                                        <p:attrNameLst>
                                          <p:attrName>ppt_h</p:attrName>
                                        </p:attrNameLst>
                                      </p:cBhvr>
                                      <p:tavLst>
                                        <p:tav tm="0">
                                          <p:val>
                                            <p:strVal val="4*#ppt_h"/>
                                          </p:val>
                                        </p:tav>
                                        <p:tav tm="100000">
                                          <p:val>
                                            <p:strVal val="#ppt_h"/>
                                          </p:val>
                                        </p:tav>
                                      </p:tavLst>
                                    </p:anim>
                                  </p:childTnLst>
                                </p:cTn>
                              </p:par>
                            </p:childTnLst>
                          </p:cTn>
                        </p:par>
                        <p:par>
                          <p:cTn id="1140" fill="hold">
                            <p:stCondLst>
                              <p:cond delay="9200"/>
                            </p:stCondLst>
                            <p:childTnLst>
                              <p:par>
                                <p:cTn id="1141" presetID="23" presetClass="entr" presetSubtype="32" fill="hold" grpId="0" nodeType="afterEffect">
                                  <p:stCondLst>
                                    <p:cond delay="0"/>
                                  </p:stCondLst>
                                  <p:iterate>
                                    <p:tmAbs val="0"/>
                                  </p:iterate>
                                  <p:childTnLst>
                                    <p:set>
                                      <p:cBhvr>
                                        <p:cTn id="1142" fill="hold"/>
                                        <p:tgtEl>
                                          <p:spTgt spid="339"/>
                                        </p:tgtEl>
                                        <p:attrNameLst>
                                          <p:attrName>style.visibility</p:attrName>
                                        </p:attrNameLst>
                                      </p:cBhvr>
                                      <p:to>
                                        <p:strVal val="visible"/>
                                      </p:to>
                                    </p:set>
                                    <p:anim calcmode="lin" valueType="num">
                                      <p:cBhvr>
                                        <p:cTn id="1143" dur="100" fill="hold"/>
                                        <p:tgtEl>
                                          <p:spTgt spid="339"/>
                                        </p:tgtEl>
                                        <p:attrNameLst>
                                          <p:attrName>ppt_w</p:attrName>
                                        </p:attrNameLst>
                                      </p:cBhvr>
                                      <p:tavLst>
                                        <p:tav tm="0">
                                          <p:val>
                                            <p:strVal val="4*#ppt_w"/>
                                          </p:val>
                                        </p:tav>
                                        <p:tav tm="100000">
                                          <p:val>
                                            <p:strVal val="#ppt_w"/>
                                          </p:val>
                                        </p:tav>
                                      </p:tavLst>
                                    </p:anim>
                                    <p:anim calcmode="lin" valueType="num">
                                      <p:cBhvr>
                                        <p:cTn id="1144" dur="100" fill="hold"/>
                                        <p:tgtEl>
                                          <p:spTgt spid="339"/>
                                        </p:tgtEl>
                                        <p:attrNameLst>
                                          <p:attrName>ppt_h</p:attrName>
                                        </p:attrNameLst>
                                      </p:cBhvr>
                                      <p:tavLst>
                                        <p:tav tm="0">
                                          <p:val>
                                            <p:strVal val="4*#ppt_h"/>
                                          </p:val>
                                        </p:tav>
                                        <p:tav tm="100000">
                                          <p:val>
                                            <p:strVal val="#ppt_h"/>
                                          </p:val>
                                        </p:tav>
                                      </p:tavLst>
                                    </p:anim>
                                  </p:childTnLst>
                                </p:cTn>
                              </p:par>
                            </p:childTnLst>
                          </p:cTn>
                        </p:par>
                        <p:par>
                          <p:cTn id="1145" fill="hold">
                            <p:stCondLst>
                              <p:cond delay="9300"/>
                            </p:stCondLst>
                            <p:childTnLst>
                              <p:par>
                                <p:cTn id="1146" presetID="23" presetClass="entr" presetSubtype="32" fill="hold" grpId="0" nodeType="afterEffect">
                                  <p:stCondLst>
                                    <p:cond delay="0"/>
                                  </p:stCondLst>
                                  <p:iterate>
                                    <p:tmAbs val="0"/>
                                  </p:iterate>
                                  <p:childTnLst>
                                    <p:set>
                                      <p:cBhvr>
                                        <p:cTn id="1147" fill="hold"/>
                                        <p:tgtEl>
                                          <p:spTgt spid="340"/>
                                        </p:tgtEl>
                                        <p:attrNameLst>
                                          <p:attrName>style.visibility</p:attrName>
                                        </p:attrNameLst>
                                      </p:cBhvr>
                                      <p:to>
                                        <p:strVal val="visible"/>
                                      </p:to>
                                    </p:set>
                                    <p:anim calcmode="lin" valueType="num">
                                      <p:cBhvr>
                                        <p:cTn id="1148" dur="100" fill="hold"/>
                                        <p:tgtEl>
                                          <p:spTgt spid="340"/>
                                        </p:tgtEl>
                                        <p:attrNameLst>
                                          <p:attrName>ppt_w</p:attrName>
                                        </p:attrNameLst>
                                      </p:cBhvr>
                                      <p:tavLst>
                                        <p:tav tm="0">
                                          <p:val>
                                            <p:strVal val="4*#ppt_w"/>
                                          </p:val>
                                        </p:tav>
                                        <p:tav tm="100000">
                                          <p:val>
                                            <p:strVal val="#ppt_w"/>
                                          </p:val>
                                        </p:tav>
                                      </p:tavLst>
                                    </p:anim>
                                    <p:anim calcmode="lin" valueType="num">
                                      <p:cBhvr>
                                        <p:cTn id="1149" dur="100" fill="hold"/>
                                        <p:tgtEl>
                                          <p:spTgt spid="340"/>
                                        </p:tgtEl>
                                        <p:attrNameLst>
                                          <p:attrName>ppt_h</p:attrName>
                                        </p:attrNameLst>
                                      </p:cBhvr>
                                      <p:tavLst>
                                        <p:tav tm="0">
                                          <p:val>
                                            <p:strVal val="4*#ppt_h"/>
                                          </p:val>
                                        </p:tav>
                                        <p:tav tm="100000">
                                          <p:val>
                                            <p:strVal val="#ppt_h"/>
                                          </p:val>
                                        </p:tav>
                                      </p:tavLst>
                                    </p:anim>
                                  </p:childTnLst>
                                </p:cTn>
                              </p:par>
                            </p:childTnLst>
                          </p:cTn>
                        </p:par>
                        <p:par>
                          <p:cTn id="1150" fill="hold">
                            <p:stCondLst>
                              <p:cond delay="9400"/>
                            </p:stCondLst>
                            <p:childTnLst>
                              <p:par>
                                <p:cTn id="1151" presetID="23" presetClass="entr" presetSubtype="32" fill="hold" grpId="0" nodeType="afterEffect">
                                  <p:stCondLst>
                                    <p:cond delay="0"/>
                                  </p:stCondLst>
                                  <p:iterate>
                                    <p:tmAbs val="0"/>
                                  </p:iterate>
                                  <p:childTnLst>
                                    <p:set>
                                      <p:cBhvr>
                                        <p:cTn id="1152" fill="hold"/>
                                        <p:tgtEl>
                                          <p:spTgt spid="341"/>
                                        </p:tgtEl>
                                        <p:attrNameLst>
                                          <p:attrName>style.visibility</p:attrName>
                                        </p:attrNameLst>
                                      </p:cBhvr>
                                      <p:to>
                                        <p:strVal val="visible"/>
                                      </p:to>
                                    </p:set>
                                    <p:anim calcmode="lin" valueType="num">
                                      <p:cBhvr>
                                        <p:cTn id="1153" dur="100" fill="hold"/>
                                        <p:tgtEl>
                                          <p:spTgt spid="341"/>
                                        </p:tgtEl>
                                        <p:attrNameLst>
                                          <p:attrName>ppt_w</p:attrName>
                                        </p:attrNameLst>
                                      </p:cBhvr>
                                      <p:tavLst>
                                        <p:tav tm="0">
                                          <p:val>
                                            <p:strVal val="4*#ppt_w"/>
                                          </p:val>
                                        </p:tav>
                                        <p:tav tm="100000">
                                          <p:val>
                                            <p:strVal val="#ppt_w"/>
                                          </p:val>
                                        </p:tav>
                                      </p:tavLst>
                                    </p:anim>
                                    <p:anim calcmode="lin" valueType="num">
                                      <p:cBhvr>
                                        <p:cTn id="1154" dur="100" fill="hold"/>
                                        <p:tgtEl>
                                          <p:spTgt spid="341"/>
                                        </p:tgtEl>
                                        <p:attrNameLst>
                                          <p:attrName>ppt_h</p:attrName>
                                        </p:attrNameLst>
                                      </p:cBhvr>
                                      <p:tavLst>
                                        <p:tav tm="0">
                                          <p:val>
                                            <p:strVal val="4*#ppt_h"/>
                                          </p:val>
                                        </p:tav>
                                        <p:tav tm="100000">
                                          <p:val>
                                            <p:strVal val="#ppt_h"/>
                                          </p:val>
                                        </p:tav>
                                      </p:tavLst>
                                    </p:anim>
                                  </p:childTnLst>
                                </p:cTn>
                              </p:par>
                            </p:childTnLst>
                          </p:cTn>
                        </p:par>
                        <p:par>
                          <p:cTn id="1155" fill="hold">
                            <p:stCondLst>
                              <p:cond delay="9500"/>
                            </p:stCondLst>
                            <p:childTnLst>
                              <p:par>
                                <p:cTn id="1156" presetID="23" presetClass="entr" presetSubtype="32" fill="hold" grpId="0" nodeType="afterEffect">
                                  <p:stCondLst>
                                    <p:cond delay="0"/>
                                  </p:stCondLst>
                                  <p:iterate>
                                    <p:tmAbs val="0"/>
                                  </p:iterate>
                                  <p:childTnLst>
                                    <p:set>
                                      <p:cBhvr>
                                        <p:cTn id="1157" fill="hold"/>
                                        <p:tgtEl>
                                          <p:spTgt spid="342"/>
                                        </p:tgtEl>
                                        <p:attrNameLst>
                                          <p:attrName>style.visibility</p:attrName>
                                        </p:attrNameLst>
                                      </p:cBhvr>
                                      <p:to>
                                        <p:strVal val="visible"/>
                                      </p:to>
                                    </p:set>
                                    <p:anim calcmode="lin" valueType="num">
                                      <p:cBhvr>
                                        <p:cTn id="1158" dur="100" fill="hold"/>
                                        <p:tgtEl>
                                          <p:spTgt spid="342"/>
                                        </p:tgtEl>
                                        <p:attrNameLst>
                                          <p:attrName>ppt_w</p:attrName>
                                        </p:attrNameLst>
                                      </p:cBhvr>
                                      <p:tavLst>
                                        <p:tav tm="0">
                                          <p:val>
                                            <p:strVal val="4*#ppt_w"/>
                                          </p:val>
                                        </p:tav>
                                        <p:tav tm="100000">
                                          <p:val>
                                            <p:strVal val="#ppt_w"/>
                                          </p:val>
                                        </p:tav>
                                      </p:tavLst>
                                    </p:anim>
                                    <p:anim calcmode="lin" valueType="num">
                                      <p:cBhvr>
                                        <p:cTn id="1159" dur="100" fill="hold"/>
                                        <p:tgtEl>
                                          <p:spTgt spid="342"/>
                                        </p:tgtEl>
                                        <p:attrNameLst>
                                          <p:attrName>ppt_h</p:attrName>
                                        </p:attrNameLst>
                                      </p:cBhvr>
                                      <p:tavLst>
                                        <p:tav tm="0">
                                          <p:val>
                                            <p:strVal val="4*#ppt_h"/>
                                          </p:val>
                                        </p:tav>
                                        <p:tav tm="100000">
                                          <p:val>
                                            <p:strVal val="#ppt_h"/>
                                          </p:val>
                                        </p:tav>
                                      </p:tavLst>
                                    </p:anim>
                                  </p:childTnLst>
                                </p:cTn>
                              </p:par>
                            </p:childTnLst>
                          </p:cTn>
                        </p:par>
                        <p:par>
                          <p:cTn id="1160" fill="hold">
                            <p:stCondLst>
                              <p:cond delay="9600"/>
                            </p:stCondLst>
                            <p:childTnLst>
                              <p:par>
                                <p:cTn id="1161" presetID="23" presetClass="entr" presetSubtype="32" fill="hold" grpId="0" nodeType="afterEffect">
                                  <p:stCondLst>
                                    <p:cond delay="0"/>
                                  </p:stCondLst>
                                  <p:iterate>
                                    <p:tmAbs val="0"/>
                                  </p:iterate>
                                  <p:childTnLst>
                                    <p:set>
                                      <p:cBhvr>
                                        <p:cTn id="1162" fill="hold"/>
                                        <p:tgtEl>
                                          <p:spTgt spid="343"/>
                                        </p:tgtEl>
                                        <p:attrNameLst>
                                          <p:attrName>style.visibility</p:attrName>
                                        </p:attrNameLst>
                                      </p:cBhvr>
                                      <p:to>
                                        <p:strVal val="visible"/>
                                      </p:to>
                                    </p:set>
                                    <p:anim calcmode="lin" valueType="num">
                                      <p:cBhvr>
                                        <p:cTn id="1163" dur="100" fill="hold"/>
                                        <p:tgtEl>
                                          <p:spTgt spid="343"/>
                                        </p:tgtEl>
                                        <p:attrNameLst>
                                          <p:attrName>ppt_w</p:attrName>
                                        </p:attrNameLst>
                                      </p:cBhvr>
                                      <p:tavLst>
                                        <p:tav tm="0">
                                          <p:val>
                                            <p:strVal val="4*#ppt_w"/>
                                          </p:val>
                                        </p:tav>
                                        <p:tav tm="100000">
                                          <p:val>
                                            <p:strVal val="#ppt_w"/>
                                          </p:val>
                                        </p:tav>
                                      </p:tavLst>
                                    </p:anim>
                                    <p:anim calcmode="lin" valueType="num">
                                      <p:cBhvr>
                                        <p:cTn id="1164" dur="100" fill="hold"/>
                                        <p:tgtEl>
                                          <p:spTgt spid="343"/>
                                        </p:tgtEl>
                                        <p:attrNameLst>
                                          <p:attrName>ppt_h</p:attrName>
                                        </p:attrNameLst>
                                      </p:cBhvr>
                                      <p:tavLst>
                                        <p:tav tm="0">
                                          <p:val>
                                            <p:strVal val="4*#ppt_h"/>
                                          </p:val>
                                        </p:tav>
                                        <p:tav tm="100000">
                                          <p:val>
                                            <p:strVal val="#ppt_h"/>
                                          </p:val>
                                        </p:tav>
                                      </p:tavLst>
                                    </p:anim>
                                  </p:childTnLst>
                                </p:cTn>
                              </p:par>
                            </p:childTnLst>
                          </p:cTn>
                        </p:par>
                        <p:par>
                          <p:cTn id="1165" fill="hold">
                            <p:stCondLst>
                              <p:cond delay="9700"/>
                            </p:stCondLst>
                            <p:childTnLst>
                              <p:par>
                                <p:cTn id="1166" presetID="23" presetClass="entr" presetSubtype="32" fill="hold" grpId="0" nodeType="afterEffect">
                                  <p:stCondLst>
                                    <p:cond delay="0"/>
                                  </p:stCondLst>
                                  <p:iterate>
                                    <p:tmAbs val="0"/>
                                  </p:iterate>
                                  <p:childTnLst>
                                    <p:set>
                                      <p:cBhvr>
                                        <p:cTn id="1167" fill="hold"/>
                                        <p:tgtEl>
                                          <p:spTgt spid="344"/>
                                        </p:tgtEl>
                                        <p:attrNameLst>
                                          <p:attrName>style.visibility</p:attrName>
                                        </p:attrNameLst>
                                      </p:cBhvr>
                                      <p:to>
                                        <p:strVal val="visible"/>
                                      </p:to>
                                    </p:set>
                                    <p:anim calcmode="lin" valueType="num">
                                      <p:cBhvr>
                                        <p:cTn id="1168" dur="100" fill="hold"/>
                                        <p:tgtEl>
                                          <p:spTgt spid="344"/>
                                        </p:tgtEl>
                                        <p:attrNameLst>
                                          <p:attrName>ppt_w</p:attrName>
                                        </p:attrNameLst>
                                      </p:cBhvr>
                                      <p:tavLst>
                                        <p:tav tm="0">
                                          <p:val>
                                            <p:strVal val="4*#ppt_w"/>
                                          </p:val>
                                        </p:tav>
                                        <p:tav tm="100000">
                                          <p:val>
                                            <p:strVal val="#ppt_w"/>
                                          </p:val>
                                        </p:tav>
                                      </p:tavLst>
                                    </p:anim>
                                    <p:anim calcmode="lin" valueType="num">
                                      <p:cBhvr>
                                        <p:cTn id="1169" dur="100" fill="hold"/>
                                        <p:tgtEl>
                                          <p:spTgt spid="344"/>
                                        </p:tgtEl>
                                        <p:attrNameLst>
                                          <p:attrName>ppt_h</p:attrName>
                                        </p:attrNameLst>
                                      </p:cBhvr>
                                      <p:tavLst>
                                        <p:tav tm="0">
                                          <p:val>
                                            <p:strVal val="4*#ppt_h"/>
                                          </p:val>
                                        </p:tav>
                                        <p:tav tm="100000">
                                          <p:val>
                                            <p:strVal val="#ppt_h"/>
                                          </p:val>
                                        </p:tav>
                                      </p:tavLst>
                                    </p:anim>
                                  </p:childTnLst>
                                </p:cTn>
                              </p:par>
                            </p:childTnLst>
                          </p:cTn>
                        </p:par>
                        <p:par>
                          <p:cTn id="1170" fill="hold">
                            <p:stCondLst>
                              <p:cond delay="9800"/>
                            </p:stCondLst>
                            <p:childTnLst>
                              <p:par>
                                <p:cTn id="1171" presetID="23" presetClass="entr" presetSubtype="32" fill="hold" grpId="0" nodeType="afterEffect">
                                  <p:stCondLst>
                                    <p:cond delay="0"/>
                                  </p:stCondLst>
                                  <p:iterate>
                                    <p:tmAbs val="0"/>
                                  </p:iterate>
                                  <p:childTnLst>
                                    <p:set>
                                      <p:cBhvr>
                                        <p:cTn id="1172" fill="hold"/>
                                        <p:tgtEl>
                                          <p:spTgt spid="345"/>
                                        </p:tgtEl>
                                        <p:attrNameLst>
                                          <p:attrName>style.visibility</p:attrName>
                                        </p:attrNameLst>
                                      </p:cBhvr>
                                      <p:to>
                                        <p:strVal val="visible"/>
                                      </p:to>
                                    </p:set>
                                    <p:anim calcmode="lin" valueType="num">
                                      <p:cBhvr>
                                        <p:cTn id="1173" dur="100" fill="hold"/>
                                        <p:tgtEl>
                                          <p:spTgt spid="345"/>
                                        </p:tgtEl>
                                        <p:attrNameLst>
                                          <p:attrName>ppt_w</p:attrName>
                                        </p:attrNameLst>
                                      </p:cBhvr>
                                      <p:tavLst>
                                        <p:tav tm="0">
                                          <p:val>
                                            <p:strVal val="4*#ppt_w"/>
                                          </p:val>
                                        </p:tav>
                                        <p:tav tm="100000">
                                          <p:val>
                                            <p:strVal val="#ppt_w"/>
                                          </p:val>
                                        </p:tav>
                                      </p:tavLst>
                                    </p:anim>
                                    <p:anim calcmode="lin" valueType="num">
                                      <p:cBhvr>
                                        <p:cTn id="1174" dur="100" fill="hold"/>
                                        <p:tgtEl>
                                          <p:spTgt spid="345"/>
                                        </p:tgtEl>
                                        <p:attrNameLst>
                                          <p:attrName>ppt_h</p:attrName>
                                        </p:attrNameLst>
                                      </p:cBhvr>
                                      <p:tavLst>
                                        <p:tav tm="0">
                                          <p:val>
                                            <p:strVal val="4*#ppt_h"/>
                                          </p:val>
                                        </p:tav>
                                        <p:tav tm="100000">
                                          <p:val>
                                            <p:strVal val="#ppt_h"/>
                                          </p:val>
                                        </p:tav>
                                      </p:tavLst>
                                    </p:anim>
                                  </p:childTnLst>
                                </p:cTn>
                              </p:par>
                            </p:childTnLst>
                          </p:cTn>
                        </p:par>
                        <p:par>
                          <p:cTn id="1175" fill="hold">
                            <p:stCondLst>
                              <p:cond delay="9900"/>
                            </p:stCondLst>
                            <p:childTnLst>
                              <p:par>
                                <p:cTn id="1176" presetID="23" presetClass="entr" presetSubtype="32" fill="hold" grpId="0" nodeType="afterEffect">
                                  <p:stCondLst>
                                    <p:cond delay="0"/>
                                  </p:stCondLst>
                                  <p:iterate>
                                    <p:tmAbs val="0"/>
                                  </p:iterate>
                                  <p:childTnLst>
                                    <p:set>
                                      <p:cBhvr>
                                        <p:cTn id="1177" fill="hold"/>
                                        <p:tgtEl>
                                          <p:spTgt spid="346"/>
                                        </p:tgtEl>
                                        <p:attrNameLst>
                                          <p:attrName>style.visibility</p:attrName>
                                        </p:attrNameLst>
                                      </p:cBhvr>
                                      <p:to>
                                        <p:strVal val="visible"/>
                                      </p:to>
                                    </p:set>
                                    <p:anim calcmode="lin" valueType="num">
                                      <p:cBhvr>
                                        <p:cTn id="1178" dur="100" fill="hold"/>
                                        <p:tgtEl>
                                          <p:spTgt spid="346"/>
                                        </p:tgtEl>
                                        <p:attrNameLst>
                                          <p:attrName>ppt_w</p:attrName>
                                        </p:attrNameLst>
                                      </p:cBhvr>
                                      <p:tavLst>
                                        <p:tav tm="0">
                                          <p:val>
                                            <p:strVal val="4*#ppt_w"/>
                                          </p:val>
                                        </p:tav>
                                        <p:tav tm="100000">
                                          <p:val>
                                            <p:strVal val="#ppt_w"/>
                                          </p:val>
                                        </p:tav>
                                      </p:tavLst>
                                    </p:anim>
                                    <p:anim calcmode="lin" valueType="num">
                                      <p:cBhvr>
                                        <p:cTn id="1179" dur="100" fill="hold"/>
                                        <p:tgtEl>
                                          <p:spTgt spid="346"/>
                                        </p:tgtEl>
                                        <p:attrNameLst>
                                          <p:attrName>ppt_h</p:attrName>
                                        </p:attrNameLst>
                                      </p:cBhvr>
                                      <p:tavLst>
                                        <p:tav tm="0">
                                          <p:val>
                                            <p:strVal val="4*#ppt_h"/>
                                          </p:val>
                                        </p:tav>
                                        <p:tav tm="100000">
                                          <p:val>
                                            <p:strVal val="#ppt_h"/>
                                          </p:val>
                                        </p:tav>
                                      </p:tavLst>
                                    </p:anim>
                                  </p:childTnLst>
                                </p:cTn>
                              </p:par>
                            </p:childTnLst>
                          </p:cTn>
                        </p:par>
                        <p:par>
                          <p:cTn id="1180" fill="hold">
                            <p:stCondLst>
                              <p:cond delay="10000"/>
                            </p:stCondLst>
                            <p:childTnLst>
                              <p:par>
                                <p:cTn id="1181" presetID="23" presetClass="entr" presetSubtype="32" fill="hold" grpId="0" nodeType="afterEffect">
                                  <p:stCondLst>
                                    <p:cond delay="0"/>
                                  </p:stCondLst>
                                  <p:iterate>
                                    <p:tmAbs val="0"/>
                                  </p:iterate>
                                  <p:childTnLst>
                                    <p:set>
                                      <p:cBhvr>
                                        <p:cTn id="1182" fill="hold"/>
                                        <p:tgtEl>
                                          <p:spTgt spid="347"/>
                                        </p:tgtEl>
                                        <p:attrNameLst>
                                          <p:attrName>style.visibility</p:attrName>
                                        </p:attrNameLst>
                                      </p:cBhvr>
                                      <p:to>
                                        <p:strVal val="visible"/>
                                      </p:to>
                                    </p:set>
                                    <p:anim calcmode="lin" valueType="num">
                                      <p:cBhvr>
                                        <p:cTn id="1183" dur="100" fill="hold"/>
                                        <p:tgtEl>
                                          <p:spTgt spid="347"/>
                                        </p:tgtEl>
                                        <p:attrNameLst>
                                          <p:attrName>ppt_w</p:attrName>
                                        </p:attrNameLst>
                                      </p:cBhvr>
                                      <p:tavLst>
                                        <p:tav tm="0">
                                          <p:val>
                                            <p:strVal val="4*#ppt_w"/>
                                          </p:val>
                                        </p:tav>
                                        <p:tav tm="100000">
                                          <p:val>
                                            <p:strVal val="#ppt_w"/>
                                          </p:val>
                                        </p:tav>
                                      </p:tavLst>
                                    </p:anim>
                                    <p:anim calcmode="lin" valueType="num">
                                      <p:cBhvr>
                                        <p:cTn id="1184" dur="100" fill="hold"/>
                                        <p:tgtEl>
                                          <p:spTgt spid="347"/>
                                        </p:tgtEl>
                                        <p:attrNameLst>
                                          <p:attrName>ppt_h</p:attrName>
                                        </p:attrNameLst>
                                      </p:cBhvr>
                                      <p:tavLst>
                                        <p:tav tm="0">
                                          <p:val>
                                            <p:strVal val="4*#ppt_h"/>
                                          </p:val>
                                        </p:tav>
                                        <p:tav tm="100000">
                                          <p:val>
                                            <p:strVal val="#ppt_h"/>
                                          </p:val>
                                        </p:tav>
                                      </p:tavLst>
                                    </p:anim>
                                  </p:childTnLst>
                                </p:cTn>
                              </p:par>
                            </p:childTnLst>
                          </p:cTn>
                        </p:par>
                        <p:par>
                          <p:cTn id="1185" fill="hold">
                            <p:stCondLst>
                              <p:cond delay="10100"/>
                            </p:stCondLst>
                            <p:childTnLst>
                              <p:par>
                                <p:cTn id="1186" presetID="23" presetClass="entr" presetSubtype="32" fill="hold" grpId="0" nodeType="afterEffect">
                                  <p:stCondLst>
                                    <p:cond delay="0"/>
                                  </p:stCondLst>
                                  <p:iterate>
                                    <p:tmAbs val="0"/>
                                  </p:iterate>
                                  <p:childTnLst>
                                    <p:set>
                                      <p:cBhvr>
                                        <p:cTn id="1187" fill="hold"/>
                                        <p:tgtEl>
                                          <p:spTgt spid="348"/>
                                        </p:tgtEl>
                                        <p:attrNameLst>
                                          <p:attrName>style.visibility</p:attrName>
                                        </p:attrNameLst>
                                      </p:cBhvr>
                                      <p:to>
                                        <p:strVal val="visible"/>
                                      </p:to>
                                    </p:set>
                                    <p:anim calcmode="lin" valueType="num">
                                      <p:cBhvr>
                                        <p:cTn id="1188" dur="100" fill="hold"/>
                                        <p:tgtEl>
                                          <p:spTgt spid="348"/>
                                        </p:tgtEl>
                                        <p:attrNameLst>
                                          <p:attrName>ppt_w</p:attrName>
                                        </p:attrNameLst>
                                      </p:cBhvr>
                                      <p:tavLst>
                                        <p:tav tm="0">
                                          <p:val>
                                            <p:strVal val="4*#ppt_w"/>
                                          </p:val>
                                        </p:tav>
                                        <p:tav tm="100000">
                                          <p:val>
                                            <p:strVal val="#ppt_w"/>
                                          </p:val>
                                        </p:tav>
                                      </p:tavLst>
                                    </p:anim>
                                    <p:anim calcmode="lin" valueType="num">
                                      <p:cBhvr>
                                        <p:cTn id="1189" dur="100" fill="hold"/>
                                        <p:tgtEl>
                                          <p:spTgt spid="348"/>
                                        </p:tgtEl>
                                        <p:attrNameLst>
                                          <p:attrName>ppt_h</p:attrName>
                                        </p:attrNameLst>
                                      </p:cBhvr>
                                      <p:tavLst>
                                        <p:tav tm="0">
                                          <p:val>
                                            <p:strVal val="4*#ppt_h"/>
                                          </p:val>
                                        </p:tav>
                                        <p:tav tm="100000">
                                          <p:val>
                                            <p:strVal val="#ppt_h"/>
                                          </p:val>
                                        </p:tav>
                                      </p:tavLst>
                                    </p:anim>
                                  </p:childTnLst>
                                </p:cTn>
                              </p:par>
                            </p:childTnLst>
                          </p:cTn>
                        </p:par>
                        <p:par>
                          <p:cTn id="1190" fill="hold">
                            <p:stCondLst>
                              <p:cond delay="10200"/>
                            </p:stCondLst>
                            <p:childTnLst>
                              <p:par>
                                <p:cTn id="1191" presetID="23" presetClass="entr" presetSubtype="32" fill="hold" grpId="0" nodeType="afterEffect">
                                  <p:stCondLst>
                                    <p:cond delay="0"/>
                                  </p:stCondLst>
                                  <p:iterate>
                                    <p:tmAbs val="0"/>
                                  </p:iterate>
                                  <p:childTnLst>
                                    <p:set>
                                      <p:cBhvr>
                                        <p:cTn id="1192" fill="hold"/>
                                        <p:tgtEl>
                                          <p:spTgt spid="349"/>
                                        </p:tgtEl>
                                        <p:attrNameLst>
                                          <p:attrName>style.visibility</p:attrName>
                                        </p:attrNameLst>
                                      </p:cBhvr>
                                      <p:to>
                                        <p:strVal val="visible"/>
                                      </p:to>
                                    </p:set>
                                    <p:anim calcmode="lin" valueType="num">
                                      <p:cBhvr>
                                        <p:cTn id="1193" dur="100" fill="hold"/>
                                        <p:tgtEl>
                                          <p:spTgt spid="349"/>
                                        </p:tgtEl>
                                        <p:attrNameLst>
                                          <p:attrName>ppt_w</p:attrName>
                                        </p:attrNameLst>
                                      </p:cBhvr>
                                      <p:tavLst>
                                        <p:tav tm="0">
                                          <p:val>
                                            <p:strVal val="4*#ppt_w"/>
                                          </p:val>
                                        </p:tav>
                                        <p:tav tm="100000">
                                          <p:val>
                                            <p:strVal val="#ppt_w"/>
                                          </p:val>
                                        </p:tav>
                                      </p:tavLst>
                                    </p:anim>
                                    <p:anim calcmode="lin" valueType="num">
                                      <p:cBhvr>
                                        <p:cTn id="1194" dur="100" fill="hold"/>
                                        <p:tgtEl>
                                          <p:spTgt spid="349"/>
                                        </p:tgtEl>
                                        <p:attrNameLst>
                                          <p:attrName>ppt_h</p:attrName>
                                        </p:attrNameLst>
                                      </p:cBhvr>
                                      <p:tavLst>
                                        <p:tav tm="0">
                                          <p:val>
                                            <p:strVal val="4*#ppt_h"/>
                                          </p:val>
                                        </p:tav>
                                        <p:tav tm="100000">
                                          <p:val>
                                            <p:strVal val="#ppt_h"/>
                                          </p:val>
                                        </p:tav>
                                      </p:tavLst>
                                    </p:anim>
                                  </p:childTnLst>
                                </p:cTn>
                              </p:par>
                            </p:childTnLst>
                          </p:cTn>
                        </p:par>
                        <p:par>
                          <p:cTn id="1195" fill="hold">
                            <p:stCondLst>
                              <p:cond delay="10300"/>
                            </p:stCondLst>
                            <p:childTnLst>
                              <p:par>
                                <p:cTn id="1196" presetID="23" presetClass="entr" presetSubtype="32" fill="hold" grpId="0" nodeType="afterEffect">
                                  <p:stCondLst>
                                    <p:cond delay="0"/>
                                  </p:stCondLst>
                                  <p:iterate>
                                    <p:tmAbs val="0"/>
                                  </p:iterate>
                                  <p:childTnLst>
                                    <p:set>
                                      <p:cBhvr>
                                        <p:cTn id="1197" fill="hold"/>
                                        <p:tgtEl>
                                          <p:spTgt spid="350"/>
                                        </p:tgtEl>
                                        <p:attrNameLst>
                                          <p:attrName>style.visibility</p:attrName>
                                        </p:attrNameLst>
                                      </p:cBhvr>
                                      <p:to>
                                        <p:strVal val="visible"/>
                                      </p:to>
                                    </p:set>
                                    <p:anim calcmode="lin" valueType="num">
                                      <p:cBhvr>
                                        <p:cTn id="1198" dur="100" fill="hold"/>
                                        <p:tgtEl>
                                          <p:spTgt spid="350"/>
                                        </p:tgtEl>
                                        <p:attrNameLst>
                                          <p:attrName>ppt_w</p:attrName>
                                        </p:attrNameLst>
                                      </p:cBhvr>
                                      <p:tavLst>
                                        <p:tav tm="0">
                                          <p:val>
                                            <p:strVal val="4*#ppt_w"/>
                                          </p:val>
                                        </p:tav>
                                        <p:tav tm="100000">
                                          <p:val>
                                            <p:strVal val="#ppt_w"/>
                                          </p:val>
                                        </p:tav>
                                      </p:tavLst>
                                    </p:anim>
                                    <p:anim calcmode="lin" valueType="num">
                                      <p:cBhvr>
                                        <p:cTn id="1199" dur="100" fill="hold"/>
                                        <p:tgtEl>
                                          <p:spTgt spid="350"/>
                                        </p:tgtEl>
                                        <p:attrNameLst>
                                          <p:attrName>ppt_h</p:attrName>
                                        </p:attrNameLst>
                                      </p:cBhvr>
                                      <p:tavLst>
                                        <p:tav tm="0">
                                          <p:val>
                                            <p:strVal val="4*#ppt_h"/>
                                          </p:val>
                                        </p:tav>
                                        <p:tav tm="100000">
                                          <p:val>
                                            <p:strVal val="#ppt_h"/>
                                          </p:val>
                                        </p:tav>
                                      </p:tavLst>
                                    </p:anim>
                                  </p:childTnLst>
                                </p:cTn>
                              </p:par>
                            </p:childTnLst>
                          </p:cTn>
                        </p:par>
                        <p:par>
                          <p:cTn id="1200" fill="hold">
                            <p:stCondLst>
                              <p:cond delay="10400"/>
                            </p:stCondLst>
                            <p:childTnLst>
                              <p:par>
                                <p:cTn id="1201" presetID="23" presetClass="entr" presetSubtype="32" fill="hold" grpId="0" nodeType="afterEffect">
                                  <p:stCondLst>
                                    <p:cond delay="0"/>
                                  </p:stCondLst>
                                  <p:iterate>
                                    <p:tmAbs val="0"/>
                                  </p:iterate>
                                  <p:childTnLst>
                                    <p:set>
                                      <p:cBhvr>
                                        <p:cTn id="1202" fill="hold"/>
                                        <p:tgtEl>
                                          <p:spTgt spid="351"/>
                                        </p:tgtEl>
                                        <p:attrNameLst>
                                          <p:attrName>style.visibility</p:attrName>
                                        </p:attrNameLst>
                                      </p:cBhvr>
                                      <p:to>
                                        <p:strVal val="visible"/>
                                      </p:to>
                                    </p:set>
                                    <p:anim calcmode="lin" valueType="num">
                                      <p:cBhvr>
                                        <p:cTn id="1203" dur="100" fill="hold"/>
                                        <p:tgtEl>
                                          <p:spTgt spid="351"/>
                                        </p:tgtEl>
                                        <p:attrNameLst>
                                          <p:attrName>ppt_w</p:attrName>
                                        </p:attrNameLst>
                                      </p:cBhvr>
                                      <p:tavLst>
                                        <p:tav tm="0">
                                          <p:val>
                                            <p:strVal val="4*#ppt_w"/>
                                          </p:val>
                                        </p:tav>
                                        <p:tav tm="100000">
                                          <p:val>
                                            <p:strVal val="#ppt_w"/>
                                          </p:val>
                                        </p:tav>
                                      </p:tavLst>
                                    </p:anim>
                                    <p:anim calcmode="lin" valueType="num">
                                      <p:cBhvr>
                                        <p:cTn id="1204" dur="100" fill="hold"/>
                                        <p:tgtEl>
                                          <p:spTgt spid="351"/>
                                        </p:tgtEl>
                                        <p:attrNameLst>
                                          <p:attrName>ppt_h</p:attrName>
                                        </p:attrNameLst>
                                      </p:cBhvr>
                                      <p:tavLst>
                                        <p:tav tm="0">
                                          <p:val>
                                            <p:strVal val="4*#ppt_h"/>
                                          </p:val>
                                        </p:tav>
                                        <p:tav tm="100000">
                                          <p:val>
                                            <p:strVal val="#ppt_h"/>
                                          </p:val>
                                        </p:tav>
                                      </p:tavLst>
                                    </p:anim>
                                  </p:childTnLst>
                                </p:cTn>
                              </p:par>
                            </p:childTnLst>
                          </p:cTn>
                        </p:par>
                        <p:par>
                          <p:cTn id="1205" fill="hold">
                            <p:stCondLst>
                              <p:cond delay="10500"/>
                            </p:stCondLst>
                            <p:childTnLst>
                              <p:par>
                                <p:cTn id="1206" presetID="23" presetClass="entr" presetSubtype="32" fill="hold" grpId="0" nodeType="afterEffect">
                                  <p:stCondLst>
                                    <p:cond delay="0"/>
                                  </p:stCondLst>
                                  <p:iterate>
                                    <p:tmAbs val="0"/>
                                  </p:iterate>
                                  <p:childTnLst>
                                    <p:set>
                                      <p:cBhvr>
                                        <p:cTn id="1207" fill="hold"/>
                                        <p:tgtEl>
                                          <p:spTgt spid="352"/>
                                        </p:tgtEl>
                                        <p:attrNameLst>
                                          <p:attrName>style.visibility</p:attrName>
                                        </p:attrNameLst>
                                      </p:cBhvr>
                                      <p:to>
                                        <p:strVal val="visible"/>
                                      </p:to>
                                    </p:set>
                                    <p:anim calcmode="lin" valueType="num">
                                      <p:cBhvr>
                                        <p:cTn id="1208" dur="100" fill="hold"/>
                                        <p:tgtEl>
                                          <p:spTgt spid="352"/>
                                        </p:tgtEl>
                                        <p:attrNameLst>
                                          <p:attrName>ppt_w</p:attrName>
                                        </p:attrNameLst>
                                      </p:cBhvr>
                                      <p:tavLst>
                                        <p:tav tm="0">
                                          <p:val>
                                            <p:strVal val="4*#ppt_w"/>
                                          </p:val>
                                        </p:tav>
                                        <p:tav tm="100000">
                                          <p:val>
                                            <p:strVal val="#ppt_w"/>
                                          </p:val>
                                        </p:tav>
                                      </p:tavLst>
                                    </p:anim>
                                    <p:anim calcmode="lin" valueType="num">
                                      <p:cBhvr>
                                        <p:cTn id="1209" dur="100" fill="hold"/>
                                        <p:tgtEl>
                                          <p:spTgt spid="352"/>
                                        </p:tgtEl>
                                        <p:attrNameLst>
                                          <p:attrName>ppt_h</p:attrName>
                                        </p:attrNameLst>
                                      </p:cBhvr>
                                      <p:tavLst>
                                        <p:tav tm="0">
                                          <p:val>
                                            <p:strVal val="4*#ppt_h"/>
                                          </p:val>
                                        </p:tav>
                                        <p:tav tm="100000">
                                          <p:val>
                                            <p:strVal val="#ppt_h"/>
                                          </p:val>
                                        </p:tav>
                                      </p:tavLst>
                                    </p:anim>
                                  </p:childTnLst>
                                </p:cTn>
                              </p:par>
                            </p:childTnLst>
                          </p:cTn>
                        </p:par>
                        <p:par>
                          <p:cTn id="1210" fill="hold">
                            <p:stCondLst>
                              <p:cond delay="10600"/>
                            </p:stCondLst>
                            <p:childTnLst>
                              <p:par>
                                <p:cTn id="1211" presetID="23" presetClass="entr" presetSubtype="32" fill="hold" grpId="0" nodeType="afterEffect">
                                  <p:stCondLst>
                                    <p:cond delay="0"/>
                                  </p:stCondLst>
                                  <p:iterate>
                                    <p:tmAbs val="0"/>
                                  </p:iterate>
                                  <p:childTnLst>
                                    <p:set>
                                      <p:cBhvr>
                                        <p:cTn id="1212" fill="hold"/>
                                        <p:tgtEl>
                                          <p:spTgt spid="353"/>
                                        </p:tgtEl>
                                        <p:attrNameLst>
                                          <p:attrName>style.visibility</p:attrName>
                                        </p:attrNameLst>
                                      </p:cBhvr>
                                      <p:to>
                                        <p:strVal val="visible"/>
                                      </p:to>
                                    </p:set>
                                    <p:anim calcmode="lin" valueType="num">
                                      <p:cBhvr>
                                        <p:cTn id="1213" dur="100" fill="hold"/>
                                        <p:tgtEl>
                                          <p:spTgt spid="353"/>
                                        </p:tgtEl>
                                        <p:attrNameLst>
                                          <p:attrName>ppt_w</p:attrName>
                                        </p:attrNameLst>
                                      </p:cBhvr>
                                      <p:tavLst>
                                        <p:tav tm="0">
                                          <p:val>
                                            <p:strVal val="4*#ppt_w"/>
                                          </p:val>
                                        </p:tav>
                                        <p:tav tm="100000">
                                          <p:val>
                                            <p:strVal val="#ppt_w"/>
                                          </p:val>
                                        </p:tav>
                                      </p:tavLst>
                                    </p:anim>
                                    <p:anim calcmode="lin" valueType="num">
                                      <p:cBhvr>
                                        <p:cTn id="1214" dur="100" fill="hold"/>
                                        <p:tgtEl>
                                          <p:spTgt spid="353"/>
                                        </p:tgtEl>
                                        <p:attrNameLst>
                                          <p:attrName>ppt_h</p:attrName>
                                        </p:attrNameLst>
                                      </p:cBhvr>
                                      <p:tavLst>
                                        <p:tav tm="0">
                                          <p:val>
                                            <p:strVal val="4*#ppt_h"/>
                                          </p:val>
                                        </p:tav>
                                        <p:tav tm="100000">
                                          <p:val>
                                            <p:strVal val="#ppt_h"/>
                                          </p:val>
                                        </p:tav>
                                      </p:tavLst>
                                    </p:anim>
                                  </p:childTnLst>
                                </p:cTn>
                              </p:par>
                            </p:childTnLst>
                          </p:cTn>
                        </p:par>
                        <p:par>
                          <p:cTn id="1215" fill="hold">
                            <p:stCondLst>
                              <p:cond delay="10700"/>
                            </p:stCondLst>
                            <p:childTnLst>
                              <p:par>
                                <p:cTn id="1216" presetID="23" presetClass="entr" presetSubtype="32" fill="hold" grpId="0" nodeType="afterEffect">
                                  <p:stCondLst>
                                    <p:cond delay="0"/>
                                  </p:stCondLst>
                                  <p:iterate>
                                    <p:tmAbs val="0"/>
                                  </p:iterate>
                                  <p:childTnLst>
                                    <p:set>
                                      <p:cBhvr>
                                        <p:cTn id="1217" fill="hold"/>
                                        <p:tgtEl>
                                          <p:spTgt spid="354"/>
                                        </p:tgtEl>
                                        <p:attrNameLst>
                                          <p:attrName>style.visibility</p:attrName>
                                        </p:attrNameLst>
                                      </p:cBhvr>
                                      <p:to>
                                        <p:strVal val="visible"/>
                                      </p:to>
                                    </p:set>
                                    <p:anim calcmode="lin" valueType="num">
                                      <p:cBhvr>
                                        <p:cTn id="1218" dur="100" fill="hold"/>
                                        <p:tgtEl>
                                          <p:spTgt spid="354"/>
                                        </p:tgtEl>
                                        <p:attrNameLst>
                                          <p:attrName>ppt_w</p:attrName>
                                        </p:attrNameLst>
                                      </p:cBhvr>
                                      <p:tavLst>
                                        <p:tav tm="0">
                                          <p:val>
                                            <p:strVal val="4*#ppt_w"/>
                                          </p:val>
                                        </p:tav>
                                        <p:tav tm="100000">
                                          <p:val>
                                            <p:strVal val="#ppt_w"/>
                                          </p:val>
                                        </p:tav>
                                      </p:tavLst>
                                    </p:anim>
                                    <p:anim calcmode="lin" valueType="num">
                                      <p:cBhvr>
                                        <p:cTn id="1219" dur="100" fill="hold"/>
                                        <p:tgtEl>
                                          <p:spTgt spid="354"/>
                                        </p:tgtEl>
                                        <p:attrNameLst>
                                          <p:attrName>ppt_h</p:attrName>
                                        </p:attrNameLst>
                                      </p:cBhvr>
                                      <p:tavLst>
                                        <p:tav tm="0">
                                          <p:val>
                                            <p:strVal val="4*#ppt_h"/>
                                          </p:val>
                                        </p:tav>
                                        <p:tav tm="100000">
                                          <p:val>
                                            <p:strVal val="#ppt_h"/>
                                          </p:val>
                                        </p:tav>
                                      </p:tavLst>
                                    </p:anim>
                                  </p:childTnLst>
                                </p:cTn>
                              </p:par>
                            </p:childTnLst>
                          </p:cTn>
                        </p:par>
                        <p:par>
                          <p:cTn id="1220" fill="hold">
                            <p:stCondLst>
                              <p:cond delay="10800"/>
                            </p:stCondLst>
                            <p:childTnLst>
                              <p:par>
                                <p:cTn id="1221" presetID="23" presetClass="entr" presetSubtype="32" fill="hold" grpId="0" nodeType="afterEffect">
                                  <p:stCondLst>
                                    <p:cond delay="0"/>
                                  </p:stCondLst>
                                  <p:iterate>
                                    <p:tmAbs val="0"/>
                                  </p:iterate>
                                  <p:childTnLst>
                                    <p:set>
                                      <p:cBhvr>
                                        <p:cTn id="1222" fill="hold"/>
                                        <p:tgtEl>
                                          <p:spTgt spid="355"/>
                                        </p:tgtEl>
                                        <p:attrNameLst>
                                          <p:attrName>style.visibility</p:attrName>
                                        </p:attrNameLst>
                                      </p:cBhvr>
                                      <p:to>
                                        <p:strVal val="visible"/>
                                      </p:to>
                                    </p:set>
                                    <p:anim calcmode="lin" valueType="num">
                                      <p:cBhvr>
                                        <p:cTn id="1223" dur="100" fill="hold"/>
                                        <p:tgtEl>
                                          <p:spTgt spid="355"/>
                                        </p:tgtEl>
                                        <p:attrNameLst>
                                          <p:attrName>ppt_w</p:attrName>
                                        </p:attrNameLst>
                                      </p:cBhvr>
                                      <p:tavLst>
                                        <p:tav tm="0">
                                          <p:val>
                                            <p:strVal val="4*#ppt_w"/>
                                          </p:val>
                                        </p:tav>
                                        <p:tav tm="100000">
                                          <p:val>
                                            <p:strVal val="#ppt_w"/>
                                          </p:val>
                                        </p:tav>
                                      </p:tavLst>
                                    </p:anim>
                                    <p:anim calcmode="lin" valueType="num">
                                      <p:cBhvr>
                                        <p:cTn id="1224" dur="100" fill="hold"/>
                                        <p:tgtEl>
                                          <p:spTgt spid="355"/>
                                        </p:tgtEl>
                                        <p:attrNameLst>
                                          <p:attrName>ppt_h</p:attrName>
                                        </p:attrNameLst>
                                      </p:cBhvr>
                                      <p:tavLst>
                                        <p:tav tm="0">
                                          <p:val>
                                            <p:strVal val="4*#ppt_h"/>
                                          </p:val>
                                        </p:tav>
                                        <p:tav tm="100000">
                                          <p:val>
                                            <p:strVal val="#ppt_h"/>
                                          </p:val>
                                        </p:tav>
                                      </p:tavLst>
                                    </p:anim>
                                  </p:childTnLst>
                                </p:cTn>
                              </p:par>
                            </p:childTnLst>
                          </p:cTn>
                        </p:par>
                        <p:par>
                          <p:cTn id="1225" fill="hold">
                            <p:stCondLst>
                              <p:cond delay="10900"/>
                            </p:stCondLst>
                            <p:childTnLst>
                              <p:par>
                                <p:cTn id="1226" presetID="23" presetClass="entr" presetSubtype="32" fill="hold" grpId="0" nodeType="afterEffect">
                                  <p:stCondLst>
                                    <p:cond delay="0"/>
                                  </p:stCondLst>
                                  <p:iterate>
                                    <p:tmAbs val="0"/>
                                  </p:iterate>
                                  <p:childTnLst>
                                    <p:set>
                                      <p:cBhvr>
                                        <p:cTn id="1227" fill="hold"/>
                                        <p:tgtEl>
                                          <p:spTgt spid="356"/>
                                        </p:tgtEl>
                                        <p:attrNameLst>
                                          <p:attrName>style.visibility</p:attrName>
                                        </p:attrNameLst>
                                      </p:cBhvr>
                                      <p:to>
                                        <p:strVal val="visible"/>
                                      </p:to>
                                    </p:set>
                                    <p:anim calcmode="lin" valueType="num">
                                      <p:cBhvr>
                                        <p:cTn id="1228" dur="100" fill="hold"/>
                                        <p:tgtEl>
                                          <p:spTgt spid="356"/>
                                        </p:tgtEl>
                                        <p:attrNameLst>
                                          <p:attrName>ppt_w</p:attrName>
                                        </p:attrNameLst>
                                      </p:cBhvr>
                                      <p:tavLst>
                                        <p:tav tm="0">
                                          <p:val>
                                            <p:strVal val="4*#ppt_w"/>
                                          </p:val>
                                        </p:tav>
                                        <p:tav tm="100000">
                                          <p:val>
                                            <p:strVal val="#ppt_w"/>
                                          </p:val>
                                        </p:tav>
                                      </p:tavLst>
                                    </p:anim>
                                    <p:anim calcmode="lin" valueType="num">
                                      <p:cBhvr>
                                        <p:cTn id="1229" dur="100" fill="hold"/>
                                        <p:tgtEl>
                                          <p:spTgt spid="356"/>
                                        </p:tgtEl>
                                        <p:attrNameLst>
                                          <p:attrName>ppt_h</p:attrName>
                                        </p:attrNameLst>
                                      </p:cBhvr>
                                      <p:tavLst>
                                        <p:tav tm="0">
                                          <p:val>
                                            <p:strVal val="4*#ppt_h"/>
                                          </p:val>
                                        </p:tav>
                                        <p:tav tm="100000">
                                          <p:val>
                                            <p:strVal val="#ppt_h"/>
                                          </p:val>
                                        </p:tav>
                                      </p:tavLst>
                                    </p:anim>
                                  </p:childTnLst>
                                </p:cTn>
                              </p:par>
                            </p:childTnLst>
                          </p:cTn>
                        </p:par>
                        <p:par>
                          <p:cTn id="1230" fill="hold">
                            <p:stCondLst>
                              <p:cond delay="11000"/>
                            </p:stCondLst>
                            <p:childTnLst>
                              <p:par>
                                <p:cTn id="1231" presetID="23" presetClass="entr" presetSubtype="32" fill="hold" grpId="0" nodeType="afterEffect">
                                  <p:stCondLst>
                                    <p:cond delay="0"/>
                                  </p:stCondLst>
                                  <p:iterate>
                                    <p:tmAbs val="0"/>
                                  </p:iterate>
                                  <p:childTnLst>
                                    <p:set>
                                      <p:cBhvr>
                                        <p:cTn id="1232" fill="hold"/>
                                        <p:tgtEl>
                                          <p:spTgt spid="357"/>
                                        </p:tgtEl>
                                        <p:attrNameLst>
                                          <p:attrName>style.visibility</p:attrName>
                                        </p:attrNameLst>
                                      </p:cBhvr>
                                      <p:to>
                                        <p:strVal val="visible"/>
                                      </p:to>
                                    </p:set>
                                    <p:anim calcmode="lin" valueType="num">
                                      <p:cBhvr>
                                        <p:cTn id="1233" dur="100" fill="hold"/>
                                        <p:tgtEl>
                                          <p:spTgt spid="357"/>
                                        </p:tgtEl>
                                        <p:attrNameLst>
                                          <p:attrName>ppt_w</p:attrName>
                                        </p:attrNameLst>
                                      </p:cBhvr>
                                      <p:tavLst>
                                        <p:tav tm="0">
                                          <p:val>
                                            <p:strVal val="4*#ppt_w"/>
                                          </p:val>
                                        </p:tav>
                                        <p:tav tm="100000">
                                          <p:val>
                                            <p:strVal val="#ppt_w"/>
                                          </p:val>
                                        </p:tav>
                                      </p:tavLst>
                                    </p:anim>
                                    <p:anim calcmode="lin" valueType="num">
                                      <p:cBhvr>
                                        <p:cTn id="1234" dur="100" fill="hold"/>
                                        <p:tgtEl>
                                          <p:spTgt spid="357"/>
                                        </p:tgtEl>
                                        <p:attrNameLst>
                                          <p:attrName>ppt_h</p:attrName>
                                        </p:attrNameLst>
                                      </p:cBhvr>
                                      <p:tavLst>
                                        <p:tav tm="0">
                                          <p:val>
                                            <p:strVal val="4*#ppt_h"/>
                                          </p:val>
                                        </p:tav>
                                        <p:tav tm="100000">
                                          <p:val>
                                            <p:strVal val="#ppt_h"/>
                                          </p:val>
                                        </p:tav>
                                      </p:tavLst>
                                    </p:anim>
                                  </p:childTnLst>
                                </p:cTn>
                              </p:par>
                            </p:childTnLst>
                          </p:cTn>
                        </p:par>
                        <p:par>
                          <p:cTn id="1235" fill="hold">
                            <p:stCondLst>
                              <p:cond delay="11100"/>
                            </p:stCondLst>
                            <p:childTnLst>
                              <p:par>
                                <p:cTn id="1236" presetID="23" presetClass="entr" presetSubtype="32" fill="hold" grpId="0" nodeType="afterEffect">
                                  <p:stCondLst>
                                    <p:cond delay="0"/>
                                  </p:stCondLst>
                                  <p:iterate>
                                    <p:tmAbs val="0"/>
                                  </p:iterate>
                                  <p:childTnLst>
                                    <p:set>
                                      <p:cBhvr>
                                        <p:cTn id="1237" fill="hold"/>
                                        <p:tgtEl>
                                          <p:spTgt spid="358"/>
                                        </p:tgtEl>
                                        <p:attrNameLst>
                                          <p:attrName>style.visibility</p:attrName>
                                        </p:attrNameLst>
                                      </p:cBhvr>
                                      <p:to>
                                        <p:strVal val="visible"/>
                                      </p:to>
                                    </p:set>
                                    <p:anim calcmode="lin" valueType="num">
                                      <p:cBhvr>
                                        <p:cTn id="1238" dur="100" fill="hold"/>
                                        <p:tgtEl>
                                          <p:spTgt spid="358"/>
                                        </p:tgtEl>
                                        <p:attrNameLst>
                                          <p:attrName>ppt_w</p:attrName>
                                        </p:attrNameLst>
                                      </p:cBhvr>
                                      <p:tavLst>
                                        <p:tav tm="0">
                                          <p:val>
                                            <p:strVal val="4*#ppt_w"/>
                                          </p:val>
                                        </p:tav>
                                        <p:tav tm="100000">
                                          <p:val>
                                            <p:strVal val="#ppt_w"/>
                                          </p:val>
                                        </p:tav>
                                      </p:tavLst>
                                    </p:anim>
                                    <p:anim calcmode="lin" valueType="num">
                                      <p:cBhvr>
                                        <p:cTn id="1239" dur="100" fill="hold"/>
                                        <p:tgtEl>
                                          <p:spTgt spid="358"/>
                                        </p:tgtEl>
                                        <p:attrNameLst>
                                          <p:attrName>ppt_h</p:attrName>
                                        </p:attrNameLst>
                                      </p:cBhvr>
                                      <p:tavLst>
                                        <p:tav tm="0">
                                          <p:val>
                                            <p:strVal val="4*#ppt_h"/>
                                          </p:val>
                                        </p:tav>
                                        <p:tav tm="100000">
                                          <p:val>
                                            <p:strVal val="#ppt_h"/>
                                          </p:val>
                                        </p:tav>
                                      </p:tavLst>
                                    </p:anim>
                                  </p:childTnLst>
                                </p:cTn>
                              </p:par>
                            </p:childTnLst>
                          </p:cTn>
                        </p:par>
                        <p:par>
                          <p:cTn id="1240" fill="hold">
                            <p:stCondLst>
                              <p:cond delay="11200"/>
                            </p:stCondLst>
                            <p:childTnLst>
                              <p:par>
                                <p:cTn id="1241" presetID="23" presetClass="entr" presetSubtype="32" fill="hold" grpId="0" nodeType="afterEffect">
                                  <p:stCondLst>
                                    <p:cond delay="0"/>
                                  </p:stCondLst>
                                  <p:iterate>
                                    <p:tmAbs val="0"/>
                                  </p:iterate>
                                  <p:childTnLst>
                                    <p:set>
                                      <p:cBhvr>
                                        <p:cTn id="1242" fill="hold"/>
                                        <p:tgtEl>
                                          <p:spTgt spid="359"/>
                                        </p:tgtEl>
                                        <p:attrNameLst>
                                          <p:attrName>style.visibility</p:attrName>
                                        </p:attrNameLst>
                                      </p:cBhvr>
                                      <p:to>
                                        <p:strVal val="visible"/>
                                      </p:to>
                                    </p:set>
                                    <p:anim calcmode="lin" valueType="num">
                                      <p:cBhvr>
                                        <p:cTn id="1243" dur="100" fill="hold"/>
                                        <p:tgtEl>
                                          <p:spTgt spid="359"/>
                                        </p:tgtEl>
                                        <p:attrNameLst>
                                          <p:attrName>ppt_w</p:attrName>
                                        </p:attrNameLst>
                                      </p:cBhvr>
                                      <p:tavLst>
                                        <p:tav tm="0">
                                          <p:val>
                                            <p:strVal val="4*#ppt_w"/>
                                          </p:val>
                                        </p:tav>
                                        <p:tav tm="100000">
                                          <p:val>
                                            <p:strVal val="#ppt_w"/>
                                          </p:val>
                                        </p:tav>
                                      </p:tavLst>
                                    </p:anim>
                                    <p:anim calcmode="lin" valueType="num">
                                      <p:cBhvr>
                                        <p:cTn id="1244" dur="100" fill="hold"/>
                                        <p:tgtEl>
                                          <p:spTgt spid="359"/>
                                        </p:tgtEl>
                                        <p:attrNameLst>
                                          <p:attrName>ppt_h</p:attrName>
                                        </p:attrNameLst>
                                      </p:cBhvr>
                                      <p:tavLst>
                                        <p:tav tm="0">
                                          <p:val>
                                            <p:strVal val="4*#ppt_h"/>
                                          </p:val>
                                        </p:tav>
                                        <p:tav tm="100000">
                                          <p:val>
                                            <p:strVal val="#ppt_h"/>
                                          </p:val>
                                        </p:tav>
                                      </p:tavLst>
                                    </p:anim>
                                  </p:childTnLst>
                                </p:cTn>
                              </p:par>
                            </p:childTnLst>
                          </p:cTn>
                        </p:par>
                        <p:par>
                          <p:cTn id="1245" fill="hold">
                            <p:stCondLst>
                              <p:cond delay="11300"/>
                            </p:stCondLst>
                            <p:childTnLst>
                              <p:par>
                                <p:cTn id="1246" presetID="23" presetClass="entr" presetSubtype="32" fill="hold" grpId="0" nodeType="afterEffect">
                                  <p:stCondLst>
                                    <p:cond delay="0"/>
                                  </p:stCondLst>
                                  <p:iterate>
                                    <p:tmAbs val="0"/>
                                  </p:iterate>
                                  <p:childTnLst>
                                    <p:set>
                                      <p:cBhvr>
                                        <p:cTn id="1247" fill="hold"/>
                                        <p:tgtEl>
                                          <p:spTgt spid="360"/>
                                        </p:tgtEl>
                                        <p:attrNameLst>
                                          <p:attrName>style.visibility</p:attrName>
                                        </p:attrNameLst>
                                      </p:cBhvr>
                                      <p:to>
                                        <p:strVal val="visible"/>
                                      </p:to>
                                    </p:set>
                                    <p:anim calcmode="lin" valueType="num">
                                      <p:cBhvr>
                                        <p:cTn id="1248" dur="100" fill="hold"/>
                                        <p:tgtEl>
                                          <p:spTgt spid="360"/>
                                        </p:tgtEl>
                                        <p:attrNameLst>
                                          <p:attrName>ppt_w</p:attrName>
                                        </p:attrNameLst>
                                      </p:cBhvr>
                                      <p:tavLst>
                                        <p:tav tm="0">
                                          <p:val>
                                            <p:strVal val="4*#ppt_w"/>
                                          </p:val>
                                        </p:tav>
                                        <p:tav tm="100000">
                                          <p:val>
                                            <p:strVal val="#ppt_w"/>
                                          </p:val>
                                        </p:tav>
                                      </p:tavLst>
                                    </p:anim>
                                    <p:anim calcmode="lin" valueType="num">
                                      <p:cBhvr>
                                        <p:cTn id="1249" dur="100" fill="hold"/>
                                        <p:tgtEl>
                                          <p:spTgt spid="360"/>
                                        </p:tgtEl>
                                        <p:attrNameLst>
                                          <p:attrName>ppt_h</p:attrName>
                                        </p:attrNameLst>
                                      </p:cBhvr>
                                      <p:tavLst>
                                        <p:tav tm="0">
                                          <p:val>
                                            <p:strVal val="4*#ppt_h"/>
                                          </p:val>
                                        </p:tav>
                                        <p:tav tm="100000">
                                          <p:val>
                                            <p:strVal val="#ppt_h"/>
                                          </p:val>
                                        </p:tav>
                                      </p:tavLst>
                                    </p:anim>
                                  </p:childTnLst>
                                </p:cTn>
                              </p:par>
                            </p:childTnLst>
                          </p:cTn>
                        </p:par>
                        <p:par>
                          <p:cTn id="1250" fill="hold">
                            <p:stCondLst>
                              <p:cond delay="11400"/>
                            </p:stCondLst>
                            <p:childTnLst>
                              <p:par>
                                <p:cTn id="1251" presetID="23" presetClass="entr" presetSubtype="32" fill="hold" grpId="0" nodeType="afterEffect">
                                  <p:stCondLst>
                                    <p:cond delay="0"/>
                                  </p:stCondLst>
                                  <p:iterate>
                                    <p:tmAbs val="0"/>
                                  </p:iterate>
                                  <p:childTnLst>
                                    <p:set>
                                      <p:cBhvr>
                                        <p:cTn id="1252" fill="hold"/>
                                        <p:tgtEl>
                                          <p:spTgt spid="361"/>
                                        </p:tgtEl>
                                        <p:attrNameLst>
                                          <p:attrName>style.visibility</p:attrName>
                                        </p:attrNameLst>
                                      </p:cBhvr>
                                      <p:to>
                                        <p:strVal val="visible"/>
                                      </p:to>
                                    </p:set>
                                    <p:anim calcmode="lin" valueType="num">
                                      <p:cBhvr>
                                        <p:cTn id="1253" dur="100" fill="hold"/>
                                        <p:tgtEl>
                                          <p:spTgt spid="361"/>
                                        </p:tgtEl>
                                        <p:attrNameLst>
                                          <p:attrName>ppt_w</p:attrName>
                                        </p:attrNameLst>
                                      </p:cBhvr>
                                      <p:tavLst>
                                        <p:tav tm="0">
                                          <p:val>
                                            <p:strVal val="4*#ppt_w"/>
                                          </p:val>
                                        </p:tav>
                                        <p:tav tm="100000">
                                          <p:val>
                                            <p:strVal val="#ppt_w"/>
                                          </p:val>
                                        </p:tav>
                                      </p:tavLst>
                                    </p:anim>
                                    <p:anim calcmode="lin" valueType="num">
                                      <p:cBhvr>
                                        <p:cTn id="1254" dur="100" fill="hold"/>
                                        <p:tgtEl>
                                          <p:spTgt spid="361"/>
                                        </p:tgtEl>
                                        <p:attrNameLst>
                                          <p:attrName>ppt_h</p:attrName>
                                        </p:attrNameLst>
                                      </p:cBhvr>
                                      <p:tavLst>
                                        <p:tav tm="0">
                                          <p:val>
                                            <p:strVal val="4*#ppt_h"/>
                                          </p:val>
                                        </p:tav>
                                        <p:tav tm="100000">
                                          <p:val>
                                            <p:strVal val="#ppt_h"/>
                                          </p:val>
                                        </p:tav>
                                      </p:tavLst>
                                    </p:anim>
                                  </p:childTnLst>
                                </p:cTn>
                              </p:par>
                            </p:childTnLst>
                          </p:cTn>
                        </p:par>
                        <p:par>
                          <p:cTn id="1255" fill="hold">
                            <p:stCondLst>
                              <p:cond delay="11500"/>
                            </p:stCondLst>
                            <p:childTnLst>
                              <p:par>
                                <p:cTn id="1256" presetID="23" presetClass="entr" presetSubtype="32" fill="hold" grpId="0" nodeType="afterEffect">
                                  <p:stCondLst>
                                    <p:cond delay="0"/>
                                  </p:stCondLst>
                                  <p:iterate>
                                    <p:tmAbs val="0"/>
                                  </p:iterate>
                                  <p:childTnLst>
                                    <p:set>
                                      <p:cBhvr>
                                        <p:cTn id="1257" fill="hold"/>
                                        <p:tgtEl>
                                          <p:spTgt spid="362"/>
                                        </p:tgtEl>
                                        <p:attrNameLst>
                                          <p:attrName>style.visibility</p:attrName>
                                        </p:attrNameLst>
                                      </p:cBhvr>
                                      <p:to>
                                        <p:strVal val="visible"/>
                                      </p:to>
                                    </p:set>
                                    <p:anim calcmode="lin" valueType="num">
                                      <p:cBhvr>
                                        <p:cTn id="1258" dur="100" fill="hold"/>
                                        <p:tgtEl>
                                          <p:spTgt spid="362"/>
                                        </p:tgtEl>
                                        <p:attrNameLst>
                                          <p:attrName>ppt_w</p:attrName>
                                        </p:attrNameLst>
                                      </p:cBhvr>
                                      <p:tavLst>
                                        <p:tav tm="0">
                                          <p:val>
                                            <p:strVal val="4*#ppt_w"/>
                                          </p:val>
                                        </p:tav>
                                        <p:tav tm="100000">
                                          <p:val>
                                            <p:strVal val="#ppt_w"/>
                                          </p:val>
                                        </p:tav>
                                      </p:tavLst>
                                    </p:anim>
                                    <p:anim calcmode="lin" valueType="num">
                                      <p:cBhvr>
                                        <p:cTn id="1259" dur="100" fill="hold"/>
                                        <p:tgtEl>
                                          <p:spTgt spid="362"/>
                                        </p:tgtEl>
                                        <p:attrNameLst>
                                          <p:attrName>ppt_h</p:attrName>
                                        </p:attrNameLst>
                                      </p:cBhvr>
                                      <p:tavLst>
                                        <p:tav tm="0">
                                          <p:val>
                                            <p:strVal val="4*#ppt_h"/>
                                          </p:val>
                                        </p:tav>
                                        <p:tav tm="100000">
                                          <p:val>
                                            <p:strVal val="#ppt_h"/>
                                          </p:val>
                                        </p:tav>
                                      </p:tavLst>
                                    </p:anim>
                                  </p:childTnLst>
                                </p:cTn>
                              </p:par>
                            </p:childTnLst>
                          </p:cTn>
                        </p:par>
                        <p:par>
                          <p:cTn id="1260" fill="hold">
                            <p:stCondLst>
                              <p:cond delay="11600"/>
                            </p:stCondLst>
                            <p:childTnLst>
                              <p:par>
                                <p:cTn id="1261" presetID="23" presetClass="entr" presetSubtype="32" fill="hold" grpId="0" nodeType="afterEffect">
                                  <p:stCondLst>
                                    <p:cond delay="0"/>
                                  </p:stCondLst>
                                  <p:iterate>
                                    <p:tmAbs val="0"/>
                                  </p:iterate>
                                  <p:childTnLst>
                                    <p:set>
                                      <p:cBhvr>
                                        <p:cTn id="1262" fill="hold"/>
                                        <p:tgtEl>
                                          <p:spTgt spid="363"/>
                                        </p:tgtEl>
                                        <p:attrNameLst>
                                          <p:attrName>style.visibility</p:attrName>
                                        </p:attrNameLst>
                                      </p:cBhvr>
                                      <p:to>
                                        <p:strVal val="visible"/>
                                      </p:to>
                                    </p:set>
                                    <p:anim calcmode="lin" valueType="num">
                                      <p:cBhvr>
                                        <p:cTn id="1263" dur="100" fill="hold"/>
                                        <p:tgtEl>
                                          <p:spTgt spid="363"/>
                                        </p:tgtEl>
                                        <p:attrNameLst>
                                          <p:attrName>ppt_w</p:attrName>
                                        </p:attrNameLst>
                                      </p:cBhvr>
                                      <p:tavLst>
                                        <p:tav tm="0">
                                          <p:val>
                                            <p:strVal val="4*#ppt_w"/>
                                          </p:val>
                                        </p:tav>
                                        <p:tav tm="100000">
                                          <p:val>
                                            <p:strVal val="#ppt_w"/>
                                          </p:val>
                                        </p:tav>
                                      </p:tavLst>
                                    </p:anim>
                                    <p:anim calcmode="lin" valueType="num">
                                      <p:cBhvr>
                                        <p:cTn id="1264" dur="100" fill="hold"/>
                                        <p:tgtEl>
                                          <p:spTgt spid="363"/>
                                        </p:tgtEl>
                                        <p:attrNameLst>
                                          <p:attrName>ppt_h</p:attrName>
                                        </p:attrNameLst>
                                      </p:cBhvr>
                                      <p:tavLst>
                                        <p:tav tm="0">
                                          <p:val>
                                            <p:strVal val="4*#ppt_h"/>
                                          </p:val>
                                        </p:tav>
                                        <p:tav tm="100000">
                                          <p:val>
                                            <p:strVal val="#ppt_h"/>
                                          </p:val>
                                        </p:tav>
                                      </p:tavLst>
                                    </p:anim>
                                  </p:childTnLst>
                                </p:cTn>
                              </p:par>
                            </p:childTnLst>
                          </p:cTn>
                        </p:par>
                        <p:par>
                          <p:cTn id="1265" fill="hold">
                            <p:stCondLst>
                              <p:cond delay="11700"/>
                            </p:stCondLst>
                            <p:childTnLst>
                              <p:par>
                                <p:cTn id="1266" presetID="23" presetClass="entr" presetSubtype="32" fill="hold" grpId="0" nodeType="afterEffect">
                                  <p:stCondLst>
                                    <p:cond delay="0"/>
                                  </p:stCondLst>
                                  <p:iterate>
                                    <p:tmAbs val="0"/>
                                  </p:iterate>
                                  <p:childTnLst>
                                    <p:set>
                                      <p:cBhvr>
                                        <p:cTn id="1267" fill="hold"/>
                                        <p:tgtEl>
                                          <p:spTgt spid="364"/>
                                        </p:tgtEl>
                                        <p:attrNameLst>
                                          <p:attrName>style.visibility</p:attrName>
                                        </p:attrNameLst>
                                      </p:cBhvr>
                                      <p:to>
                                        <p:strVal val="visible"/>
                                      </p:to>
                                    </p:set>
                                    <p:anim calcmode="lin" valueType="num">
                                      <p:cBhvr>
                                        <p:cTn id="1268" dur="100" fill="hold"/>
                                        <p:tgtEl>
                                          <p:spTgt spid="364"/>
                                        </p:tgtEl>
                                        <p:attrNameLst>
                                          <p:attrName>ppt_w</p:attrName>
                                        </p:attrNameLst>
                                      </p:cBhvr>
                                      <p:tavLst>
                                        <p:tav tm="0">
                                          <p:val>
                                            <p:strVal val="4*#ppt_w"/>
                                          </p:val>
                                        </p:tav>
                                        <p:tav tm="100000">
                                          <p:val>
                                            <p:strVal val="#ppt_w"/>
                                          </p:val>
                                        </p:tav>
                                      </p:tavLst>
                                    </p:anim>
                                    <p:anim calcmode="lin" valueType="num">
                                      <p:cBhvr>
                                        <p:cTn id="1269" dur="100" fill="hold"/>
                                        <p:tgtEl>
                                          <p:spTgt spid="364"/>
                                        </p:tgtEl>
                                        <p:attrNameLst>
                                          <p:attrName>ppt_h</p:attrName>
                                        </p:attrNameLst>
                                      </p:cBhvr>
                                      <p:tavLst>
                                        <p:tav tm="0">
                                          <p:val>
                                            <p:strVal val="4*#ppt_h"/>
                                          </p:val>
                                        </p:tav>
                                        <p:tav tm="100000">
                                          <p:val>
                                            <p:strVal val="#ppt_h"/>
                                          </p:val>
                                        </p:tav>
                                      </p:tavLst>
                                    </p:anim>
                                  </p:childTnLst>
                                </p:cTn>
                              </p:par>
                            </p:childTnLst>
                          </p:cTn>
                        </p:par>
                        <p:par>
                          <p:cTn id="1270" fill="hold">
                            <p:stCondLst>
                              <p:cond delay="11800"/>
                            </p:stCondLst>
                            <p:childTnLst>
                              <p:par>
                                <p:cTn id="1271" presetID="23" presetClass="entr" presetSubtype="32" fill="hold" grpId="0" nodeType="afterEffect">
                                  <p:stCondLst>
                                    <p:cond delay="0"/>
                                  </p:stCondLst>
                                  <p:iterate>
                                    <p:tmAbs val="0"/>
                                  </p:iterate>
                                  <p:childTnLst>
                                    <p:set>
                                      <p:cBhvr>
                                        <p:cTn id="1272" fill="hold"/>
                                        <p:tgtEl>
                                          <p:spTgt spid="365"/>
                                        </p:tgtEl>
                                        <p:attrNameLst>
                                          <p:attrName>style.visibility</p:attrName>
                                        </p:attrNameLst>
                                      </p:cBhvr>
                                      <p:to>
                                        <p:strVal val="visible"/>
                                      </p:to>
                                    </p:set>
                                    <p:anim calcmode="lin" valueType="num">
                                      <p:cBhvr>
                                        <p:cTn id="1273" dur="100" fill="hold"/>
                                        <p:tgtEl>
                                          <p:spTgt spid="365"/>
                                        </p:tgtEl>
                                        <p:attrNameLst>
                                          <p:attrName>ppt_w</p:attrName>
                                        </p:attrNameLst>
                                      </p:cBhvr>
                                      <p:tavLst>
                                        <p:tav tm="0">
                                          <p:val>
                                            <p:strVal val="4*#ppt_w"/>
                                          </p:val>
                                        </p:tav>
                                        <p:tav tm="100000">
                                          <p:val>
                                            <p:strVal val="#ppt_w"/>
                                          </p:val>
                                        </p:tav>
                                      </p:tavLst>
                                    </p:anim>
                                    <p:anim calcmode="lin" valueType="num">
                                      <p:cBhvr>
                                        <p:cTn id="1274" dur="100" fill="hold"/>
                                        <p:tgtEl>
                                          <p:spTgt spid="365"/>
                                        </p:tgtEl>
                                        <p:attrNameLst>
                                          <p:attrName>ppt_h</p:attrName>
                                        </p:attrNameLst>
                                      </p:cBhvr>
                                      <p:tavLst>
                                        <p:tav tm="0">
                                          <p:val>
                                            <p:strVal val="4*#ppt_h"/>
                                          </p:val>
                                        </p:tav>
                                        <p:tav tm="100000">
                                          <p:val>
                                            <p:strVal val="#ppt_h"/>
                                          </p:val>
                                        </p:tav>
                                      </p:tavLst>
                                    </p:anim>
                                  </p:childTnLst>
                                </p:cTn>
                              </p:par>
                            </p:childTnLst>
                          </p:cTn>
                        </p:par>
                        <p:par>
                          <p:cTn id="1275" fill="hold">
                            <p:stCondLst>
                              <p:cond delay="11900"/>
                            </p:stCondLst>
                            <p:childTnLst>
                              <p:par>
                                <p:cTn id="1276" presetID="23" presetClass="entr" presetSubtype="32" fill="hold" grpId="0" nodeType="afterEffect">
                                  <p:stCondLst>
                                    <p:cond delay="0"/>
                                  </p:stCondLst>
                                  <p:iterate>
                                    <p:tmAbs val="0"/>
                                  </p:iterate>
                                  <p:childTnLst>
                                    <p:set>
                                      <p:cBhvr>
                                        <p:cTn id="1277" fill="hold"/>
                                        <p:tgtEl>
                                          <p:spTgt spid="366"/>
                                        </p:tgtEl>
                                        <p:attrNameLst>
                                          <p:attrName>style.visibility</p:attrName>
                                        </p:attrNameLst>
                                      </p:cBhvr>
                                      <p:to>
                                        <p:strVal val="visible"/>
                                      </p:to>
                                    </p:set>
                                    <p:anim calcmode="lin" valueType="num">
                                      <p:cBhvr>
                                        <p:cTn id="1278" dur="100" fill="hold"/>
                                        <p:tgtEl>
                                          <p:spTgt spid="366"/>
                                        </p:tgtEl>
                                        <p:attrNameLst>
                                          <p:attrName>ppt_w</p:attrName>
                                        </p:attrNameLst>
                                      </p:cBhvr>
                                      <p:tavLst>
                                        <p:tav tm="0">
                                          <p:val>
                                            <p:strVal val="4*#ppt_w"/>
                                          </p:val>
                                        </p:tav>
                                        <p:tav tm="100000">
                                          <p:val>
                                            <p:strVal val="#ppt_w"/>
                                          </p:val>
                                        </p:tav>
                                      </p:tavLst>
                                    </p:anim>
                                    <p:anim calcmode="lin" valueType="num">
                                      <p:cBhvr>
                                        <p:cTn id="1279" dur="100" fill="hold"/>
                                        <p:tgtEl>
                                          <p:spTgt spid="366"/>
                                        </p:tgtEl>
                                        <p:attrNameLst>
                                          <p:attrName>ppt_h</p:attrName>
                                        </p:attrNameLst>
                                      </p:cBhvr>
                                      <p:tavLst>
                                        <p:tav tm="0">
                                          <p:val>
                                            <p:strVal val="4*#ppt_h"/>
                                          </p:val>
                                        </p:tav>
                                        <p:tav tm="100000">
                                          <p:val>
                                            <p:strVal val="#ppt_h"/>
                                          </p:val>
                                        </p:tav>
                                      </p:tavLst>
                                    </p:anim>
                                  </p:childTnLst>
                                </p:cTn>
                              </p:par>
                            </p:childTnLst>
                          </p:cTn>
                        </p:par>
                        <p:par>
                          <p:cTn id="1280" fill="hold">
                            <p:stCondLst>
                              <p:cond delay="12000"/>
                            </p:stCondLst>
                            <p:childTnLst>
                              <p:par>
                                <p:cTn id="1281" presetID="23" presetClass="entr" presetSubtype="32" fill="hold" grpId="0" nodeType="afterEffect">
                                  <p:stCondLst>
                                    <p:cond delay="0"/>
                                  </p:stCondLst>
                                  <p:iterate>
                                    <p:tmAbs val="0"/>
                                  </p:iterate>
                                  <p:childTnLst>
                                    <p:set>
                                      <p:cBhvr>
                                        <p:cTn id="1282" fill="hold"/>
                                        <p:tgtEl>
                                          <p:spTgt spid="367"/>
                                        </p:tgtEl>
                                        <p:attrNameLst>
                                          <p:attrName>style.visibility</p:attrName>
                                        </p:attrNameLst>
                                      </p:cBhvr>
                                      <p:to>
                                        <p:strVal val="visible"/>
                                      </p:to>
                                    </p:set>
                                    <p:anim calcmode="lin" valueType="num">
                                      <p:cBhvr>
                                        <p:cTn id="1283" dur="100" fill="hold"/>
                                        <p:tgtEl>
                                          <p:spTgt spid="367"/>
                                        </p:tgtEl>
                                        <p:attrNameLst>
                                          <p:attrName>ppt_w</p:attrName>
                                        </p:attrNameLst>
                                      </p:cBhvr>
                                      <p:tavLst>
                                        <p:tav tm="0">
                                          <p:val>
                                            <p:strVal val="4*#ppt_w"/>
                                          </p:val>
                                        </p:tav>
                                        <p:tav tm="100000">
                                          <p:val>
                                            <p:strVal val="#ppt_w"/>
                                          </p:val>
                                        </p:tav>
                                      </p:tavLst>
                                    </p:anim>
                                    <p:anim calcmode="lin" valueType="num">
                                      <p:cBhvr>
                                        <p:cTn id="1284" dur="100" fill="hold"/>
                                        <p:tgtEl>
                                          <p:spTgt spid="367"/>
                                        </p:tgtEl>
                                        <p:attrNameLst>
                                          <p:attrName>ppt_h</p:attrName>
                                        </p:attrNameLst>
                                      </p:cBhvr>
                                      <p:tavLst>
                                        <p:tav tm="0">
                                          <p:val>
                                            <p:strVal val="4*#ppt_h"/>
                                          </p:val>
                                        </p:tav>
                                        <p:tav tm="100000">
                                          <p:val>
                                            <p:strVal val="#ppt_h"/>
                                          </p:val>
                                        </p:tav>
                                      </p:tavLst>
                                    </p:anim>
                                  </p:childTnLst>
                                </p:cTn>
                              </p:par>
                            </p:childTnLst>
                          </p:cTn>
                        </p:par>
                        <p:par>
                          <p:cTn id="1285" fill="hold">
                            <p:stCondLst>
                              <p:cond delay="12100"/>
                            </p:stCondLst>
                            <p:childTnLst>
                              <p:par>
                                <p:cTn id="1286" presetID="23" presetClass="entr" presetSubtype="32" fill="hold" grpId="0" nodeType="afterEffect">
                                  <p:stCondLst>
                                    <p:cond delay="0"/>
                                  </p:stCondLst>
                                  <p:iterate>
                                    <p:tmAbs val="0"/>
                                  </p:iterate>
                                  <p:childTnLst>
                                    <p:set>
                                      <p:cBhvr>
                                        <p:cTn id="1287" fill="hold"/>
                                        <p:tgtEl>
                                          <p:spTgt spid="368"/>
                                        </p:tgtEl>
                                        <p:attrNameLst>
                                          <p:attrName>style.visibility</p:attrName>
                                        </p:attrNameLst>
                                      </p:cBhvr>
                                      <p:to>
                                        <p:strVal val="visible"/>
                                      </p:to>
                                    </p:set>
                                    <p:anim calcmode="lin" valueType="num">
                                      <p:cBhvr>
                                        <p:cTn id="1288" dur="100" fill="hold"/>
                                        <p:tgtEl>
                                          <p:spTgt spid="368"/>
                                        </p:tgtEl>
                                        <p:attrNameLst>
                                          <p:attrName>ppt_w</p:attrName>
                                        </p:attrNameLst>
                                      </p:cBhvr>
                                      <p:tavLst>
                                        <p:tav tm="0">
                                          <p:val>
                                            <p:strVal val="4*#ppt_w"/>
                                          </p:val>
                                        </p:tav>
                                        <p:tav tm="100000">
                                          <p:val>
                                            <p:strVal val="#ppt_w"/>
                                          </p:val>
                                        </p:tav>
                                      </p:tavLst>
                                    </p:anim>
                                    <p:anim calcmode="lin" valueType="num">
                                      <p:cBhvr>
                                        <p:cTn id="1289" dur="100" fill="hold"/>
                                        <p:tgtEl>
                                          <p:spTgt spid="368"/>
                                        </p:tgtEl>
                                        <p:attrNameLst>
                                          <p:attrName>ppt_h</p:attrName>
                                        </p:attrNameLst>
                                      </p:cBhvr>
                                      <p:tavLst>
                                        <p:tav tm="0">
                                          <p:val>
                                            <p:strVal val="4*#ppt_h"/>
                                          </p:val>
                                        </p:tav>
                                        <p:tav tm="100000">
                                          <p:val>
                                            <p:strVal val="#ppt_h"/>
                                          </p:val>
                                        </p:tav>
                                      </p:tavLst>
                                    </p:anim>
                                  </p:childTnLst>
                                </p:cTn>
                              </p:par>
                            </p:childTnLst>
                          </p:cTn>
                        </p:par>
                        <p:par>
                          <p:cTn id="1290" fill="hold">
                            <p:stCondLst>
                              <p:cond delay="12200"/>
                            </p:stCondLst>
                            <p:childTnLst>
                              <p:par>
                                <p:cTn id="1291" presetID="23" presetClass="entr" presetSubtype="32" fill="hold" grpId="0" nodeType="afterEffect">
                                  <p:stCondLst>
                                    <p:cond delay="0"/>
                                  </p:stCondLst>
                                  <p:iterate>
                                    <p:tmAbs val="0"/>
                                  </p:iterate>
                                  <p:childTnLst>
                                    <p:set>
                                      <p:cBhvr>
                                        <p:cTn id="1292" fill="hold"/>
                                        <p:tgtEl>
                                          <p:spTgt spid="369"/>
                                        </p:tgtEl>
                                        <p:attrNameLst>
                                          <p:attrName>style.visibility</p:attrName>
                                        </p:attrNameLst>
                                      </p:cBhvr>
                                      <p:to>
                                        <p:strVal val="visible"/>
                                      </p:to>
                                    </p:set>
                                    <p:anim calcmode="lin" valueType="num">
                                      <p:cBhvr>
                                        <p:cTn id="1293" dur="100" fill="hold"/>
                                        <p:tgtEl>
                                          <p:spTgt spid="369"/>
                                        </p:tgtEl>
                                        <p:attrNameLst>
                                          <p:attrName>ppt_w</p:attrName>
                                        </p:attrNameLst>
                                      </p:cBhvr>
                                      <p:tavLst>
                                        <p:tav tm="0">
                                          <p:val>
                                            <p:strVal val="4*#ppt_w"/>
                                          </p:val>
                                        </p:tav>
                                        <p:tav tm="100000">
                                          <p:val>
                                            <p:strVal val="#ppt_w"/>
                                          </p:val>
                                        </p:tav>
                                      </p:tavLst>
                                    </p:anim>
                                    <p:anim calcmode="lin" valueType="num">
                                      <p:cBhvr>
                                        <p:cTn id="1294" dur="100" fill="hold"/>
                                        <p:tgtEl>
                                          <p:spTgt spid="369"/>
                                        </p:tgtEl>
                                        <p:attrNameLst>
                                          <p:attrName>ppt_h</p:attrName>
                                        </p:attrNameLst>
                                      </p:cBhvr>
                                      <p:tavLst>
                                        <p:tav tm="0">
                                          <p:val>
                                            <p:strVal val="4*#ppt_h"/>
                                          </p:val>
                                        </p:tav>
                                        <p:tav tm="100000">
                                          <p:val>
                                            <p:strVal val="#ppt_h"/>
                                          </p:val>
                                        </p:tav>
                                      </p:tavLst>
                                    </p:anim>
                                  </p:childTnLst>
                                </p:cTn>
                              </p:par>
                            </p:childTnLst>
                          </p:cTn>
                        </p:par>
                        <p:par>
                          <p:cTn id="1295" fill="hold">
                            <p:stCondLst>
                              <p:cond delay="12300"/>
                            </p:stCondLst>
                            <p:childTnLst>
                              <p:par>
                                <p:cTn id="1296" presetID="23" presetClass="entr" presetSubtype="32" fill="hold" grpId="0" nodeType="afterEffect">
                                  <p:stCondLst>
                                    <p:cond delay="0"/>
                                  </p:stCondLst>
                                  <p:iterate>
                                    <p:tmAbs val="0"/>
                                  </p:iterate>
                                  <p:childTnLst>
                                    <p:set>
                                      <p:cBhvr>
                                        <p:cTn id="1297" fill="hold"/>
                                        <p:tgtEl>
                                          <p:spTgt spid="370"/>
                                        </p:tgtEl>
                                        <p:attrNameLst>
                                          <p:attrName>style.visibility</p:attrName>
                                        </p:attrNameLst>
                                      </p:cBhvr>
                                      <p:to>
                                        <p:strVal val="visible"/>
                                      </p:to>
                                    </p:set>
                                    <p:anim calcmode="lin" valueType="num">
                                      <p:cBhvr>
                                        <p:cTn id="1298" dur="100" fill="hold"/>
                                        <p:tgtEl>
                                          <p:spTgt spid="370"/>
                                        </p:tgtEl>
                                        <p:attrNameLst>
                                          <p:attrName>ppt_w</p:attrName>
                                        </p:attrNameLst>
                                      </p:cBhvr>
                                      <p:tavLst>
                                        <p:tav tm="0">
                                          <p:val>
                                            <p:strVal val="4*#ppt_w"/>
                                          </p:val>
                                        </p:tav>
                                        <p:tav tm="100000">
                                          <p:val>
                                            <p:strVal val="#ppt_w"/>
                                          </p:val>
                                        </p:tav>
                                      </p:tavLst>
                                    </p:anim>
                                    <p:anim calcmode="lin" valueType="num">
                                      <p:cBhvr>
                                        <p:cTn id="1299" dur="100" fill="hold"/>
                                        <p:tgtEl>
                                          <p:spTgt spid="370"/>
                                        </p:tgtEl>
                                        <p:attrNameLst>
                                          <p:attrName>ppt_h</p:attrName>
                                        </p:attrNameLst>
                                      </p:cBhvr>
                                      <p:tavLst>
                                        <p:tav tm="0">
                                          <p:val>
                                            <p:strVal val="4*#ppt_h"/>
                                          </p:val>
                                        </p:tav>
                                        <p:tav tm="100000">
                                          <p:val>
                                            <p:strVal val="#ppt_h"/>
                                          </p:val>
                                        </p:tav>
                                      </p:tavLst>
                                    </p:anim>
                                  </p:childTnLst>
                                </p:cTn>
                              </p:par>
                            </p:childTnLst>
                          </p:cTn>
                        </p:par>
                        <p:par>
                          <p:cTn id="1300" fill="hold">
                            <p:stCondLst>
                              <p:cond delay="12400"/>
                            </p:stCondLst>
                            <p:childTnLst>
                              <p:par>
                                <p:cTn id="1301" presetID="23" presetClass="entr" presetSubtype="32" fill="hold" grpId="0" nodeType="afterEffect">
                                  <p:stCondLst>
                                    <p:cond delay="0"/>
                                  </p:stCondLst>
                                  <p:iterate>
                                    <p:tmAbs val="0"/>
                                  </p:iterate>
                                  <p:childTnLst>
                                    <p:set>
                                      <p:cBhvr>
                                        <p:cTn id="1302" fill="hold"/>
                                        <p:tgtEl>
                                          <p:spTgt spid="371"/>
                                        </p:tgtEl>
                                        <p:attrNameLst>
                                          <p:attrName>style.visibility</p:attrName>
                                        </p:attrNameLst>
                                      </p:cBhvr>
                                      <p:to>
                                        <p:strVal val="visible"/>
                                      </p:to>
                                    </p:set>
                                    <p:anim calcmode="lin" valueType="num">
                                      <p:cBhvr>
                                        <p:cTn id="1303" dur="100" fill="hold"/>
                                        <p:tgtEl>
                                          <p:spTgt spid="371"/>
                                        </p:tgtEl>
                                        <p:attrNameLst>
                                          <p:attrName>ppt_w</p:attrName>
                                        </p:attrNameLst>
                                      </p:cBhvr>
                                      <p:tavLst>
                                        <p:tav tm="0">
                                          <p:val>
                                            <p:strVal val="4*#ppt_w"/>
                                          </p:val>
                                        </p:tav>
                                        <p:tav tm="100000">
                                          <p:val>
                                            <p:strVal val="#ppt_w"/>
                                          </p:val>
                                        </p:tav>
                                      </p:tavLst>
                                    </p:anim>
                                    <p:anim calcmode="lin" valueType="num">
                                      <p:cBhvr>
                                        <p:cTn id="1304" dur="100" fill="hold"/>
                                        <p:tgtEl>
                                          <p:spTgt spid="371"/>
                                        </p:tgtEl>
                                        <p:attrNameLst>
                                          <p:attrName>ppt_h</p:attrName>
                                        </p:attrNameLst>
                                      </p:cBhvr>
                                      <p:tavLst>
                                        <p:tav tm="0">
                                          <p:val>
                                            <p:strVal val="4*#ppt_h"/>
                                          </p:val>
                                        </p:tav>
                                        <p:tav tm="100000">
                                          <p:val>
                                            <p:strVal val="#ppt_h"/>
                                          </p:val>
                                        </p:tav>
                                      </p:tavLst>
                                    </p:anim>
                                  </p:childTnLst>
                                </p:cTn>
                              </p:par>
                            </p:childTnLst>
                          </p:cTn>
                        </p:par>
                        <p:par>
                          <p:cTn id="1305" fill="hold">
                            <p:stCondLst>
                              <p:cond delay="12500"/>
                            </p:stCondLst>
                            <p:childTnLst>
                              <p:par>
                                <p:cTn id="1306" presetID="23" presetClass="entr" presetSubtype="32" fill="hold" grpId="0" nodeType="afterEffect">
                                  <p:stCondLst>
                                    <p:cond delay="0"/>
                                  </p:stCondLst>
                                  <p:iterate>
                                    <p:tmAbs val="0"/>
                                  </p:iterate>
                                  <p:childTnLst>
                                    <p:set>
                                      <p:cBhvr>
                                        <p:cTn id="1307" fill="hold"/>
                                        <p:tgtEl>
                                          <p:spTgt spid="372"/>
                                        </p:tgtEl>
                                        <p:attrNameLst>
                                          <p:attrName>style.visibility</p:attrName>
                                        </p:attrNameLst>
                                      </p:cBhvr>
                                      <p:to>
                                        <p:strVal val="visible"/>
                                      </p:to>
                                    </p:set>
                                    <p:anim calcmode="lin" valueType="num">
                                      <p:cBhvr>
                                        <p:cTn id="1308" dur="100" fill="hold"/>
                                        <p:tgtEl>
                                          <p:spTgt spid="372"/>
                                        </p:tgtEl>
                                        <p:attrNameLst>
                                          <p:attrName>ppt_w</p:attrName>
                                        </p:attrNameLst>
                                      </p:cBhvr>
                                      <p:tavLst>
                                        <p:tav tm="0">
                                          <p:val>
                                            <p:strVal val="4*#ppt_w"/>
                                          </p:val>
                                        </p:tav>
                                        <p:tav tm="100000">
                                          <p:val>
                                            <p:strVal val="#ppt_w"/>
                                          </p:val>
                                        </p:tav>
                                      </p:tavLst>
                                    </p:anim>
                                    <p:anim calcmode="lin" valueType="num">
                                      <p:cBhvr>
                                        <p:cTn id="1309" dur="100" fill="hold"/>
                                        <p:tgtEl>
                                          <p:spTgt spid="372"/>
                                        </p:tgtEl>
                                        <p:attrNameLst>
                                          <p:attrName>ppt_h</p:attrName>
                                        </p:attrNameLst>
                                      </p:cBhvr>
                                      <p:tavLst>
                                        <p:tav tm="0">
                                          <p:val>
                                            <p:strVal val="4*#ppt_h"/>
                                          </p:val>
                                        </p:tav>
                                        <p:tav tm="100000">
                                          <p:val>
                                            <p:strVal val="#ppt_h"/>
                                          </p:val>
                                        </p:tav>
                                      </p:tavLst>
                                    </p:anim>
                                  </p:childTnLst>
                                </p:cTn>
                              </p:par>
                            </p:childTnLst>
                          </p:cTn>
                        </p:par>
                        <p:par>
                          <p:cTn id="1310" fill="hold">
                            <p:stCondLst>
                              <p:cond delay="12600"/>
                            </p:stCondLst>
                            <p:childTnLst>
                              <p:par>
                                <p:cTn id="1311" presetID="23" presetClass="entr" presetSubtype="32" fill="hold" grpId="0" nodeType="afterEffect">
                                  <p:stCondLst>
                                    <p:cond delay="0"/>
                                  </p:stCondLst>
                                  <p:iterate>
                                    <p:tmAbs val="0"/>
                                  </p:iterate>
                                  <p:childTnLst>
                                    <p:set>
                                      <p:cBhvr>
                                        <p:cTn id="1312" fill="hold"/>
                                        <p:tgtEl>
                                          <p:spTgt spid="373"/>
                                        </p:tgtEl>
                                        <p:attrNameLst>
                                          <p:attrName>style.visibility</p:attrName>
                                        </p:attrNameLst>
                                      </p:cBhvr>
                                      <p:to>
                                        <p:strVal val="visible"/>
                                      </p:to>
                                    </p:set>
                                    <p:anim calcmode="lin" valueType="num">
                                      <p:cBhvr>
                                        <p:cTn id="1313" dur="100" fill="hold"/>
                                        <p:tgtEl>
                                          <p:spTgt spid="373"/>
                                        </p:tgtEl>
                                        <p:attrNameLst>
                                          <p:attrName>ppt_w</p:attrName>
                                        </p:attrNameLst>
                                      </p:cBhvr>
                                      <p:tavLst>
                                        <p:tav tm="0">
                                          <p:val>
                                            <p:strVal val="4*#ppt_w"/>
                                          </p:val>
                                        </p:tav>
                                        <p:tav tm="100000">
                                          <p:val>
                                            <p:strVal val="#ppt_w"/>
                                          </p:val>
                                        </p:tav>
                                      </p:tavLst>
                                    </p:anim>
                                    <p:anim calcmode="lin" valueType="num">
                                      <p:cBhvr>
                                        <p:cTn id="1314" dur="100" fill="hold"/>
                                        <p:tgtEl>
                                          <p:spTgt spid="373"/>
                                        </p:tgtEl>
                                        <p:attrNameLst>
                                          <p:attrName>ppt_h</p:attrName>
                                        </p:attrNameLst>
                                      </p:cBhvr>
                                      <p:tavLst>
                                        <p:tav tm="0">
                                          <p:val>
                                            <p:strVal val="4*#ppt_h"/>
                                          </p:val>
                                        </p:tav>
                                        <p:tav tm="100000">
                                          <p:val>
                                            <p:strVal val="#ppt_h"/>
                                          </p:val>
                                        </p:tav>
                                      </p:tavLst>
                                    </p:anim>
                                  </p:childTnLst>
                                </p:cTn>
                              </p:par>
                            </p:childTnLst>
                          </p:cTn>
                        </p:par>
                        <p:par>
                          <p:cTn id="1315" fill="hold">
                            <p:stCondLst>
                              <p:cond delay="12700"/>
                            </p:stCondLst>
                            <p:childTnLst>
                              <p:par>
                                <p:cTn id="1316" presetID="23" presetClass="entr" presetSubtype="32" fill="hold" grpId="0" nodeType="afterEffect">
                                  <p:stCondLst>
                                    <p:cond delay="0"/>
                                  </p:stCondLst>
                                  <p:iterate>
                                    <p:tmAbs val="0"/>
                                  </p:iterate>
                                  <p:childTnLst>
                                    <p:set>
                                      <p:cBhvr>
                                        <p:cTn id="1317" fill="hold"/>
                                        <p:tgtEl>
                                          <p:spTgt spid="374"/>
                                        </p:tgtEl>
                                        <p:attrNameLst>
                                          <p:attrName>style.visibility</p:attrName>
                                        </p:attrNameLst>
                                      </p:cBhvr>
                                      <p:to>
                                        <p:strVal val="visible"/>
                                      </p:to>
                                    </p:set>
                                    <p:anim calcmode="lin" valueType="num">
                                      <p:cBhvr>
                                        <p:cTn id="1318" dur="100" fill="hold"/>
                                        <p:tgtEl>
                                          <p:spTgt spid="374"/>
                                        </p:tgtEl>
                                        <p:attrNameLst>
                                          <p:attrName>ppt_w</p:attrName>
                                        </p:attrNameLst>
                                      </p:cBhvr>
                                      <p:tavLst>
                                        <p:tav tm="0">
                                          <p:val>
                                            <p:strVal val="4*#ppt_w"/>
                                          </p:val>
                                        </p:tav>
                                        <p:tav tm="100000">
                                          <p:val>
                                            <p:strVal val="#ppt_w"/>
                                          </p:val>
                                        </p:tav>
                                      </p:tavLst>
                                    </p:anim>
                                    <p:anim calcmode="lin" valueType="num">
                                      <p:cBhvr>
                                        <p:cTn id="1319" dur="100" fill="hold"/>
                                        <p:tgtEl>
                                          <p:spTgt spid="374"/>
                                        </p:tgtEl>
                                        <p:attrNameLst>
                                          <p:attrName>ppt_h</p:attrName>
                                        </p:attrNameLst>
                                      </p:cBhvr>
                                      <p:tavLst>
                                        <p:tav tm="0">
                                          <p:val>
                                            <p:strVal val="4*#ppt_h"/>
                                          </p:val>
                                        </p:tav>
                                        <p:tav tm="100000">
                                          <p:val>
                                            <p:strVal val="#ppt_h"/>
                                          </p:val>
                                        </p:tav>
                                      </p:tavLst>
                                    </p:anim>
                                  </p:childTnLst>
                                </p:cTn>
                              </p:par>
                            </p:childTnLst>
                          </p:cTn>
                        </p:par>
                        <p:par>
                          <p:cTn id="1320" fill="hold">
                            <p:stCondLst>
                              <p:cond delay="12800"/>
                            </p:stCondLst>
                            <p:childTnLst>
                              <p:par>
                                <p:cTn id="1321" presetID="23" presetClass="entr" presetSubtype="32" fill="hold" grpId="0" nodeType="afterEffect">
                                  <p:stCondLst>
                                    <p:cond delay="0"/>
                                  </p:stCondLst>
                                  <p:iterate>
                                    <p:tmAbs val="0"/>
                                  </p:iterate>
                                  <p:childTnLst>
                                    <p:set>
                                      <p:cBhvr>
                                        <p:cTn id="1322" fill="hold"/>
                                        <p:tgtEl>
                                          <p:spTgt spid="375"/>
                                        </p:tgtEl>
                                        <p:attrNameLst>
                                          <p:attrName>style.visibility</p:attrName>
                                        </p:attrNameLst>
                                      </p:cBhvr>
                                      <p:to>
                                        <p:strVal val="visible"/>
                                      </p:to>
                                    </p:set>
                                    <p:anim calcmode="lin" valueType="num">
                                      <p:cBhvr>
                                        <p:cTn id="1323" dur="100" fill="hold"/>
                                        <p:tgtEl>
                                          <p:spTgt spid="375"/>
                                        </p:tgtEl>
                                        <p:attrNameLst>
                                          <p:attrName>ppt_w</p:attrName>
                                        </p:attrNameLst>
                                      </p:cBhvr>
                                      <p:tavLst>
                                        <p:tav tm="0">
                                          <p:val>
                                            <p:strVal val="4*#ppt_w"/>
                                          </p:val>
                                        </p:tav>
                                        <p:tav tm="100000">
                                          <p:val>
                                            <p:strVal val="#ppt_w"/>
                                          </p:val>
                                        </p:tav>
                                      </p:tavLst>
                                    </p:anim>
                                    <p:anim calcmode="lin" valueType="num">
                                      <p:cBhvr>
                                        <p:cTn id="1324" dur="100" fill="hold"/>
                                        <p:tgtEl>
                                          <p:spTgt spid="375"/>
                                        </p:tgtEl>
                                        <p:attrNameLst>
                                          <p:attrName>ppt_h</p:attrName>
                                        </p:attrNameLst>
                                      </p:cBhvr>
                                      <p:tavLst>
                                        <p:tav tm="0">
                                          <p:val>
                                            <p:strVal val="4*#ppt_h"/>
                                          </p:val>
                                        </p:tav>
                                        <p:tav tm="100000">
                                          <p:val>
                                            <p:strVal val="#ppt_h"/>
                                          </p:val>
                                        </p:tav>
                                      </p:tavLst>
                                    </p:anim>
                                  </p:childTnLst>
                                </p:cTn>
                              </p:par>
                            </p:childTnLst>
                          </p:cTn>
                        </p:par>
                        <p:par>
                          <p:cTn id="1325" fill="hold">
                            <p:stCondLst>
                              <p:cond delay="12900"/>
                            </p:stCondLst>
                            <p:childTnLst>
                              <p:par>
                                <p:cTn id="1326" presetID="23" presetClass="entr" presetSubtype="32" fill="hold" grpId="0" nodeType="afterEffect">
                                  <p:stCondLst>
                                    <p:cond delay="0"/>
                                  </p:stCondLst>
                                  <p:iterate>
                                    <p:tmAbs val="0"/>
                                  </p:iterate>
                                  <p:childTnLst>
                                    <p:set>
                                      <p:cBhvr>
                                        <p:cTn id="1327" fill="hold"/>
                                        <p:tgtEl>
                                          <p:spTgt spid="376"/>
                                        </p:tgtEl>
                                        <p:attrNameLst>
                                          <p:attrName>style.visibility</p:attrName>
                                        </p:attrNameLst>
                                      </p:cBhvr>
                                      <p:to>
                                        <p:strVal val="visible"/>
                                      </p:to>
                                    </p:set>
                                    <p:anim calcmode="lin" valueType="num">
                                      <p:cBhvr>
                                        <p:cTn id="1328" dur="100" fill="hold"/>
                                        <p:tgtEl>
                                          <p:spTgt spid="376"/>
                                        </p:tgtEl>
                                        <p:attrNameLst>
                                          <p:attrName>ppt_w</p:attrName>
                                        </p:attrNameLst>
                                      </p:cBhvr>
                                      <p:tavLst>
                                        <p:tav tm="0">
                                          <p:val>
                                            <p:strVal val="4*#ppt_w"/>
                                          </p:val>
                                        </p:tav>
                                        <p:tav tm="100000">
                                          <p:val>
                                            <p:strVal val="#ppt_w"/>
                                          </p:val>
                                        </p:tav>
                                      </p:tavLst>
                                    </p:anim>
                                    <p:anim calcmode="lin" valueType="num">
                                      <p:cBhvr>
                                        <p:cTn id="1329" dur="100" fill="hold"/>
                                        <p:tgtEl>
                                          <p:spTgt spid="376"/>
                                        </p:tgtEl>
                                        <p:attrNameLst>
                                          <p:attrName>ppt_h</p:attrName>
                                        </p:attrNameLst>
                                      </p:cBhvr>
                                      <p:tavLst>
                                        <p:tav tm="0">
                                          <p:val>
                                            <p:strVal val="4*#ppt_h"/>
                                          </p:val>
                                        </p:tav>
                                        <p:tav tm="100000">
                                          <p:val>
                                            <p:strVal val="#ppt_h"/>
                                          </p:val>
                                        </p:tav>
                                      </p:tavLst>
                                    </p:anim>
                                  </p:childTnLst>
                                </p:cTn>
                              </p:par>
                            </p:childTnLst>
                          </p:cTn>
                        </p:par>
                        <p:par>
                          <p:cTn id="1330" fill="hold">
                            <p:stCondLst>
                              <p:cond delay="13000"/>
                            </p:stCondLst>
                            <p:childTnLst>
                              <p:par>
                                <p:cTn id="1331" presetID="23" presetClass="entr" presetSubtype="32" fill="hold" grpId="0" nodeType="afterEffect">
                                  <p:stCondLst>
                                    <p:cond delay="0"/>
                                  </p:stCondLst>
                                  <p:iterate>
                                    <p:tmAbs val="0"/>
                                  </p:iterate>
                                  <p:childTnLst>
                                    <p:set>
                                      <p:cBhvr>
                                        <p:cTn id="1332" fill="hold"/>
                                        <p:tgtEl>
                                          <p:spTgt spid="377"/>
                                        </p:tgtEl>
                                        <p:attrNameLst>
                                          <p:attrName>style.visibility</p:attrName>
                                        </p:attrNameLst>
                                      </p:cBhvr>
                                      <p:to>
                                        <p:strVal val="visible"/>
                                      </p:to>
                                    </p:set>
                                    <p:anim calcmode="lin" valueType="num">
                                      <p:cBhvr>
                                        <p:cTn id="1333" dur="100" fill="hold"/>
                                        <p:tgtEl>
                                          <p:spTgt spid="377"/>
                                        </p:tgtEl>
                                        <p:attrNameLst>
                                          <p:attrName>ppt_w</p:attrName>
                                        </p:attrNameLst>
                                      </p:cBhvr>
                                      <p:tavLst>
                                        <p:tav tm="0">
                                          <p:val>
                                            <p:strVal val="4*#ppt_w"/>
                                          </p:val>
                                        </p:tav>
                                        <p:tav tm="100000">
                                          <p:val>
                                            <p:strVal val="#ppt_w"/>
                                          </p:val>
                                        </p:tav>
                                      </p:tavLst>
                                    </p:anim>
                                    <p:anim calcmode="lin" valueType="num">
                                      <p:cBhvr>
                                        <p:cTn id="1334" dur="100" fill="hold"/>
                                        <p:tgtEl>
                                          <p:spTgt spid="377"/>
                                        </p:tgtEl>
                                        <p:attrNameLst>
                                          <p:attrName>ppt_h</p:attrName>
                                        </p:attrNameLst>
                                      </p:cBhvr>
                                      <p:tavLst>
                                        <p:tav tm="0">
                                          <p:val>
                                            <p:strVal val="4*#ppt_h"/>
                                          </p:val>
                                        </p:tav>
                                        <p:tav tm="100000">
                                          <p:val>
                                            <p:strVal val="#ppt_h"/>
                                          </p:val>
                                        </p:tav>
                                      </p:tavLst>
                                    </p:anim>
                                  </p:childTnLst>
                                </p:cTn>
                              </p:par>
                            </p:childTnLst>
                          </p:cTn>
                        </p:par>
                        <p:par>
                          <p:cTn id="1335" fill="hold">
                            <p:stCondLst>
                              <p:cond delay="13100"/>
                            </p:stCondLst>
                            <p:childTnLst>
                              <p:par>
                                <p:cTn id="1336" presetID="23" presetClass="entr" presetSubtype="32" fill="hold" grpId="0" nodeType="afterEffect">
                                  <p:stCondLst>
                                    <p:cond delay="0"/>
                                  </p:stCondLst>
                                  <p:iterate>
                                    <p:tmAbs val="0"/>
                                  </p:iterate>
                                  <p:childTnLst>
                                    <p:set>
                                      <p:cBhvr>
                                        <p:cTn id="1337" fill="hold"/>
                                        <p:tgtEl>
                                          <p:spTgt spid="378"/>
                                        </p:tgtEl>
                                        <p:attrNameLst>
                                          <p:attrName>style.visibility</p:attrName>
                                        </p:attrNameLst>
                                      </p:cBhvr>
                                      <p:to>
                                        <p:strVal val="visible"/>
                                      </p:to>
                                    </p:set>
                                    <p:anim calcmode="lin" valueType="num">
                                      <p:cBhvr>
                                        <p:cTn id="1338" dur="100" fill="hold"/>
                                        <p:tgtEl>
                                          <p:spTgt spid="378"/>
                                        </p:tgtEl>
                                        <p:attrNameLst>
                                          <p:attrName>ppt_w</p:attrName>
                                        </p:attrNameLst>
                                      </p:cBhvr>
                                      <p:tavLst>
                                        <p:tav tm="0">
                                          <p:val>
                                            <p:strVal val="4*#ppt_w"/>
                                          </p:val>
                                        </p:tav>
                                        <p:tav tm="100000">
                                          <p:val>
                                            <p:strVal val="#ppt_w"/>
                                          </p:val>
                                        </p:tav>
                                      </p:tavLst>
                                    </p:anim>
                                    <p:anim calcmode="lin" valueType="num">
                                      <p:cBhvr>
                                        <p:cTn id="1339" dur="100" fill="hold"/>
                                        <p:tgtEl>
                                          <p:spTgt spid="378"/>
                                        </p:tgtEl>
                                        <p:attrNameLst>
                                          <p:attrName>ppt_h</p:attrName>
                                        </p:attrNameLst>
                                      </p:cBhvr>
                                      <p:tavLst>
                                        <p:tav tm="0">
                                          <p:val>
                                            <p:strVal val="4*#ppt_h"/>
                                          </p:val>
                                        </p:tav>
                                        <p:tav tm="100000">
                                          <p:val>
                                            <p:strVal val="#ppt_h"/>
                                          </p:val>
                                        </p:tav>
                                      </p:tavLst>
                                    </p:anim>
                                  </p:childTnLst>
                                </p:cTn>
                              </p:par>
                            </p:childTnLst>
                          </p:cTn>
                        </p:par>
                        <p:par>
                          <p:cTn id="1340" fill="hold">
                            <p:stCondLst>
                              <p:cond delay="13200"/>
                            </p:stCondLst>
                            <p:childTnLst>
                              <p:par>
                                <p:cTn id="1341" presetID="23" presetClass="entr" presetSubtype="32" fill="hold" grpId="0" nodeType="afterEffect">
                                  <p:stCondLst>
                                    <p:cond delay="0"/>
                                  </p:stCondLst>
                                  <p:iterate>
                                    <p:tmAbs val="0"/>
                                  </p:iterate>
                                  <p:childTnLst>
                                    <p:set>
                                      <p:cBhvr>
                                        <p:cTn id="1342" fill="hold"/>
                                        <p:tgtEl>
                                          <p:spTgt spid="379"/>
                                        </p:tgtEl>
                                        <p:attrNameLst>
                                          <p:attrName>style.visibility</p:attrName>
                                        </p:attrNameLst>
                                      </p:cBhvr>
                                      <p:to>
                                        <p:strVal val="visible"/>
                                      </p:to>
                                    </p:set>
                                    <p:anim calcmode="lin" valueType="num">
                                      <p:cBhvr>
                                        <p:cTn id="1343" dur="100" fill="hold"/>
                                        <p:tgtEl>
                                          <p:spTgt spid="379"/>
                                        </p:tgtEl>
                                        <p:attrNameLst>
                                          <p:attrName>ppt_w</p:attrName>
                                        </p:attrNameLst>
                                      </p:cBhvr>
                                      <p:tavLst>
                                        <p:tav tm="0">
                                          <p:val>
                                            <p:strVal val="4*#ppt_w"/>
                                          </p:val>
                                        </p:tav>
                                        <p:tav tm="100000">
                                          <p:val>
                                            <p:strVal val="#ppt_w"/>
                                          </p:val>
                                        </p:tav>
                                      </p:tavLst>
                                    </p:anim>
                                    <p:anim calcmode="lin" valueType="num">
                                      <p:cBhvr>
                                        <p:cTn id="1344" dur="100" fill="hold"/>
                                        <p:tgtEl>
                                          <p:spTgt spid="379"/>
                                        </p:tgtEl>
                                        <p:attrNameLst>
                                          <p:attrName>ppt_h</p:attrName>
                                        </p:attrNameLst>
                                      </p:cBhvr>
                                      <p:tavLst>
                                        <p:tav tm="0">
                                          <p:val>
                                            <p:strVal val="4*#ppt_h"/>
                                          </p:val>
                                        </p:tav>
                                        <p:tav tm="100000">
                                          <p:val>
                                            <p:strVal val="#ppt_h"/>
                                          </p:val>
                                        </p:tav>
                                      </p:tavLst>
                                    </p:anim>
                                  </p:childTnLst>
                                </p:cTn>
                              </p:par>
                            </p:childTnLst>
                          </p:cTn>
                        </p:par>
                        <p:par>
                          <p:cTn id="1345" fill="hold">
                            <p:stCondLst>
                              <p:cond delay="13300"/>
                            </p:stCondLst>
                            <p:childTnLst>
                              <p:par>
                                <p:cTn id="1346" presetID="23" presetClass="entr" presetSubtype="32" fill="hold" grpId="0" nodeType="afterEffect">
                                  <p:stCondLst>
                                    <p:cond delay="0"/>
                                  </p:stCondLst>
                                  <p:iterate>
                                    <p:tmAbs val="0"/>
                                  </p:iterate>
                                  <p:childTnLst>
                                    <p:set>
                                      <p:cBhvr>
                                        <p:cTn id="1347" fill="hold"/>
                                        <p:tgtEl>
                                          <p:spTgt spid="380"/>
                                        </p:tgtEl>
                                        <p:attrNameLst>
                                          <p:attrName>style.visibility</p:attrName>
                                        </p:attrNameLst>
                                      </p:cBhvr>
                                      <p:to>
                                        <p:strVal val="visible"/>
                                      </p:to>
                                    </p:set>
                                    <p:anim calcmode="lin" valueType="num">
                                      <p:cBhvr>
                                        <p:cTn id="1348" dur="100" fill="hold"/>
                                        <p:tgtEl>
                                          <p:spTgt spid="380"/>
                                        </p:tgtEl>
                                        <p:attrNameLst>
                                          <p:attrName>ppt_w</p:attrName>
                                        </p:attrNameLst>
                                      </p:cBhvr>
                                      <p:tavLst>
                                        <p:tav tm="0">
                                          <p:val>
                                            <p:strVal val="4*#ppt_w"/>
                                          </p:val>
                                        </p:tav>
                                        <p:tav tm="100000">
                                          <p:val>
                                            <p:strVal val="#ppt_w"/>
                                          </p:val>
                                        </p:tav>
                                      </p:tavLst>
                                    </p:anim>
                                    <p:anim calcmode="lin" valueType="num">
                                      <p:cBhvr>
                                        <p:cTn id="1349" dur="100" fill="hold"/>
                                        <p:tgtEl>
                                          <p:spTgt spid="380"/>
                                        </p:tgtEl>
                                        <p:attrNameLst>
                                          <p:attrName>ppt_h</p:attrName>
                                        </p:attrNameLst>
                                      </p:cBhvr>
                                      <p:tavLst>
                                        <p:tav tm="0">
                                          <p:val>
                                            <p:strVal val="4*#ppt_h"/>
                                          </p:val>
                                        </p:tav>
                                        <p:tav tm="100000">
                                          <p:val>
                                            <p:strVal val="#ppt_h"/>
                                          </p:val>
                                        </p:tav>
                                      </p:tavLst>
                                    </p:anim>
                                  </p:childTnLst>
                                </p:cTn>
                              </p:par>
                            </p:childTnLst>
                          </p:cTn>
                        </p:par>
                        <p:par>
                          <p:cTn id="1350" fill="hold">
                            <p:stCondLst>
                              <p:cond delay="13400"/>
                            </p:stCondLst>
                            <p:childTnLst>
                              <p:par>
                                <p:cTn id="1351" presetID="23" presetClass="entr" presetSubtype="32" fill="hold" grpId="0" nodeType="afterEffect">
                                  <p:stCondLst>
                                    <p:cond delay="0"/>
                                  </p:stCondLst>
                                  <p:iterate>
                                    <p:tmAbs val="0"/>
                                  </p:iterate>
                                  <p:childTnLst>
                                    <p:set>
                                      <p:cBhvr>
                                        <p:cTn id="1352" fill="hold"/>
                                        <p:tgtEl>
                                          <p:spTgt spid="381"/>
                                        </p:tgtEl>
                                        <p:attrNameLst>
                                          <p:attrName>style.visibility</p:attrName>
                                        </p:attrNameLst>
                                      </p:cBhvr>
                                      <p:to>
                                        <p:strVal val="visible"/>
                                      </p:to>
                                    </p:set>
                                    <p:anim calcmode="lin" valueType="num">
                                      <p:cBhvr>
                                        <p:cTn id="1353" dur="100" fill="hold"/>
                                        <p:tgtEl>
                                          <p:spTgt spid="381"/>
                                        </p:tgtEl>
                                        <p:attrNameLst>
                                          <p:attrName>ppt_w</p:attrName>
                                        </p:attrNameLst>
                                      </p:cBhvr>
                                      <p:tavLst>
                                        <p:tav tm="0">
                                          <p:val>
                                            <p:strVal val="4*#ppt_w"/>
                                          </p:val>
                                        </p:tav>
                                        <p:tav tm="100000">
                                          <p:val>
                                            <p:strVal val="#ppt_w"/>
                                          </p:val>
                                        </p:tav>
                                      </p:tavLst>
                                    </p:anim>
                                    <p:anim calcmode="lin" valueType="num">
                                      <p:cBhvr>
                                        <p:cTn id="1354" dur="100" fill="hold"/>
                                        <p:tgtEl>
                                          <p:spTgt spid="381"/>
                                        </p:tgtEl>
                                        <p:attrNameLst>
                                          <p:attrName>ppt_h</p:attrName>
                                        </p:attrNameLst>
                                      </p:cBhvr>
                                      <p:tavLst>
                                        <p:tav tm="0">
                                          <p:val>
                                            <p:strVal val="4*#ppt_h"/>
                                          </p:val>
                                        </p:tav>
                                        <p:tav tm="100000">
                                          <p:val>
                                            <p:strVal val="#ppt_h"/>
                                          </p:val>
                                        </p:tav>
                                      </p:tavLst>
                                    </p:anim>
                                  </p:childTnLst>
                                </p:cTn>
                              </p:par>
                            </p:childTnLst>
                          </p:cTn>
                        </p:par>
                        <p:par>
                          <p:cTn id="1355" fill="hold">
                            <p:stCondLst>
                              <p:cond delay="13500"/>
                            </p:stCondLst>
                            <p:childTnLst>
                              <p:par>
                                <p:cTn id="1356" presetID="23" presetClass="entr" presetSubtype="32" fill="hold" grpId="0" nodeType="afterEffect">
                                  <p:stCondLst>
                                    <p:cond delay="0"/>
                                  </p:stCondLst>
                                  <p:iterate>
                                    <p:tmAbs val="0"/>
                                  </p:iterate>
                                  <p:childTnLst>
                                    <p:set>
                                      <p:cBhvr>
                                        <p:cTn id="1357" fill="hold"/>
                                        <p:tgtEl>
                                          <p:spTgt spid="382"/>
                                        </p:tgtEl>
                                        <p:attrNameLst>
                                          <p:attrName>style.visibility</p:attrName>
                                        </p:attrNameLst>
                                      </p:cBhvr>
                                      <p:to>
                                        <p:strVal val="visible"/>
                                      </p:to>
                                    </p:set>
                                    <p:anim calcmode="lin" valueType="num">
                                      <p:cBhvr>
                                        <p:cTn id="1358" dur="100" fill="hold"/>
                                        <p:tgtEl>
                                          <p:spTgt spid="382"/>
                                        </p:tgtEl>
                                        <p:attrNameLst>
                                          <p:attrName>ppt_w</p:attrName>
                                        </p:attrNameLst>
                                      </p:cBhvr>
                                      <p:tavLst>
                                        <p:tav tm="0">
                                          <p:val>
                                            <p:strVal val="4*#ppt_w"/>
                                          </p:val>
                                        </p:tav>
                                        <p:tav tm="100000">
                                          <p:val>
                                            <p:strVal val="#ppt_w"/>
                                          </p:val>
                                        </p:tav>
                                      </p:tavLst>
                                    </p:anim>
                                    <p:anim calcmode="lin" valueType="num">
                                      <p:cBhvr>
                                        <p:cTn id="1359" dur="100" fill="hold"/>
                                        <p:tgtEl>
                                          <p:spTgt spid="382"/>
                                        </p:tgtEl>
                                        <p:attrNameLst>
                                          <p:attrName>ppt_h</p:attrName>
                                        </p:attrNameLst>
                                      </p:cBhvr>
                                      <p:tavLst>
                                        <p:tav tm="0">
                                          <p:val>
                                            <p:strVal val="4*#ppt_h"/>
                                          </p:val>
                                        </p:tav>
                                        <p:tav tm="100000">
                                          <p:val>
                                            <p:strVal val="#ppt_h"/>
                                          </p:val>
                                        </p:tav>
                                      </p:tavLst>
                                    </p:anim>
                                  </p:childTnLst>
                                </p:cTn>
                              </p:par>
                            </p:childTnLst>
                          </p:cTn>
                        </p:par>
                        <p:par>
                          <p:cTn id="1360" fill="hold">
                            <p:stCondLst>
                              <p:cond delay="13600"/>
                            </p:stCondLst>
                            <p:childTnLst>
                              <p:par>
                                <p:cTn id="1361" presetID="23" presetClass="entr" presetSubtype="32" fill="hold" grpId="0" nodeType="afterEffect">
                                  <p:stCondLst>
                                    <p:cond delay="0"/>
                                  </p:stCondLst>
                                  <p:iterate>
                                    <p:tmAbs val="0"/>
                                  </p:iterate>
                                  <p:childTnLst>
                                    <p:set>
                                      <p:cBhvr>
                                        <p:cTn id="1362" fill="hold"/>
                                        <p:tgtEl>
                                          <p:spTgt spid="383"/>
                                        </p:tgtEl>
                                        <p:attrNameLst>
                                          <p:attrName>style.visibility</p:attrName>
                                        </p:attrNameLst>
                                      </p:cBhvr>
                                      <p:to>
                                        <p:strVal val="visible"/>
                                      </p:to>
                                    </p:set>
                                    <p:anim calcmode="lin" valueType="num">
                                      <p:cBhvr>
                                        <p:cTn id="1363" dur="100" fill="hold"/>
                                        <p:tgtEl>
                                          <p:spTgt spid="383"/>
                                        </p:tgtEl>
                                        <p:attrNameLst>
                                          <p:attrName>ppt_w</p:attrName>
                                        </p:attrNameLst>
                                      </p:cBhvr>
                                      <p:tavLst>
                                        <p:tav tm="0">
                                          <p:val>
                                            <p:strVal val="4*#ppt_w"/>
                                          </p:val>
                                        </p:tav>
                                        <p:tav tm="100000">
                                          <p:val>
                                            <p:strVal val="#ppt_w"/>
                                          </p:val>
                                        </p:tav>
                                      </p:tavLst>
                                    </p:anim>
                                    <p:anim calcmode="lin" valueType="num">
                                      <p:cBhvr>
                                        <p:cTn id="1364" dur="100" fill="hold"/>
                                        <p:tgtEl>
                                          <p:spTgt spid="383"/>
                                        </p:tgtEl>
                                        <p:attrNameLst>
                                          <p:attrName>ppt_h</p:attrName>
                                        </p:attrNameLst>
                                      </p:cBhvr>
                                      <p:tavLst>
                                        <p:tav tm="0">
                                          <p:val>
                                            <p:strVal val="4*#ppt_h"/>
                                          </p:val>
                                        </p:tav>
                                        <p:tav tm="100000">
                                          <p:val>
                                            <p:strVal val="#ppt_h"/>
                                          </p:val>
                                        </p:tav>
                                      </p:tavLst>
                                    </p:anim>
                                  </p:childTnLst>
                                </p:cTn>
                              </p:par>
                            </p:childTnLst>
                          </p:cTn>
                        </p:par>
                        <p:par>
                          <p:cTn id="1365" fill="hold">
                            <p:stCondLst>
                              <p:cond delay="13700"/>
                            </p:stCondLst>
                            <p:childTnLst>
                              <p:par>
                                <p:cTn id="1366" presetID="23" presetClass="entr" presetSubtype="32" fill="hold" grpId="0" nodeType="afterEffect">
                                  <p:stCondLst>
                                    <p:cond delay="0"/>
                                  </p:stCondLst>
                                  <p:iterate>
                                    <p:tmAbs val="0"/>
                                  </p:iterate>
                                  <p:childTnLst>
                                    <p:set>
                                      <p:cBhvr>
                                        <p:cTn id="1367" fill="hold"/>
                                        <p:tgtEl>
                                          <p:spTgt spid="384"/>
                                        </p:tgtEl>
                                        <p:attrNameLst>
                                          <p:attrName>style.visibility</p:attrName>
                                        </p:attrNameLst>
                                      </p:cBhvr>
                                      <p:to>
                                        <p:strVal val="visible"/>
                                      </p:to>
                                    </p:set>
                                    <p:anim calcmode="lin" valueType="num">
                                      <p:cBhvr>
                                        <p:cTn id="1368" dur="100" fill="hold"/>
                                        <p:tgtEl>
                                          <p:spTgt spid="384"/>
                                        </p:tgtEl>
                                        <p:attrNameLst>
                                          <p:attrName>ppt_w</p:attrName>
                                        </p:attrNameLst>
                                      </p:cBhvr>
                                      <p:tavLst>
                                        <p:tav tm="0">
                                          <p:val>
                                            <p:strVal val="4*#ppt_w"/>
                                          </p:val>
                                        </p:tav>
                                        <p:tav tm="100000">
                                          <p:val>
                                            <p:strVal val="#ppt_w"/>
                                          </p:val>
                                        </p:tav>
                                      </p:tavLst>
                                    </p:anim>
                                    <p:anim calcmode="lin" valueType="num">
                                      <p:cBhvr>
                                        <p:cTn id="1369" dur="100" fill="hold"/>
                                        <p:tgtEl>
                                          <p:spTgt spid="384"/>
                                        </p:tgtEl>
                                        <p:attrNameLst>
                                          <p:attrName>ppt_h</p:attrName>
                                        </p:attrNameLst>
                                      </p:cBhvr>
                                      <p:tavLst>
                                        <p:tav tm="0">
                                          <p:val>
                                            <p:strVal val="4*#ppt_h"/>
                                          </p:val>
                                        </p:tav>
                                        <p:tav tm="100000">
                                          <p:val>
                                            <p:strVal val="#ppt_h"/>
                                          </p:val>
                                        </p:tav>
                                      </p:tavLst>
                                    </p:anim>
                                  </p:childTnLst>
                                </p:cTn>
                              </p:par>
                            </p:childTnLst>
                          </p:cTn>
                        </p:par>
                        <p:par>
                          <p:cTn id="1370" fill="hold">
                            <p:stCondLst>
                              <p:cond delay="13800"/>
                            </p:stCondLst>
                            <p:childTnLst>
                              <p:par>
                                <p:cTn id="1371" presetID="23" presetClass="entr" presetSubtype="32" fill="hold" grpId="0" nodeType="afterEffect">
                                  <p:stCondLst>
                                    <p:cond delay="0"/>
                                  </p:stCondLst>
                                  <p:iterate>
                                    <p:tmAbs val="0"/>
                                  </p:iterate>
                                  <p:childTnLst>
                                    <p:set>
                                      <p:cBhvr>
                                        <p:cTn id="1372" fill="hold"/>
                                        <p:tgtEl>
                                          <p:spTgt spid="385"/>
                                        </p:tgtEl>
                                        <p:attrNameLst>
                                          <p:attrName>style.visibility</p:attrName>
                                        </p:attrNameLst>
                                      </p:cBhvr>
                                      <p:to>
                                        <p:strVal val="visible"/>
                                      </p:to>
                                    </p:set>
                                    <p:anim calcmode="lin" valueType="num">
                                      <p:cBhvr>
                                        <p:cTn id="1373" dur="100" fill="hold"/>
                                        <p:tgtEl>
                                          <p:spTgt spid="385"/>
                                        </p:tgtEl>
                                        <p:attrNameLst>
                                          <p:attrName>ppt_w</p:attrName>
                                        </p:attrNameLst>
                                      </p:cBhvr>
                                      <p:tavLst>
                                        <p:tav tm="0">
                                          <p:val>
                                            <p:strVal val="4*#ppt_w"/>
                                          </p:val>
                                        </p:tav>
                                        <p:tav tm="100000">
                                          <p:val>
                                            <p:strVal val="#ppt_w"/>
                                          </p:val>
                                        </p:tav>
                                      </p:tavLst>
                                    </p:anim>
                                    <p:anim calcmode="lin" valueType="num">
                                      <p:cBhvr>
                                        <p:cTn id="1374" dur="100" fill="hold"/>
                                        <p:tgtEl>
                                          <p:spTgt spid="385"/>
                                        </p:tgtEl>
                                        <p:attrNameLst>
                                          <p:attrName>ppt_h</p:attrName>
                                        </p:attrNameLst>
                                      </p:cBhvr>
                                      <p:tavLst>
                                        <p:tav tm="0">
                                          <p:val>
                                            <p:strVal val="4*#ppt_h"/>
                                          </p:val>
                                        </p:tav>
                                        <p:tav tm="100000">
                                          <p:val>
                                            <p:strVal val="#ppt_h"/>
                                          </p:val>
                                        </p:tav>
                                      </p:tavLst>
                                    </p:anim>
                                  </p:childTnLst>
                                </p:cTn>
                              </p:par>
                            </p:childTnLst>
                          </p:cTn>
                        </p:par>
                        <p:par>
                          <p:cTn id="1375" fill="hold">
                            <p:stCondLst>
                              <p:cond delay="13900"/>
                            </p:stCondLst>
                            <p:childTnLst>
                              <p:par>
                                <p:cTn id="1376" presetID="23" presetClass="entr" presetSubtype="32" fill="hold" grpId="0" nodeType="afterEffect">
                                  <p:stCondLst>
                                    <p:cond delay="0"/>
                                  </p:stCondLst>
                                  <p:iterate>
                                    <p:tmAbs val="0"/>
                                  </p:iterate>
                                  <p:childTnLst>
                                    <p:set>
                                      <p:cBhvr>
                                        <p:cTn id="1377" fill="hold"/>
                                        <p:tgtEl>
                                          <p:spTgt spid="386"/>
                                        </p:tgtEl>
                                        <p:attrNameLst>
                                          <p:attrName>style.visibility</p:attrName>
                                        </p:attrNameLst>
                                      </p:cBhvr>
                                      <p:to>
                                        <p:strVal val="visible"/>
                                      </p:to>
                                    </p:set>
                                    <p:anim calcmode="lin" valueType="num">
                                      <p:cBhvr>
                                        <p:cTn id="1378" dur="100" fill="hold"/>
                                        <p:tgtEl>
                                          <p:spTgt spid="386"/>
                                        </p:tgtEl>
                                        <p:attrNameLst>
                                          <p:attrName>ppt_w</p:attrName>
                                        </p:attrNameLst>
                                      </p:cBhvr>
                                      <p:tavLst>
                                        <p:tav tm="0">
                                          <p:val>
                                            <p:strVal val="4*#ppt_w"/>
                                          </p:val>
                                        </p:tav>
                                        <p:tav tm="100000">
                                          <p:val>
                                            <p:strVal val="#ppt_w"/>
                                          </p:val>
                                        </p:tav>
                                      </p:tavLst>
                                    </p:anim>
                                    <p:anim calcmode="lin" valueType="num">
                                      <p:cBhvr>
                                        <p:cTn id="1379" dur="100" fill="hold"/>
                                        <p:tgtEl>
                                          <p:spTgt spid="386"/>
                                        </p:tgtEl>
                                        <p:attrNameLst>
                                          <p:attrName>ppt_h</p:attrName>
                                        </p:attrNameLst>
                                      </p:cBhvr>
                                      <p:tavLst>
                                        <p:tav tm="0">
                                          <p:val>
                                            <p:strVal val="4*#ppt_h"/>
                                          </p:val>
                                        </p:tav>
                                        <p:tav tm="100000">
                                          <p:val>
                                            <p:strVal val="#ppt_h"/>
                                          </p:val>
                                        </p:tav>
                                      </p:tavLst>
                                    </p:anim>
                                  </p:childTnLst>
                                </p:cTn>
                              </p:par>
                            </p:childTnLst>
                          </p:cTn>
                        </p:par>
                        <p:par>
                          <p:cTn id="1380" fill="hold">
                            <p:stCondLst>
                              <p:cond delay="14000"/>
                            </p:stCondLst>
                            <p:childTnLst>
                              <p:par>
                                <p:cTn id="1381" presetID="23" presetClass="entr" presetSubtype="32" fill="hold" grpId="0" nodeType="afterEffect">
                                  <p:stCondLst>
                                    <p:cond delay="0"/>
                                  </p:stCondLst>
                                  <p:iterate>
                                    <p:tmAbs val="0"/>
                                  </p:iterate>
                                  <p:childTnLst>
                                    <p:set>
                                      <p:cBhvr>
                                        <p:cTn id="1382" fill="hold"/>
                                        <p:tgtEl>
                                          <p:spTgt spid="387"/>
                                        </p:tgtEl>
                                        <p:attrNameLst>
                                          <p:attrName>style.visibility</p:attrName>
                                        </p:attrNameLst>
                                      </p:cBhvr>
                                      <p:to>
                                        <p:strVal val="visible"/>
                                      </p:to>
                                    </p:set>
                                    <p:anim calcmode="lin" valueType="num">
                                      <p:cBhvr>
                                        <p:cTn id="1383" dur="100" fill="hold"/>
                                        <p:tgtEl>
                                          <p:spTgt spid="387"/>
                                        </p:tgtEl>
                                        <p:attrNameLst>
                                          <p:attrName>ppt_w</p:attrName>
                                        </p:attrNameLst>
                                      </p:cBhvr>
                                      <p:tavLst>
                                        <p:tav tm="0">
                                          <p:val>
                                            <p:strVal val="4*#ppt_w"/>
                                          </p:val>
                                        </p:tav>
                                        <p:tav tm="100000">
                                          <p:val>
                                            <p:strVal val="#ppt_w"/>
                                          </p:val>
                                        </p:tav>
                                      </p:tavLst>
                                    </p:anim>
                                    <p:anim calcmode="lin" valueType="num">
                                      <p:cBhvr>
                                        <p:cTn id="1384" dur="100" fill="hold"/>
                                        <p:tgtEl>
                                          <p:spTgt spid="387"/>
                                        </p:tgtEl>
                                        <p:attrNameLst>
                                          <p:attrName>ppt_h</p:attrName>
                                        </p:attrNameLst>
                                      </p:cBhvr>
                                      <p:tavLst>
                                        <p:tav tm="0">
                                          <p:val>
                                            <p:strVal val="4*#ppt_h"/>
                                          </p:val>
                                        </p:tav>
                                        <p:tav tm="100000">
                                          <p:val>
                                            <p:strVal val="#ppt_h"/>
                                          </p:val>
                                        </p:tav>
                                      </p:tavLst>
                                    </p:anim>
                                  </p:childTnLst>
                                </p:cTn>
                              </p:par>
                            </p:childTnLst>
                          </p:cTn>
                        </p:par>
                        <p:par>
                          <p:cTn id="1385" fill="hold">
                            <p:stCondLst>
                              <p:cond delay="14100"/>
                            </p:stCondLst>
                            <p:childTnLst>
                              <p:par>
                                <p:cTn id="1386" presetID="23" presetClass="entr" presetSubtype="32" fill="hold" grpId="0" nodeType="afterEffect">
                                  <p:stCondLst>
                                    <p:cond delay="0"/>
                                  </p:stCondLst>
                                  <p:iterate>
                                    <p:tmAbs val="0"/>
                                  </p:iterate>
                                  <p:childTnLst>
                                    <p:set>
                                      <p:cBhvr>
                                        <p:cTn id="1387" fill="hold"/>
                                        <p:tgtEl>
                                          <p:spTgt spid="388"/>
                                        </p:tgtEl>
                                        <p:attrNameLst>
                                          <p:attrName>style.visibility</p:attrName>
                                        </p:attrNameLst>
                                      </p:cBhvr>
                                      <p:to>
                                        <p:strVal val="visible"/>
                                      </p:to>
                                    </p:set>
                                    <p:anim calcmode="lin" valueType="num">
                                      <p:cBhvr>
                                        <p:cTn id="1388" dur="100" fill="hold"/>
                                        <p:tgtEl>
                                          <p:spTgt spid="388"/>
                                        </p:tgtEl>
                                        <p:attrNameLst>
                                          <p:attrName>ppt_w</p:attrName>
                                        </p:attrNameLst>
                                      </p:cBhvr>
                                      <p:tavLst>
                                        <p:tav tm="0">
                                          <p:val>
                                            <p:strVal val="4*#ppt_w"/>
                                          </p:val>
                                        </p:tav>
                                        <p:tav tm="100000">
                                          <p:val>
                                            <p:strVal val="#ppt_w"/>
                                          </p:val>
                                        </p:tav>
                                      </p:tavLst>
                                    </p:anim>
                                    <p:anim calcmode="lin" valueType="num">
                                      <p:cBhvr>
                                        <p:cTn id="1389" dur="100" fill="hold"/>
                                        <p:tgtEl>
                                          <p:spTgt spid="388"/>
                                        </p:tgtEl>
                                        <p:attrNameLst>
                                          <p:attrName>ppt_h</p:attrName>
                                        </p:attrNameLst>
                                      </p:cBhvr>
                                      <p:tavLst>
                                        <p:tav tm="0">
                                          <p:val>
                                            <p:strVal val="4*#ppt_h"/>
                                          </p:val>
                                        </p:tav>
                                        <p:tav tm="100000">
                                          <p:val>
                                            <p:strVal val="#ppt_h"/>
                                          </p:val>
                                        </p:tav>
                                      </p:tavLst>
                                    </p:anim>
                                  </p:childTnLst>
                                </p:cTn>
                              </p:par>
                            </p:childTnLst>
                          </p:cTn>
                        </p:par>
                        <p:par>
                          <p:cTn id="1390" fill="hold">
                            <p:stCondLst>
                              <p:cond delay="14200"/>
                            </p:stCondLst>
                            <p:childTnLst>
                              <p:par>
                                <p:cTn id="1391" presetID="23" presetClass="entr" presetSubtype="32" fill="hold" grpId="0" nodeType="afterEffect">
                                  <p:stCondLst>
                                    <p:cond delay="0"/>
                                  </p:stCondLst>
                                  <p:iterate>
                                    <p:tmAbs val="0"/>
                                  </p:iterate>
                                  <p:childTnLst>
                                    <p:set>
                                      <p:cBhvr>
                                        <p:cTn id="1392" fill="hold"/>
                                        <p:tgtEl>
                                          <p:spTgt spid="389"/>
                                        </p:tgtEl>
                                        <p:attrNameLst>
                                          <p:attrName>style.visibility</p:attrName>
                                        </p:attrNameLst>
                                      </p:cBhvr>
                                      <p:to>
                                        <p:strVal val="visible"/>
                                      </p:to>
                                    </p:set>
                                    <p:anim calcmode="lin" valueType="num">
                                      <p:cBhvr>
                                        <p:cTn id="1393" dur="100" fill="hold"/>
                                        <p:tgtEl>
                                          <p:spTgt spid="389"/>
                                        </p:tgtEl>
                                        <p:attrNameLst>
                                          <p:attrName>ppt_w</p:attrName>
                                        </p:attrNameLst>
                                      </p:cBhvr>
                                      <p:tavLst>
                                        <p:tav tm="0">
                                          <p:val>
                                            <p:strVal val="4*#ppt_w"/>
                                          </p:val>
                                        </p:tav>
                                        <p:tav tm="100000">
                                          <p:val>
                                            <p:strVal val="#ppt_w"/>
                                          </p:val>
                                        </p:tav>
                                      </p:tavLst>
                                    </p:anim>
                                    <p:anim calcmode="lin" valueType="num">
                                      <p:cBhvr>
                                        <p:cTn id="1394" dur="100" fill="hold"/>
                                        <p:tgtEl>
                                          <p:spTgt spid="389"/>
                                        </p:tgtEl>
                                        <p:attrNameLst>
                                          <p:attrName>ppt_h</p:attrName>
                                        </p:attrNameLst>
                                      </p:cBhvr>
                                      <p:tavLst>
                                        <p:tav tm="0">
                                          <p:val>
                                            <p:strVal val="4*#ppt_h"/>
                                          </p:val>
                                        </p:tav>
                                        <p:tav tm="100000">
                                          <p:val>
                                            <p:strVal val="#ppt_h"/>
                                          </p:val>
                                        </p:tav>
                                      </p:tavLst>
                                    </p:anim>
                                  </p:childTnLst>
                                </p:cTn>
                              </p:par>
                            </p:childTnLst>
                          </p:cTn>
                        </p:par>
                        <p:par>
                          <p:cTn id="1395" fill="hold">
                            <p:stCondLst>
                              <p:cond delay="14300"/>
                            </p:stCondLst>
                            <p:childTnLst>
                              <p:par>
                                <p:cTn id="1396" presetID="23" presetClass="entr" presetSubtype="32" fill="hold" grpId="0" nodeType="afterEffect">
                                  <p:stCondLst>
                                    <p:cond delay="0"/>
                                  </p:stCondLst>
                                  <p:iterate>
                                    <p:tmAbs val="0"/>
                                  </p:iterate>
                                  <p:childTnLst>
                                    <p:set>
                                      <p:cBhvr>
                                        <p:cTn id="1397" fill="hold"/>
                                        <p:tgtEl>
                                          <p:spTgt spid="390"/>
                                        </p:tgtEl>
                                        <p:attrNameLst>
                                          <p:attrName>style.visibility</p:attrName>
                                        </p:attrNameLst>
                                      </p:cBhvr>
                                      <p:to>
                                        <p:strVal val="visible"/>
                                      </p:to>
                                    </p:set>
                                    <p:anim calcmode="lin" valueType="num">
                                      <p:cBhvr>
                                        <p:cTn id="1398" dur="100" fill="hold"/>
                                        <p:tgtEl>
                                          <p:spTgt spid="390"/>
                                        </p:tgtEl>
                                        <p:attrNameLst>
                                          <p:attrName>ppt_w</p:attrName>
                                        </p:attrNameLst>
                                      </p:cBhvr>
                                      <p:tavLst>
                                        <p:tav tm="0">
                                          <p:val>
                                            <p:strVal val="4*#ppt_w"/>
                                          </p:val>
                                        </p:tav>
                                        <p:tav tm="100000">
                                          <p:val>
                                            <p:strVal val="#ppt_w"/>
                                          </p:val>
                                        </p:tav>
                                      </p:tavLst>
                                    </p:anim>
                                    <p:anim calcmode="lin" valueType="num">
                                      <p:cBhvr>
                                        <p:cTn id="1399" dur="100" fill="hold"/>
                                        <p:tgtEl>
                                          <p:spTgt spid="390"/>
                                        </p:tgtEl>
                                        <p:attrNameLst>
                                          <p:attrName>ppt_h</p:attrName>
                                        </p:attrNameLst>
                                      </p:cBhvr>
                                      <p:tavLst>
                                        <p:tav tm="0">
                                          <p:val>
                                            <p:strVal val="4*#ppt_h"/>
                                          </p:val>
                                        </p:tav>
                                        <p:tav tm="100000">
                                          <p:val>
                                            <p:strVal val="#ppt_h"/>
                                          </p:val>
                                        </p:tav>
                                      </p:tavLst>
                                    </p:anim>
                                  </p:childTnLst>
                                </p:cTn>
                              </p:par>
                            </p:childTnLst>
                          </p:cTn>
                        </p:par>
                        <p:par>
                          <p:cTn id="1400" fill="hold">
                            <p:stCondLst>
                              <p:cond delay="14400"/>
                            </p:stCondLst>
                            <p:childTnLst>
                              <p:par>
                                <p:cTn id="1401" presetID="23" presetClass="entr" presetSubtype="32" fill="hold" grpId="0" nodeType="afterEffect">
                                  <p:stCondLst>
                                    <p:cond delay="0"/>
                                  </p:stCondLst>
                                  <p:iterate>
                                    <p:tmAbs val="0"/>
                                  </p:iterate>
                                  <p:childTnLst>
                                    <p:set>
                                      <p:cBhvr>
                                        <p:cTn id="1402" fill="hold"/>
                                        <p:tgtEl>
                                          <p:spTgt spid="391"/>
                                        </p:tgtEl>
                                        <p:attrNameLst>
                                          <p:attrName>style.visibility</p:attrName>
                                        </p:attrNameLst>
                                      </p:cBhvr>
                                      <p:to>
                                        <p:strVal val="visible"/>
                                      </p:to>
                                    </p:set>
                                    <p:anim calcmode="lin" valueType="num">
                                      <p:cBhvr>
                                        <p:cTn id="1403" dur="100" fill="hold"/>
                                        <p:tgtEl>
                                          <p:spTgt spid="391"/>
                                        </p:tgtEl>
                                        <p:attrNameLst>
                                          <p:attrName>ppt_w</p:attrName>
                                        </p:attrNameLst>
                                      </p:cBhvr>
                                      <p:tavLst>
                                        <p:tav tm="0">
                                          <p:val>
                                            <p:strVal val="4*#ppt_w"/>
                                          </p:val>
                                        </p:tav>
                                        <p:tav tm="100000">
                                          <p:val>
                                            <p:strVal val="#ppt_w"/>
                                          </p:val>
                                        </p:tav>
                                      </p:tavLst>
                                    </p:anim>
                                    <p:anim calcmode="lin" valueType="num">
                                      <p:cBhvr>
                                        <p:cTn id="1404" dur="100" fill="hold"/>
                                        <p:tgtEl>
                                          <p:spTgt spid="391"/>
                                        </p:tgtEl>
                                        <p:attrNameLst>
                                          <p:attrName>ppt_h</p:attrName>
                                        </p:attrNameLst>
                                      </p:cBhvr>
                                      <p:tavLst>
                                        <p:tav tm="0">
                                          <p:val>
                                            <p:strVal val="4*#ppt_h"/>
                                          </p:val>
                                        </p:tav>
                                        <p:tav tm="100000">
                                          <p:val>
                                            <p:strVal val="#ppt_h"/>
                                          </p:val>
                                        </p:tav>
                                      </p:tavLst>
                                    </p:anim>
                                  </p:childTnLst>
                                </p:cTn>
                              </p:par>
                            </p:childTnLst>
                          </p:cTn>
                        </p:par>
                        <p:par>
                          <p:cTn id="1405" fill="hold">
                            <p:stCondLst>
                              <p:cond delay="14500"/>
                            </p:stCondLst>
                            <p:childTnLst>
                              <p:par>
                                <p:cTn id="1406" presetID="23" presetClass="entr" presetSubtype="32" fill="hold" grpId="0" nodeType="afterEffect">
                                  <p:stCondLst>
                                    <p:cond delay="0"/>
                                  </p:stCondLst>
                                  <p:iterate>
                                    <p:tmAbs val="0"/>
                                  </p:iterate>
                                  <p:childTnLst>
                                    <p:set>
                                      <p:cBhvr>
                                        <p:cTn id="1407" fill="hold"/>
                                        <p:tgtEl>
                                          <p:spTgt spid="392"/>
                                        </p:tgtEl>
                                        <p:attrNameLst>
                                          <p:attrName>style.visibility</p:attrName>
                                        </p:attrNameLst>
                                      </p:cBhvr>
                                      <p:to>
                                        <p:strVal val="visible"/>
                                      </p:to>
                                    </p:set>
                                    <p:anim calcmode="lin" valueType="num">
                                      <p:cBhvr>
                                        <p:cTn id="1408" dur="100" fill="hold"/>
                                        <p:tgtEl>
                                          <p:spTgt spid="392"/>
                                        </p:tgtEl>
                                        <p:attrNameLst>
                                          <p:attrName>ppt_w</p:attrName>
                                        </p:attrNameLst>
                                      </p:cBhvr>
                                      <p:tavLst>
                                        <p:tav tm="0">
                                          <p:val>
                                            <p:strVal val="4*#ppt_w"/>
                                          </p:val>
                                        </p:tav>
                                        <p:tav tm="100000">
                                          <p:val>
                                            <p:strVal val="#ppt_w"/>
                                          </p:val>
                                        </p:tav>
                                      </p:tavLst>
                                    </p:anim>
                                    <p:anim calcmode="lin" valueType="num">
                                      <p:cBhvr>
                                        <p:cTn id="1409" dur="100" fill="hold"/>
                                        <p:tgtEl>
                                          <p:spTgt spid="392"/>
                                        </p:tgtEl>
                                        <p:attrNameLst>
                                          <p:attrName>ppt_h</p:attrName>
                                        </p:attrNameLst>
                                      </p:cBhvr>
                                      <p:tavLst>
                                        <p:tav tm="0">
                                          <p:val>
                                            <p:strVal val="4*#ppt_h"/>
                                          </p:val>
                                        </p:tav>
                                        <p:tav tm="100000">
                                          <p:val>
                                            <p:strVal val="#ppt_h"/>
                                          </p:val>
                                        </p:tav>
                                      </p:tavLst>
                                    </p:anim>
                                  </p:childTnLst>
                                </p:cTn>
                              </p:par>
                            </p:childTnLst>
                          </p:cTn>
                        </p:par>
                        <p:par>
                          <p:cTn id="1410" fill="hold">
                            <p:stCondLst>
                              <p:cond delay="14600"/>
                            </p:stCondLst>
                            <p:childTnLst>
                              <p:par>
                                <p:cTn id="1411" presetID="23" presetClass="entr" presetSubtype="32" fill="hold" grpId="0" nodeType="afterEffect">
                                  <p:stCondLst>
                                    <p:cond delay="0"/>
                                  </p:stCondLst>
                                  <p:iterate>
                                    <p:tmAbs val="0"/>
                                  </p:iterate>
                                  <p:childTnLst>
                                    <p:set>
                                      <p:cBhvr>
                                        <p:cTn id="1412" fill="hold"/>
                                        <p:tgtEl>
                                          <p:spTgt spid="393"/>
                                        </p:tgtEl>
                                        <p:attrNameLst>
                                          <p:attrName>style.visibility</p:attrName>
                                        </p:attrNameLst>
                                      </p:cBhvr>
                                      <p:to>
                                        <p:strVal val="visible"/>
                                      </p:to>
                                    </p:set>
                                    <p:anim calcmode="lin" valueType="num">
                                      <p:cBhvr>
                                        <p:cTn id="1413" dur="100" fill="hold"/>
                                        <p:tgtEl>
                                          <p:spTgt spid="393"/>
                                        </p:tgtEl>
                                        <p:attrNameLst>
                                          <p:attrName>ppt_w</p:attrName>
                                        </p:attrNameLst>
                                      </p:cBhvr>
                                      <p:tavLst>
                                        <p:tav tm="0">
                                          <p:val>
                                            <p:strVal val="4*#ppt_w"/>
                                          </p:val>
                                        </p:tav>
                                        <p:tav tm="100000">
                                          <p:val>
                                            <p:strVal val="#ppt_w"/>
                                          </p:val>
                                        </p:tav>
                                      </p:tavLst>
                                    </p:anim>
                                    <p:anim calcmode="lin" valueType="num">
                                      <p:cBhvr>
                                        <p:cTn id="1414" dur="100" fill="hold"/>
                                        <p:tgtEl>
                                          <p:spTgt spid="393"/>
                                        </p:tgtEl>
                                        <p:attrNameLst>
                                          <p:attrName>ppt_h</p:attrName>
                                        </p:attrNameLst>
                                      </p:cBhvr>
                                      <p:tavLst>
                                        <p:tav tm="0">
                                          <p:val>
                                            <p:strVal val="4*#ppt_h"/>
                                          </p:val>
                                        </p:tav>
                                        <p:tav tm="100000">
                                          <p:val>
                                            <p:strVal val="#ppt_h"/>
                                          </p:val>
                                        </p:tav>
                                      </p:tavLst>
                                    </p:anim>
                                  </p:childTnLst>
                                </p:cTn>
                              </p:par>
                            </p:childTnLst>
                          </p:cTn>
                        </p:par>
                        <p:par>
                          <p:cTn id="1415" fill="hold">
                            <p:stCondLst>
                              <p:cond delay="14700"/>
                            </p:stCondLst>
                            <p:childTnLst>
                              <p:par>
                                <p:cTn id="1416" presetID="23" presetClass="entr" presetSubtype="32" fill="hold" grpId="0" nodeType="afterEffect">
                                  <p:stCondLst>
                                    <p:cond delay="0"/>
                                  </p:stCondLst>
                                  <p:iterate>
                                    <p:tmAbs val="0"/>
                                  </p:iterate>
                                  <p:childTnLst>
                                    <p:set>
                                      <p:cBhvr>
                                        <p:cTn id="1417" fill="hold"/>
                                        <p:tgtEl>
                                          <p:spTgt spid="394"/>
                                        </p:tgtEl>
                                        <p:attrNameLst>
                                          <p:attrName>style.visibility</p:attrName>
                                        </p:attrNameLst>
                                      </p:cBhvr>
                                      <p:to>
                                        <p:strVal val="visible"/>
                                      </p:to>
                                    </p:set>
                                    <p:anim calcmode="lin" valueType="num">
                                      <p:cBhvr>
                                        <p:cTn id="1418" dur="100" fill="hold"/>
                                        <p:tgtEl>
                                          <p:spTgt spid="394"/>
                                        </p:tgtEl>
                                        <p:attrNameLst>
                                          <p:attrName>ppt_w</p:attrName>
                                        </p:attrNameLst>
                                      </p:cBhvr>
                                      <p:tavLst>
                                        <p:tav tm="0">
                                          <p:val>
                                            <p:strVal val="4*#ppt_w"/>
                                          </p:val>
                                        </p:tav>
                                        <p:tav tm="100000">
                                          <p:val>
                                            <p:strVal val="#ppt_w"/>
                                          </p:val>
                                        </p:tav>
                                      </p:tavLst>
                                    </p:anim>
                                    <p:anim calcmode="lin" valueType="num">
                                      <p:cBhvr>
                                        <p:cTn id="1419" dur="100" fill="hold"/>
                                        <p:tgtEl>
                                          <p:spTgt spid="394"/>
                                        </p:tgtEl>
                                        <p:attrNameLst>
                                          <p:attrName>ppt_h</p:attrName>
                                        </p:attrNameLst>
                                      </p:cBhvr>
                                      <p:tavLst>
                                        <p:tav tm="0">
                                          <p:val>
                                            <p:strVal val="4*#ppt_h"/>
                                          </p:val>
                                        </p:tav>
                                        <p:tav tm="100000">
                                          <p:val>
                                            <p:strVal val="#ppt_h"/>
                                          </p:val>
                                        </p:tav>
                                      </p:tavLst>
                                    </p:anim>
                                  </p:childTnLst>
                                </p:cTn>
                              </p:par>
                            </p:childTnLst>
                          </p:cTn>
                        </p:par>
                        <p:par>
                          <p:cTn id="1420" fill="hold">
                            <p:stCondLst>
                              <p:cond delay="14800"/>
                            </p:stCondLst>
                            <p:childTnLst>
                              <p:par>
                                <p:cTn id="1421" presetID="23" presetClass="entr" presetSubtype="32" fill="hold" grpId="0" nodeType="afterEffect">
                                  <p:stCondLst>
                                    <p:cond delay="0"/>
                                  </p:stCondLst>
                                  <p:iterate>
                                    <p:tmAbs val="0"/>
                                  </p:iterate>
                                  <p:childTnLst>
                                    <p:set>
                                      <p:cBhvr>
                                        <p:cTn id="1422" fill="hold"/>
                                        <p:tgtEl>
                                          <p:spTgt spid="395"/>
                                        </p:tgtEl>
                                        <p:attrNameLst>
                                          <p:attrName>style.visibility</p:attrName>
                                        </p:attrNameLst>
                                      </p:cBhvr>
                                      <p:to>
                                        <p:strVal val="visible"/>
                                      </p:to>
                                    </p:set>
                                    <p:anim calcmode="lin" valueType="num">
                                      <p:cBhvr>
                                        <p:cTn id="1423" dur="100" fill="hold"/>
                                        <p:tgtEl>
                                          <p:spTgt spid="395"/>
                                        </p:tgtEl>
                                        <p:attrNameLst>
                                          <p:attrName>ppt_w</p:attrName>
                                        </p:attrNameLst>
                                      </p:cBhvr>
                                      <p:tavLst>
                                        <p:tav tm="0">
                                          <p:val>
                                            <p:strVal val="4*#ppt_w"/>
                                          </p:val>
                                        </p:tav>
                                        <p:tav tm="100000">
                                          <p:val>
                                            <p:strVal val="#ppt_w"/>
                                          </p:val>
                                        </p:tav>
                                      </p:tavLst>
                                    </p:anim>
                                    <p:anim calcmode="lin" valueType="num">
                                      <p:cBhvr>
                                        <p:cTn id="1424" dur="100" fill="hold"/>
                                        <p:tgtEl>
                                          <p:spTgt spid="395"/>
                                        </p:tgtEl>
                                        <p:attrNameLst>
                                          <p:attrName>ppt_h</p:attrName>
                                        </p:attrNameLst>
                                      </p:cBhvr>
                                      <p:tavLst>
                                        <p:tav tm="0">
                                          <p:val>
                                            <p:strVal val="4*#ppt_h"/>
                                          </p:val>
                                        </p:tav>
                                        <p:tav tm="100000">
                                          <p:val>
                                            <p:strVal val="#ppt_h"/>
                                          </p:val>
                                        </p:tav>
                                      </p:tavLst>
                                    </p:anim>
                                  </p:childTnLst>
                                </p:cTn>
                              </p:par>
                            </p:childTnLst>
                          </p:cTn>
                        </p:par>
                        <p:par>
                          <p:cTn id="1425" fill="hold">
                            <p:stCondLst>
                              <p:cond delay="14900"/>
                            </p:stCondLst>
                            <p:childTnLst>
                              <p:par>
                                <p:cTn id="1426" presetID="23" presetClass="entr" presetSubtype="32" fill="hold" grpId="0" nodeType="afterEffect">
                                  <p:stCondLst>
                                    <p:cond delay="0"/>
                                  </p:stCondLst>
                                  <p:iterate>
                                    <p:tmAbs val="0"/>
                                  </p:iterate>
                                  <p:childTnLst>
                                    <p:set>
                                      <p:cBhvr>
                                        <p:cTn id="1427" fill="hold"/>
                                        <p:tgtEl>
                                          <p:spTgt spid="396"/>
                                        </p:tgtEl>
                                        <p:attrNameLst>
                                          <p:attrName>style.visibility</p:attrName>
                                        </p:attrNameLst>
                                      </p:cBhvr>
                                      <p:to>
                                        <p:strVal val="visible"/>
                                      </p:to>
                                    </p:set>
                                    <p:anim calcmode="lin" valueType="num">
                                      <p:cBhvr>
                                        <p:cTn id="1428" dur="100" fill="hold"/>
                                        <p:tgtEl>
                                          <p:spTgt spid="396"/>
                                        </p:tgtEl>
                                        <p:attrNameLst>
                                          <p:attrName>ppt_w</p:attrName>
                                        </p:attrNameLst>
                                      </p:cBhvr>
                                      <p:tavLst>
                                        <p:tav tm="0">
                                          <p:val>
                                            <p:strVal val="4*#ppt_w"/>
                                          </p:val>
                                        </p:tav>
                                        <p:tav tm="100000">
                                          <p:val>
                                            <p:strVal val="#ppt_w"/>
                                          </p:val>
                                        </p:tav>
                                      </p:tavLst>
                                    </p:anim>
                                    <p:anim calcmode="lin" valueType="num">
                                      <p:cBhvr>
                                        <p:cTn id="1429" dur="100" fill="hold"/>
                                        <p:tgtEl>
                                          <p:spTgt spid="396"/>
                                        </p:tgtEl>
                                        <p:attrNameLst>
                                          <p:attrName>ppt_h</p:attrName>
                                        </p:attrNameLst>
                                      </p:cBhvr>
                                      <p:tavLst>
                                        <p:tav tm="0">
                                          <p:val>
                                            <p:strVal val="4*#ppt_h"/>
                                          </p:val>
                                        </p:tav>
                                        <p:tav tm="100000">
                                          <p:val>
                                            <p:strVal val="#ppt_h"/>
                                          </p:val>
                                        </p:tav>
                                      </p:tavLst>
                                    </p:anim>
                                  </p:childTnLst>
                                </p:cTn>
                              </p:par>
                            </p:childTnLst>
                          </p:cTn>
                        </p:par>
                        <p:par>
                          <p:cTn id="1430" fill="hold">
                            <p:stCondLst>
                              <p:cond delay="15000"/>
                            </p:stCondLst>
                            <p:childTnLst>
                              <p:par>
                                <p:cTn id="1431" presetID="23" presetClass="entr" presetSubtype="32" fill="hold" grpId="0" nodeType="afterEffect">
                                  <p:stCondLst>
                                    <p:cond delay="0"/>
                                  </p:stCondLst>
                                  <p:iterate>
                                    <p:tmAbs val="0"/>
                                  </p:iterate>
                                  <p:childTnLst>
                                    <p:set>
                                      <p:cBhvr>
                                        <p:cTn id="1432" fill="hold"/>
                                        <p:tgtEl>
                                          <p:spTgt spid="397"/>
                                        </p:tgtEl>
                                        <p:attrNameLst>
                                          <p:attrName>style.visibility</p:attrName>
                                        </p:attrNameLst>
                                      </p:cBhvr>
                                      <p:to>
                                        <p:strVal val="visible"/>
                                      </p:to>
                                    </p:set>
                                    <p:anim calcmode="lin" valueType="num">
                                      <p:cBhvr>
                                        <p:cTn id="1433" dur="100" fill="hold"/>
                                        <p:tgtEl>
                                          <p:spTgt spid="397"/>
                                        </p:tgtEl>
                                        <p:attrNameLst>
                                          <p:attrName>ppt_w</p:attrName>
                                        </p:attrNameLst>
                                      </p:cBhvr>
                                      <p:tavLst>
                                        <p:tav tm="0">
                                          <p:val>
                                            <p:strVal val="4*#ppt_w"/>
                                          </p:val>
                                        </p:tav>
                                        <p:tav tm="100000">
                                          <p:val>
                                            <p:strVal val="#ppt_w"/>
                                          </p:val>
                                        </p:tav>
                                      </p:tavLst>
                                    </p:anim>
                                    <p:anim calcmode="lin" valueType="num">
                                      <p:cBhvr>
                                        <p:cTn id="1434" dur="100" fill="hold"/>
                                        <p:tgtEl>
                                          <p:spTgt spid="397"/>
                                        </p:tgtEl>
                                        <p:attrNameLst>
                                          <p:attrName>ppt_h</p:attrName>
                                        </p:attrNameLst>
                                      </p:cBhvr>
                                      <p:tavLst>
                                        <p:tav tm="0">
                                          <p:val>
                                            <p:strVal val="4*#ppt_h"/>
                                          </p:val>
                                        </p:tav>
                                        <p:tav tm="100000">
                                          <p:val>
                                            <p:strVal val="#ppt_h"/>
                                          </p:val>
                                        </p:tav>
                                      </p:tavLst>
                                    </p:anim>
                                  </p:childTnLst>
                                </p:cTn>
                              </p:par>
                            </p:childTnLst>
                          </p:cTn>
                        </p:par>
                        <p:par>
                          <p:cTn id="1435" fill="hold">
                            <p:stCondLst>
                              <p:cond delay="15100"/>
                            </p:stCondLst>
                            <p:childTnLst>
                              <p:par>
                                <p:cTn id="1436" presetID="23" presetClass="entr" presetSubtype="32" fill="hold" grpId="0" nodeType="afterEffect">
                                  <p:stCondLst>
                                    <p:cond delay="0"/>
                                  </p:stCondLst>
                                  <p:iterate>
                                    <p:tmAbs val="0"/>
                                  </p:iterate>
                                  <p:childTnLst>
                                    <p:set>
                                      <p:cBhvr>
                                        <p:cTn id="1437" fill="hold"/>
                                        <p:tgtEl>
                                          <p:spTgt spid="398"/>
                                        </p:tgtEl>
                                        <p:attrNameLst>
                                          <p:attrName>style.visibility</p:attrName>
                                        </p:attrNameLst>
                                      </p:cBhvr>
                                      <p:to>
                                        <p:strVal val="visible"/>
                                      </p:to>
                                    </p:set>
                                    <p:anim calcmode="lin" valueType="num">
                                      <p:cBhvr>
                                        <p:cTn id="1438" dur="100" fill="hold"/>
                                        <p:tgtEl>
                                          <p:spTgt spid="398"/>
                                        </p:tgtEl>
                                        <p:attrNameLst>
                                          <p:attrName>ppt_w</p:attrName>
                                        </p:attrNameLst>
                                      </p:cBhvr>
                                      <p:tavLst>
                                        <p:tav tm="0">
                                          <p:val>
                                            <p:strVal val="4*#ppt_w"/>
                                          </p:val>
                                        </p:tav>
                                        <p:tav tm="100000">
                                          <p:val>
                                            <p:strVal val="#ppt_w"/>
                                          </p:val>
                                        </p:tav>
                                      </p:tavLst>
                                    </p:anim>
                                    <p:anim calcmode="lin" valueType="num">
                                      <p:cBhvr>
                                        <p:cTn id="1439" dur="100" fill="hold"/>
                                        <p:tgtEl>
                                          <p:spTgt spid="398"/>
                                        </p:tgtEl>
                                        <p:attrNameLst>
                                          <p:attrName>ppt_h</p:attrName>
                                        </p:attrNameLst>
                                      </p:cBhvr>
                                      <p:tavLst>
                                        <p:tav tm="0">
                                          <p:val>
                                            <p:strVal val="4*#ppt_h"/>
                                          </p:val>
                                        </p:tav>
                                        <p:tav tm="100000">
                                          <p:val>
                                            <p:strVal val="#ppt_h"/>
                                          </p:val>
                                        </p:tav>
                                      </p:tavLst>
                                    </p:anim>
                                  </p:childTnLst>
                                </p:cTn>
                              </p:par>
                            </p:childTnLst>
                          </p:cTn>
                        </p:par>
                        <p:par>
                          <p:cTn id="1440" fill="hold">
                            <p:stCondLst>
                              <p:cond delay="15200"/>
                            </p:stCondLst>
                            <p:childTnLst>
                              <p:par>
                                <p:cTn id="1441" presetID="23" presetClass="entr" presetSubtype="32" fill="hold" grpId="0" nodeType="afterEffect">
                                  <p:stCondLst>
                                    <p:cond delay="0"/>
                                  </p:stCondLst>
                                  <p:iterate>
                                    <p:tmAbs val="0"/>
                                  </p:iterate>
                                  <p:childTnLst>
                                    <p:set>
                                      <p:cBhvr>
                                        <p:cTn id="1442" fill="hold"/>
                                        <p:tgtEl>
                                          <p:spTgt spid="399"/>
                                        </p:tgtEl>
                                        <p:attrNameLst>
                                          <p:attrName>style.visibility</p:attrName>
                                        </p:attrNameLst>
                                      </p:cBhvr>
                                      <p:to>
                                        <p:strVal val="visible"/>
                                      </p:to>
                                    </p:set>
                                    <p:anim calcmode="lin" valueType="num">
                                      <p:cBhvr>
                                        <p:cTn id="1443" dur="100" fill="hold"/>
                                        <p:tgtEl>
                                          <p:spTgt spid="399"/>
                                        </p:tgtEl>
                                        <p:attrNameLst>
                                          <p:attrName>ppt_w</p:attrName>
                                        </p:attrNameLst>
                                      </p:cBhvr>
                                      <p:tavLst>
                                        <p:tav tm="0">
                                          <p:val>
                                            <p:strVal val="4*#ppt_w"/>
                                          </p:val>
                                        </p:tav>
                                        <p:tav tm="100000">
                                          <p:val>
                                            <p:strVal val="#ppt_w"/>
                                          </p:val>
                                        </p:tav>
                                      </p:tavLst>
                                    </p:anim>
                                    <p:anim calcmode="lin" valueType="num">
                                      <p:cBhvr>
                                        <p:cTn id="1444" dur="100" fill="hold"/>
                                        <p:tgtEl>
                                          <p:spTgt spid="399"/>
                                        </p:tgtEl>
                                        <p:attrNameLst>
                                          <p:attrName>ppt_h</p:attrName>
                                        </p:attrNameLst>
                                      </p:cBhvr>
                                      <p:tavLst>
                                        <p:tav tm="0">
                                          <p:val>
                                            <p:strVal val="4*#ppt_h"/>
                                          </p:val>
                                        </p:tav>
                                        <p:tav tm="100000">
                                          <p:val>
                                            <p:strVal val="#ppt_h"/>
                                          </p:val>
                                        </p:tav>
                                      </p:tavLst>
                                    </p:anim>
                                  </p:childTnLst>
                                </p:cTn>
                              </p:par>
                            </p:childTnLst>
                          </p:cTn>
                        </p:par>
                        <p:par>
                          <p:cTn id="1445" fill="hold">
                            <p:stCondLst>
                              <p:cond delay="15300"/>
                            </p:stCondLst>
                            <p:childTnLst>
                              <p:par>
                                <p:cTn id="1446" presetID="23" presetClass="entr" presetSubtype="32" fill="hold" grpId="0" nodeType="afterEffect">
                                  <p:stCondLst>
                                    <p:cond delay="0"/>
                                  </p:stCondLst>
                                  <p:iterate>
                                    <p:tmAbs val="0"/>
                                  </p:iterate>
                                  <p:childTnLst>
                                    <p:set>
                                      <p:cBhvr>
                                        <p:cTn id="1447" fill="hold"/>
                                        <p:tgtEl>
                                          <p:spTgt spid="400"/>
                                        </p:tgtEl>
                                        <p:attrNameLst>
                                          <p:attrName>style.visibility</p:attrName>
                                        </p:attrNameLst>
                                      </p:cBhvr>
                                      <p:to>
                                        <p:strVal val="visible"/>
                                      </p:to>
                                    </p:set>
                                    <p:anim calcmode="lin" valueType="num">
                                      <p:cBhvr>
                                        <p:cTn id="1448" dur="100" fill="hold"/>
                                        <p:tgtEl>
                                          <p:spTgt spid="400"/>
                                        </p:tgtEl>
                                        <p:attrNameLst>
                                          <p:attrName>ppt_w</p:attrName>
                                        </p:attrNameLst>
                                      </p:cBhvr>
                                      <p:tavLst>
                                        <p:tav tm="0">
                                          <p:val>
                                            <p:strVal val="4*#ppt_w"/>
                                          </p:val>
                                        </p:tav>
                                        <p:tav tm="100000">
                                          <p:val>
                                            <p:strVal val="#ppt_w"/>
                                          </p:val>
                                        </p:tav>
                                      </p:tavLst>
                                    </p:anim>
                                    <p:anim calcmode="lin" valueType="num">
                                      <p:cBhvr>
                                        <p:cTn id="1449" dur="100" fill="hold"/>
                                        <p:tgtEl>
                                          <p:spTgt spid="400"/>
                                        </p:tgtEl>
                                        <p:attrNameLst>
                                          <p:attrName>ppt_h</p:attrName>
                                        </p:attrNameLst>
                                      </p:cBhvr>
                                      <p:tavLst>
                                        <p:tav tm="0">
                                          <p:val>
                                            <p:strVal val="4*#ppt_h"/>
                                          </p:val>
                                        </p:tav>
                                        <p:tav tm="100000">
                                          <p:val>
                                            <p:strVal val="#ppt_h"/>
                                          </p:val>
                                        </p:tav>
                                      </p:tavLst>
                                    </p:anim>
                                  </p:childTnLst>
                                </p:cTn>
                              </p:par>
                            </p:childTnLst>
                          </p:cTn>
                        </p:par>
                        <p:par>
                          <p:cTn id="1450" fill="hold">
                            <p:stCondLst>
                              <p:cond delay="15400"/>
                            </p:stCondLst>
                            <p:childTnLst>
                              <p:par>
                                <p:cTn id="1451" presetID="23" presetClass="entr" presetSubtype="32" fill="hold" grpId="0" nodeType="afterEffect">
                                  <p:stCondLst>
                                    <p:cond delay="0"/>
                                  </p:stCondLst>
                                  <p:iterate>
                                    <p:tmAbs val="0"/>
                                  </p:iterate>
                                  <p:childTnLst>
                                    <p:set>
                                      <p:cBhvr>
                                        <p:cTn id="1452" fill="hold"/>
                                        <p:tgtEl>
                                          <p:spTgt spid="401"/>
                                        </p:tgtEl>
                                        <p:attrNameLst>
                                          <p:attrName>style.visibility</p:attrName>
                                        </p:attrNameLst>
                                      </p:cBhvr>
                                      <p:to>
                                        <p:strVal val="visible"/>
                                      </p:to>
                                    </p:set>
                                    <p:anim calcmode="lin" valueType="num">
                                      <p:cBhvr>
                                        <p:cTn id="1453" dur="100" fill="hold"/>
                                        <p:tgtEl>
                                          <p:spTgt spid="401"/>
                                        </p:tgtEl>
                                        <p:attrNameLst>
                                          <p:attrName>ppt_w</p:attrName>
                                        </p:attrNameLst>
                                      </p:cBhvr>
                                      <p:tavLst>
                                        <p:tav tm="0">
                                          <p:val>
                                            <p:strVal val="4*#ppt_w"/>
                                          </p:val>
                                        </p:tav>
                                        <p:tav tm="100000">
                                          <p:val>
                                            <p:strVal val="#ppt_w"/>
                                          </p:val>
                                        </p:tav>
                                      </p:tavLst>
                                    </p:anim>
                                    <p:anim calcmode="lin" valueType="num">
                                      <p:cBhvr>
                                        <p:cTn id="1454" dur="100" fill="hold"/>
                                        <p:tgtEl>
                                          <p:spTgt spid="401"/>
                                        </p:tgtEl>
                                        <p:attrNameLst>
                                          <p:attrName>ppt_h</p:attrName>
                                        </p:attrNameLst>
                                      </p:cBhvr>
                                      <p:tavLst>
                                        <p:tav tm="0">
                                          <p:val>
                                            <p:strVal val="4*#ppt_h"/>
                                          </p:val>
                                        </p:tav>
                                        <p:tav tm="100000">
                                          <p:val>
                                            <p:strVal val="#ppt_h"/>
                                          </p:val>
                                        </p:tav>
                                      </p:tavLst>
                                    </p:anim>
                                  </p:childTnLst>
                                </p:cTn>
                              </p:par>
                            </p:childTnLst>
                          </p:cTn>
                        </p:par>
                        <p:par>
                          <p:cTn id="1455" fill="hold">
                            <p:stCondLst>
                              <p:cond delay="15500"/>
                            </p:stCondLst>
                            <p:childTnLst>
                              <p:par>
                                <p:cTn id="1456" presetID="23" presetClass="entr" presetSubtype="32" fill="hold" grpId="0" nodeType="afterEffect">
                                  <p:stCondLst>
                                    <p:cond delay="0"/>
                                  </p:stCondLst>
                                  <p:iterate>
                                    <p:tmAbs val="0"/>
                                  </p:iterate>
                                  <p:childTnLst>
                                    <p:set>
                                      <p:cBhvr>
                                        <p:cTn id="1457" fill="hold"/>
                                        <p:tgtEl>
                                          <p:spTgt spid="402"/>
                                        </p:tgtEl>
                                        <p:attrNameLst>
                                          <p:attrName>style.visibility</p:attrName>
                                        </p:attrNameLst>
                                      </p:cBhvr>
                                      <p:to>
                                        <p:strVal val="visible"/>
                                      </p:to>
                                    </p:set>
                                    <p:anim calcmode="lin" valueType="num">
                                      <p:cBhvr>
                                        <p:cTn id="1458" dur="100" fill="hold"/>
                                        <p:tgtEl>
                                          <p:spTgt spid="402"/>
                                        </p:tgtEl>
                                        <p:attrNameLst>
                                          <p:attrName>ppt_w</p:attrName>
                                        </p:attrNameLst>
                                      </p:cBhvr>
                                      <p:tavLst>
                                        <p:tav tm="0">
                                          <p:val>
                                            <p:strVal val="4*#ppt_w"/>
                                          </p:val>
                                        </p:tav>
                                        <p:tav tm="100000">
                                          <p:val>
                                            <p:strVal val="#ppt_w"/>
                                          </p:val>
                                        </p:tav>
                                      </p:tavLst>
                                    </p:anim>
                                    <p:anim calcmode="lin" valueType="num">
                                      <p:cBhvr>
                                        <p:cTn id="1459" dur="100" fill="hold"/>
                                        <p:tgtEl>
                                          <p:spTgt spid="402"/>
                                        </p:tgtEl>
                                        <p:attrNameLst>
                                          <p:attrName>ppt_h</p:attrName>
                                        </p:attrNameLst>
                                      </p:cBhvr>
                                      <p:tavLst>
                                        <p:tav tm="0">
                                          <p:val>
                                            <p:strVal val="4*#ppt_h"/>
                                          </p:val>
                                        </p:tav>
                                        <p:tav tm="100000">
                                          <p:val>
                                            <p:strVal val="#ppt_h"/>
                                          </p:val>
                                        </p:tav>
                                      </p:tavLst>
                                    </p:anim>
                                  </p:childTnLst>
                                </p:cTn>
                              </p:par>
                            </p:childTnLst>
                          </p:cTn>
                        </p:par>
                        <p:par>
                          <p:cTn id="1460" fill="hold">
                            <p:stCondLst>
                              <p:cond delay="15600"/>
                            </p:stCondLst>
                            <p:childTnLst>
                              <p:par>
                                <p:cTn id="1461" presetID="23" presetClass="entr" presetSubtype="32" fill="hold" grpId="0" nodeType="afterEffect">
                                  <p:stCondLst>
                                    <p:cond delay="0"/>
                                  </p:stCondLst>
                                  <p:iterate>
                                    <p:tmAbs val="0"/>
                                  </p:iterate>
                                  <p:childTnLst>
                                    <p:set>
                                      <p:cBhvr>
                                        <p:cTn id="1462" fill="hold"/>
                                        <p:tgtEl>
                                          <p:spTgt spid="403"/>
                                        </p:tgtEl>
                                        <p:attrNameLst>
                                          <p:attrName>style.visibility</p:attrName>
                                        </p:attrNameLst>
                                      </p:cBhvr>
                                      <p:to>
                                        <p:strVal val="visible"/>
                                      </p:to>
                                    </p:set>
                                    <p:anim calcmode="lin" valueType="num">
                                      <p:cBhvr>
                                        <p:cTn id="1463" dur="100" fill="hold"/>
                                        <p:tgtEl>
                                          <p:spTgt spid="403"/>
                                        </p:tgtEl>
                                        <p:attrNameLst>
                                          <p:attrName>ppt_w</p:attrName>
                                        </p:attrNameLst>
                                      </p:cBhvr>
                                      <p:tavLst>
                                        <p:tav tm="0">
                                          <p:val>
                                            <p:strVal val="4*#ppt_w"/>
                                          </p:val>
                                        </p:tav>
                                        <p:tav tm="100000">
                                          <p:val>
                                            <p:strVal val="#ppt_w"/>
                                          </p:val>
                                        </p:tav>
                                      </p:tavLst>
                                    </p:anim>
                                    <p:anim calcmode="lin" valueType="num">
                                      <p:cBhvr>
                                        <p:cTn id="1464" dur="100" fill="hold"/>
                                        <p:tgtEl>
                                          <p:spTgt spid="403"/>
                                        </p:tgtEl>
                                        <p:attrNameLst>
                                          <p:attrName>ppt_h</p:attrName>
                                        </p:attrNameLst>
                                      </p:cBhvr>
                                      <p:tavLst>
                                        <p:tav tm="0">
                                          <p:val>
                                            <p:strVal val="4*#ppt_h"/>
                                          </p:val>
                                        </p:tav>
                                        <p:tav tm="100000">
                                          <p:val>
                                            <p:strVal val="#ppt_h"/>
                                          </p:val>
                                        </p:tav>
                                      </p:tavLst>
                                    </p:anim>
                                  </p:childTnLst>
                                </p:cTn>
                              </p:par>
                            </p:childTnLst>
                          </p:cTn>
                        </p:par>
                        <p:par>
                          <p:cTn id="1465" fill="hold">
                            <p:stCondLst>
                              <p:cond delay="15700"/>
                            </p:stCondLst>
                            <p:childTnLst>
                              <p:par>
                                <p:cTn id="1466" presetID="23" presetClass="entr" presetSubtype="32" fill="hold" grpId="0" nodeType="afterEffect">
                                  <p:stCondLst>
                                    <p:cond delay="0"/>
                                  </p:stCondLst>
                                  <p:iterate>
                                    <p:tmAbs val="0"/>
                                  </p:iterate>
                                  <p:childTnLst>
                                    <p:set>
                                      <p:cBhvr>
                                        <p:cTn id="1467" fill="hold"/>
                                        <p:tgtEl>
                                          <p:spTgt spid="404"/>
                                        </p:tgtEl>
                                        <p:attrNameLst>
                                          <p:attrName>style.visibility</p:attrName>
                                        </p:attrNameLst>
                                      </p:cBhvr>
                                      <p:to>
                                        <p:strVal val="visible"/>
                                      </p:to>
                                    </p:set>
                                    <p:anim calcmode="lin" valueType="num">
                                      <p:cBhvr>
                                        <p:cTn id="1468" dur="100" fill="hold"/>
                                        <p:tgtEl>
                                          <p:spTgt spid="404"/>
                                        </p:tgtEl>
                                        <p:attrNameLst>
                                          <p:attrName>ppt_w</p:attrName>
                                        </p:attrNameLst>
                                      </p:cBhvr>
                                      <p:tavLst>
                                        <p:tav tm="0">
                                          <p:val>
                                            <p:strVal val="4*#ppt_w"/>
                                          </p:val>
                                        </p:tav>
                                        <p:tav tm="100000">
                                          <p:val>
                                            <p:strVal val="#ppt_w"/>
                                          </p:val>
                                        </p:tav>
                                      </p:tavLst>
                                    </p:anim>
                                    <p:anim calcmode="lin" valueType="num">
                                      <p:cBhvr>
                                        <p:cTn id="1469" dur="100" fill="hold"/>
                                        <p:tgtEl>
                                          <p:spTgt spid="404"/>
                                        </p:tgtEl>
                                        <p:attrNameLst>
                                          <p:attrName>ppt_h</p:attrName>
                                        </p:attrNameLst>
                                      </p:cBhvr>
                                      <p:tavLst>
                                        <p:tav tm="0">
                                          <p:val>
                                            <p:strVal val="4*#ppt_h"/>
                                          </p:val>
                                        </p:tav>
                                        <p:tav tm="100000">
                                          <p:val>
                                            <p:strVal val="#ppt_h"/>
                                          </p:val>
                                        </p:tav>
                                      </p:tavLst>
                                    </p:anim>
                                  </p:childTnLst>
                                </p:cTn>
                              </p:par>
                            </p:childTnLst>
                          </p:cTn>
                        </p:par>
                        <p:par>
                          <p:cTn id="1470" fill="hold">
                            <p:stCondLst>
                              <p:cond delay="15800"/>
                            </p:stCondLst>
                            <p:childTnLst>
                              <p:par>
                                <p:cTn id="1471" presetID="23" presetClass="entr" presetSubtype="32" fill="hold" grpId="0" nodeType="afterEffect">
                                  <p:stCondLst>
                                    <p:cond delay="0"/>
                                  </p:stCondLst>
                                  <p:iterate>
                                    <p:tmAbs val="0"/>
                                  </p:iterate>
                                  <p:childTnLst>
                                    <p:set>
                                      <p:cBhvr>
                                        <p:cTn id="1472" fill="hold"/>
                                        <p:tgtEl>
                                          <p:spTgt spid="405"/>
                                        </p:tgtEl>
                                        <p:attrNameLst>
                                          <p:attrName>style.visibility</p:attrName>
                                        </p:attrNameLst>
                                      </p:cBhvr>
                                      <p:to>
                                        <p:strVal val="visible"/>
                                      </p:to>
                                    </p:set>
                                    <p:anim calcmode="lin" valueType="num">
                                      <p:cBhvr>
                                        <p:cTn id="1473" dur="100" fill="hold"/>
                                        <p:tgtEl>
                                          <p:spTgt spid="405"/>
                                        </p:tgtEl>
                                        <p:attrNameLst>
                                          <p:attrName>ppt_w</p:attrName>
                                        </p:attrNameLst>
                                      </p:cBhvr>
                                      <p:tavLst>
                                        <p:tav tm="0">
                                          <p:val>
                                            <p:strVal val="4*#ppt_w"/>
                                          </p:val>
                                        </p:tav>
                                        <p:tav tm="100000">
                                          <p:val>
                                            <p:strVal val="#ppt_w"/>
                                          </p:val>
                                        </p:tav>
                                      </p:tavLst>
                                    </p:anim>
                                    <p:anim calcmode="lin" valueType="num">
                                      <p:cBhvr>
                                        <p:cTn id="1474" dur="100" fill="hold"/>
                                        <p:tgtEl>
                                          <p:spTgt spid="405"/>
                                        </p:tgtEl>
                                        <p:attrNameLst>
                                          <p:attrName>ppt_h</p:attrName>
                                        </p:attrNameLst>
                                      </p:cBhvr>
                                      <p:tavLst>
                                        <p:tav tm="0">
                                          <p:val>
                                            <p:strVal val="4*#ppt_h"/>
                                          </p:val>
                                        </p:tav>
                                        <p:tav tm="100000">
                                          <p:val>
                                            <p:strVal val="#ppt_h"/>
                                          </p:val>
                                        </p:tav>
                                      </p:tavLst>
                                    </p:anim>
                                  </p:childTnLst>
                                </p:cTn>
                              </p:par>
                            </p:childTnLst>
                          </p:cTn>
                        </p:par>
                        <p:par>
                          <p:cTn id="1475" fill="hold">
                            <p:stCondLst>
                              <p:cond delay="15900"/>
                            </p:stCondLst>
                            <p:childTnLst>
                              <p:par>
                                <p:cTn id="1476" presetID="23" presetClass="entr" presetSubtype="32" fill="hold" grpId="0" nodeType="afterEffect">
                                  <p:stCondLst>
                                    <p:cond delay="0"/>
                                  </p:stCondLst>
                                  <p:iterate>
                                    <p:tmAbs val="0"/>
                                  </p:iterate>
                                  <p:childTnLst>
                                    <p:set>
                                      <p:cBhvr>
                                        <p:cTn id="1477" fill="hold"/>
                                        <p:tgtEl>
                                          <p:spTgt spid="406"/>
                                        </p:tgtEl>
                                        <p:attrNameLst>
                                          <p:attrName>style.visibility</p:attrName>
                                        </p:attrNameLst>
                                      </p:cBhvr>
                                      <p:to>
                                        <p:strVal val="visible"/>
                                      </p:to>
                                    </p:set>
                                    <p:anim calcmode="lin" valueType="num">
                                      <p:cBhvr>
                                        <p:cTn id="1478" dur="100" fill="hold"/>
                                        <p:tgtEl>
                                          <p:spTgt spid="406"/>
                                        </p:tgtEl>
                                        <p:attrNameLst>
                                          <p:attrName>ppt_w</p:attrName>
                                        </p:attrNameLst>
                                      </p:cBhvr>
                                      <p:tavLst>
                                        <p:tav tm="0">
                                          <p:val>
                                            <p:strVal val="4*#ppt_w"/>
                                          </p:val>
                                        </p:tav>
                                        <p:tav tm="100000">
                                          <p:val>
                                            <p:strVal val="#ppt_w"/>
                                          </p:val>
                                        </p:tav>
                                      </p:tavLst>
                                    </p:anim>
                                    <p:anim calcmode="lin" valueType="num">
                                      <p:cBhvr>
                                        <p:cTn id="1479" dur="100" fill="hold"/>
                                        <p:tgtEl>
                                          <p:spTgt spid="406"/>
                                        </p:tgtEl>
                                        <p:attrNameLst>
                                          <p:attrName>ppt_h</p:attrName>
                                        </p:attrNameLst>
                                      </p:cBhvr>
                                      <p:tavLst>
                                        <p:tav tm="0">
                                          <p:val>
                                            <p:strVal val="4*#ppt_h"/>
                                          </p:val>
                                        </p:tav>
                                        <p:tav tm="100000">
                                          <p:val>
                                            <p:strVal val="#ppt_h"/>
                                          </p:val>
                                        </p:tav>
                                      </p:tavLst>
                                    </p:anim>
                                  </p:childTnLst>
                                </p:cTn>
                              </p:par>
                            </p:childTnLst>
                          </p:cTn>
                        </p:par>
                        <p:par>
                          <p:cTn id="1480" fill="hold">
                            <p:stCondLst>
                              <p:cond delay="16000"/>
                            </p:stCondLst>
                            <p:childTnLst>
                              <p:par>
                                <p:cTn id="1481" presetID="23" presetClass="entr" presetSubtype="32" fill="hold" grpId="0" nodeType="afterEffect">
                                  <p:stCondLst>
                                    <p:cond delay="0"/>
                                  </p:stCondLst>
                                  <p:iterate>
                                    <p:tmAbs val="0"/>
                                  </p:iterate>
                                  <p:childTnLst>
                                    <p:set>
                                      <p:cBhvr>
                                        <p:cTn id="1482" fill="hold"/>
                                        <p:tgtEl>
                                          <p:spTgt spid="407"/>
                                        </p:tgtEl>
                                        <p:attrNameLst>
                                          <p:attrName>style.visibility</p:attrName>
                                        </p:attrNameLst>
                                      </p:cBhvr>
                                      <p:to>
                                        <p:strVal val="visible"/>
                                      </p:to>
                                    </p:set>
                                    <p:anim calcmode="lin" valueType="num">
                                      <p:cBhvr>
                                        <p:cTn id="1483" dur="100" fill="hold"/>
                                        <p:tgtEl>
                                          <p:spTgt spid="407"/>
                                        </p:tgtEl>
                                        <p:attrNameLst>
                                          <p:attrName>ppt_w</p:attrName>
                                        </p:attrNameLst>
                                      </p:cBhvr>
                                      <p:tavLst>
                                        <p:tav tm="0">
                                          <p:val>
                                            <p:strVal val="4*#ppt_w"/>
                                          </p:val>
                                        </p:tav>
                                        <p:tav tm="100000">
                                          <p:val>
                                            <p:strVal val="#ppt_w"/>
                                          </p:val>
                                        </p:tav>
                                      </p:tavLst>
                                    </p:anim>
                                    <p:anim calcmode="lin" valueType="num">
                                      <p:cBhvr>
                                        <p:cTn id="1484" dur="100" fill="hold"/>
                                        <p:tgtEl>
                                          <p:spTgt spid="407"/>
                                        </p:tgtEl>
                                        <p:attrNameLst>
                                          <p:attrName>ppt_h</p:attrName>
                                        </p:attrNameLst>
                                      </p:cBhvr>
                                      <p:tavLst>
                                        <p:tav tm="0">
                                          <p:val>
                                            <p:strVal val="4*#ppt_h"/>
                                          </p:val>
                                        </p:tav>
                                        <p:tav tm="100000">
                                          <p:val>
                                            <p:strVal val="#ppt_h"/>
                                          </p:val>
                                        </p:tav>
                                      </p:tavLst>
                                    </p:anim>
                                  </p:childTnLst>
                                </p:cTn>
                              </p:par>
                            </p:childTnLst>
                          </p:cTn>
                        </p:par>
                        <p:par>
                          <p:cTn id="1485" fill="hold">
                            <p:stCondLst>
                              <p:cond delay="16100"/>
                            </p:stCondLst>
                            <p:childTnLst>
                              <p:par>
                                <p:cTn id="1486" presetID="23" presetClass="entr" presetSubtype="32" fill="hold" grpId="0" nodeType="afterEffect">
                                  <p:stCondLst>
                                    <p:cond delay="0"/>
                                  </p:stCondLst>
                                  <p:iterate>
                                    <p:tmAbs val="0"/>
                                  </p:iterate>
                                  <p:childTnLst>
                                    <p:set>
                                      <p:cBhvr>
                                        <p:cTn id="1487" fill="hold"/>
                                        <p:tgtEl>
                                          <p:spTgt spid="408"/>
                                        </p:tgtEl>
                                        <p:attrNameLst>
                                          <p:attrName>style.visibility</p:attrName>
                                        </p:attrNameLst>
                                      </p:cBhvr>
                                      <p:to>
                                        <p:strVal val="visible"/>
                                      </p:to>
                                    </p:set>
                                    <p:anim calcmode="lin" valueType="num">
                                      <p:cBhvr>
                                        <p:cTn id="1488" dur="100" fill="hold"/>
                                        <p:tgtEl>
                                          <p:spTgt spid="408"/>
                                        </p:tgtEl>
                                        <p:attrNameLst>
                                          <p:attrName>ppt_w</p:attrName>
                                        </p:attrNameLst>
                                      </p:cBhvr>
                                      <p:tavLst>
                                        <p:tav tm="0">
                                          <p:val>
                                            <p:strVal val="4*#ppt_w"/>
                                          </p:val>
                                        </p:tav>
                                        <p:tav tm="100000">
                                          <p:val>
                                            <p:strVal val="#ppt_w"/>
                                          </p:val>
                                        </p:tav>
                                      </p:tavLst>
                                    </p:anim>
                                    <p:anim calcmode="lin" valueType="num">
                                      <p:cBhvr>
                                        <p:cTn id="1489" dur="100" fill="hold"/>
                                        <p:tgtEl>
                                          <p:spTgt spid="408"/>
                                        </p:tgtEl>
                                        <p:attrNameLst>
                                          <p:attrName>ppt_h</p:attrName>
                                        </p:attrNameLst>
                                      </p:cBhvr>
                                      <p:tavLst>
                                        <p:tav tm="0">
                                          <p:val>
                                            <p:strVal val="4*#ppt_h"/>
                                          </p:val>
                                        </p:tav>
                                        <p:tav tm="100000">
                                          <p:val>
                                            <p:strVal val="#ppt_h"/>
                                          </p:val>
                                        </p:tav>
                                      </p:tavLst>
                                    </p:anim>
                                  </p:childTnLst>
                                </p:cTn>
                              </p:par>
                            </p:childTnLst>
                          </p:cTn>
                        </p:par>
                        <p:par>
                          <p:cTn id="1490" fill="hold">
                            <p:stCondLst>
                              <p:cond delay="16200"/>
                            </p:stCondLst>
                            <p:childTnLst>
                              <p:par>
                                <p:cTn id="1491" presetID="23" presetClass="entr" presetSubtype="32" fill="hold" grpId="0" nodeType="afterEffect">
                                  <p:stCondLst>
                                    <p:cond delay="0"/>
                                  </p:stCondLst>
                                  <p:iterate>
                                    <p:tmAbs val="0"/>
                                  </p:iterate>
                                  <p:childTnLst>
                                    <p:set>
                                      <p:cBhvr>
                                        <p:cTn id="1492" fill="hold"/>
                                        <p:tgtEl>
                                          <p:spTgt spid="409"/>
                                        </p:tgtEl>
                                        <p:attrNameLst>
                                          <p:attrName>style.visibility</p:attrName>
                                        </p:attrNameLst>
                                      </p:cBhvr>
                                      <p:to>
                                        <p:strVal val="visible"/>
                                      </p:to>
                                    </p:set>
                                    <p:anim calcmode="lin" valueType="num">
                                      <p:cBhvr>
                                        <p:cTn id="1493" dur="100" fill="hold"/>
                                        <p:tgtEl>
                                          <p:spTgt spid="409"/>
                                        </p:tgtEl>
                                        <p:attrNameLst>
                                          <p:attrName>ppt_w</p:attrName>
                                        </p:attrNameLst>
                                      </p:cBhvr>
                                      <p:tavLst>
                                        <p:tav tm="0">
                                          <p:val>
                                            <p:strVal val="4*#ppt_w"/>
                                          </p:val>
                                        </p:tav>
                                        <p:tav tm="100000">
                                          <p:val>
                                            <p:strVal val="#ppt_w"/>
                                          </p:val>
                                        </p:tav>
                                      </p:tavLst>
                                    </p:anim>
                                    <p:anim calcmode="lin" valueType="num">
                                      <p:cBhvr>
                                        <p:cTn id="1494" dur="100" fill="hold"/>
                                        <p:tgtEl>
                                          <p:spTgt spid="409"/>
                                        </p:tgtEl>
                                        <p:attrNameLst>
                                          <p:attrName>ppt_h</p:attrName>
                                        </p:attrNameLst>
                                      </p:cBhvr>
                                      <p:tavLst>
                                        <p:tav tm="0">
                                          <p:val>
                                            <p:strVal val="4*#ppt_h"/>
                                          </p:val>
                                        </p:tav>
                                        <p:tav tm="100000">
                                          <p:val>
                                            <p:strVal val="#ppt_h"/>
                                          </p:val>
                                        </p:tav>
                                      </p:tavLst>
                                    </p:anim>
                                  </p:childTnLst>
                                </p:cTn>
                              </p:par>
                            </p:childTnLst>
                          </p:cTn>
                        </p:par>
                        <p:par>
                          <p:cTn id="1495" fill="hold">
                            <p:stCondLst>
                              <p:cond delay="16300"/>
                            </p:stCondLst>
                            <p:childTnLst>
                              <p:par>
                                <p:cTn id="1496" presetID="23" presetClass="entr" presetSubtype="32" fill="hold" grpId="0" nodeType="afterEffect">
                                  <p:stCondLst>
                                    <p:cond delay="0"/>
                                  </p:stCondLst>
                                  <p:iterate>
                                    <p:tmAbs val="0"/>
                                  </p:iterate>
                                  <p:childTnLst>
                                    <p:set>
                                      <p:cBhvr>
                                        <p:cTn id="1497" fill="hold"/>
                                        <p:tgtEl>
                                          <p:spTgt spid="410"/>
                                        </p:tgtEl>
                                        <p:attrNameLst>
                                          <p:attrName>style.visibility</p:attrName>
                                        </p:attrNameLst>
                                      </p:cBhvr>
                                      <p:to>
                                        <p:strVal val="visible"/>
                                      </p:to>
                                    </p:set>
                                    <p:anim calcmode="lin" valueType="num">
                                      <p:cBhvr>
                                        <p:cTn id="1498" dur="100" fill="hold"/>
                                        <p:tgtEl>
                                          <p:spTgt spid="410"/>
                                        </p:tgtEl>
                                        <p:attrNameLst>
                                          <p:attrName>ppt_w</p:attrName>
                                        </p:attrNameLst>
                                      </p:cBhvr>
                                      <p:tavLst>
                                        <p:tav tm="0">
                                          <p:val>
                                            <p:strVal val="4*#ppt_w"/>
                                          </p:val>
                                        </p:tav>
                                        <p:tav tm="100000">
                                          <p:val>
                                            <p:strVal val="#ppt_w"/>
                                          </p:val>
                                        </p:tav>
                                      </p:tavLst>
                                    </p:anim>
                                    <p:anim calcmode="lin" valueType="num">
                                      <p:cBhvr>
                                        <p:cTn id="1499" dur="100" fill="hold"/>
                                        <p:tgtEl>
                                          <p:spTgt spid="410"/>
                                        </p:tgtEl>
                                        <p:attrNameLst>
                                          <p:attrName>ppt_h</p:attrName>
                                        </p:attrNameLst>
                                      </p:cBhvr>
                                      <p:tavLst>
                                        <p:tav tm="0">
                                          <p:val>
                                            <p:strVal val="4*#ppt_h"/>
                                          </p:val>
                                        </p:tav>
                                        <p:tav tm="100000">
                                          <p:val>
                                            <p:strVal val="#ppt_h"/>
                                          </p:val>
                                        </p:tav>
                                      </p:tavLst>
                                    </p:anim>
                                  </p:childTnLst>
                                </p:cTn>
                              </p:par>
                            </p:childTnLst>
                          </p:cTn>
                        </p:par>
                        <p:par>
                          <p:cTn id="1500" fill="hold">
                            <p:stCondLst>
                              <p:cond delay="16400"/>
                            </p:stCondLst>
                            <p:childTnLst>
                              <p:par>
                                <p:cTn id="1501" presetID="23" presetClass="entr" presetSubtype="32" fill="hold" grpId="0" nodeType="afterEffect">
                                  <p:stCondLst>
                                    <p:cond delay="0"/>
                                  </p:stCondLst>
                                  <p:iterate>
                                    <p:tmAbs val="0"/>
                                  </p:iterate>
                                  <p:childTnLst>
                                    <p:set>
                                      <p:cBhvr>
                                        <p:cTn id="1502" fill="hold"/>
                                        <p:tgtEl>
                                          <p:spTgt spid="411"/>
                                        </p:tgtEl>
                                        <p:attrNameLst>
                                          <p:attrName>style.visibility</p:attrName>
                                        </p:attrNameLst>
                                      </p:cBhvr>
                                      <p:to>
                                        <p:strVal val="visible"/>
                                      </p:to>
                                    </p:set>
                                    <p:anim calcmode="lin" valueType="num">
                                      <p:cBhvr>
                                        <p:cTn id="1503" dur="100" fill="hold"/>
                                        <p:tgtEl>
                                          <p:spTgt spid="411"/>
                                        </p:tgtEl>
                                        <p:attrNameLst>
                                          <p:attrName>ppt_w</p:attrName>
                                        </p:attrNameLst>
                                      </p:cBhvr>
                                      <p:tavLst>
                                        <p:tav tm="0">
                                          <p:val>
                                            <p:strVal val="4*#ppt_w"/>
                                          </p:val>
                                        </p:tav>
                                        <p:tav tm="100000">
                                          <p:val>
                                            <p:strVal val="#ppt_w"/>
                                          </p:val>
                                        </p:tav>
                                      </p:tavLst>
                                    </p:anim>
                                    <p:anim calcmode="lin" valueType="num">
                                      <p:cBhvr>
                                        <p:cTn id="1504" dur="100" fill="hold"/>
                                        <p:tgtEl>
                                          <p:spTgt spid="411"/>
                                        </p:tgtEl>
                                        <p:attrNameLst>
                                          <p:attrName>ppt_h</p:attrName>
                                        </p:attrNameLst>
                                      </p:cBhvr>
                                      <p:tavLst>
                                        <p:tav tm="0">
                                          <p:val>
                                            <p:strVal val="4*#ppt_h"/>
                                          </p:val>
                                        </p:tav>
                                        <p:tav tm="100000">
                                          <p:val>
                                            <p:strVal val="#ppt_h"/>
                                          </p:val>
                                        </p:tav>
                                      </p:tavLst>
                                    </p:anim>
                                  </p:childTnLst>
                                </p:cTn>
                              </p:par>
                            </p:childTnLst>
                          </p:cTn>
                        </p:par>
                        <p:par>
                          <p:cTn id="1505" fill="hold">
                            <p:stCondLst>
                              <p:cond delay="16500"/>
                            </p:stCondLst>
                            <p:childTnLst>
                              <p:par>
                                <p:cTn id="1506" presetID="23" presetClass="entr" presetSubtype="32" fill="hold" grpId="0" nodeType="afterEffect">
                                  <p:stCondLst>
                                    <p:cond delay="0"/>
                                  </p:stCondLst>
                                  <p:iterate>
                                    <p:tmAbs val="0"/>
                                  </p:iterate>
                                  <p:childTnLst>
                                    <p:set>
                                      <p:cBhvr>
                                        <p:cTn id="1507" fill="hold"/>
                                        <p:tgtEl>
                                          <p:spTgt spid="412"/>
                                        </p:tgtEl>
                                        <p:attrNameLst>
                                          <p:attrName>style.visibility</p:attrName>
                                        </p:attrNameLst>
                                      </p:cBhvr>
                                      <p:to>
                                        <p:strVal val="visible"/>
                                      </p:to>
                                    </p:set>
                                    <p:anim calcmode="lin" valueType="num">
                                      <p:cBhvr>
                                        <p:cTn id="1508" dur="100" fill="hold"/>
                                        <p:tgtEl>
                                          <p:spTgt spid="412"/>
                                        </p:tgtEl>
                                        <p:attrNameLst>
                                          <p:attrName>ppt_w</p:attrName>
                                        </p:attrNameLst>
                                      </p:cBhvr>
                                      <p:tavLst>
                                        <p:tav tm="0">
                                          <p:val>
                                            <p:strVal val="4*#ppt_w"/>
                                          </p:val>
                                        </p:tav>
                                        <p:tav tm="100000">
                                          <p:val>
                                            <p:strVal val="#ppt_w"/>
                                          </p:val>
                                        </p:tav>
                                      </p:tavLst>
                                    </p:anim>
                                    <p:anim calcmode="lin" valueType="num">
                                      <p:cBhvr>
                                        <p:cTn id="1509" dur="100" fill="hold"/>
                                        <p:tgtEl>
                                          <p:spTgt spid="412"/>
                                        </p:tgtEl>
                                        <p:attrNameLst>
                                          <p:attrName>ppt_h</p:attrName>
                                        </p:attrNameLst>
                                      </p:cBhvr>
                                      <p:tavLst>
                                        <p:tav tm="0">
                                          <p:val>
                                            <p:strVal val="4*#ppt_h"/>
                                          </p:val>
                                        </p:tav>
                                        <p:tav tm="100000">
                                          <p:val>
                                            <p:strVal val="#ppt_h"/>
                                          </p:val>
                                        </p:tav>
                                      </p:tavLst>
                                    </p:anim>
                                  </p:childTnLst>
                                </p:cTn>
                              </p:par>
                            </p:childTnLst>
                          </p:cTn>
                        </p:par>
                        <p:par>
                          <p:cTn id="1510" fill="hold">
                            <p:stCondLst>
                              <p:cond delay="16600"/>
                            </p:stCondLst>
                            <p:childTnLst>
                              <p:par>
                                <p:cTn id="1511" presetID="23" presetClass="entr" presetSubtype="32" fill="hold" grpId="0" nodeType="afterEffect">
                                  <p:stCondLst>
                                    <p:cond delay="0"/>
                                  </p:stCondLst>
                                  <p:iterate>
                                    <p:tmAbs val="0"/>
                                  </p:iterate>
                                  <p:childTnLst>
                                    <p:set>
                                      <p:cBhvr>
                                        <p:cTn id="1512" fill="hold"/>
                                        <p:tgtEl>
                                          <p:spTgt spid="413"/>
                                        </p:tgtEl>
                                        <p:attrNameLst>
                                          <p:attrName>style.visibility</p:attrName>
                                        </p:attrNameLst>
                                      </p:cBhvr>
                                      <p:to>
                                        <p:strVal val="visible"/>
                                      </p:to>
                                    </p:set>
                                    <p:anim calcmode="lin" valueType="num">
                                      <p:cBhvr>
                                        <p:cTn id="1513" dur="100" fill="hold"/>
                                        <p:tgtEl>
                                          <p:spTgt spid="413"/>
                                        </p:tgtEl>
                                        <p:attrNameLst>
                                          <p:attrName>ppt_w</p:attrName>
                                        </p:attrNameLst>
                                      </p:cBhvr>
                                      <p:tavLst>
                                        <p:tav tm="0">
                                          <p:val>
                                            <p:strVal val="4*#ppt_w"/>
                                          </p:val>
                                        </p:tav>
                                        <p:tav tm="100000">
                                          <p:val>
                                            <p:strVal val="#ppt_w"/>
                                          </p:val>
                                        </p:tav>
                                      </p:tavLst>
                                    </p:anim>
                                    <p:anim calcmode="lin" valueType="num">
                                      <p:cBhvr>
                                        <p:cTn id="1514" dur="100" fill="hold"/>
                                        <p:tgtEl>
                                          <p:spTgt spid="413"/>
                                        </p:tgtEl>
                                        <p:attrNameLst>
                                          <p:attrName>ppt_h</p:attrName>
                                        </p:attrNameLst>
                                      </p:cBhvr>
                                      <p:tavLst>
                                        <p:tav tm="0">
                                          <p:val>
                                            <p:strVal val="4*#ppt_h"/>
                                          </p:val>
                                        </p:tav>
                                        <p:tav tm="100000">
                                          <p:val>
                                            <p:strVal val="#ppt_h"/>
                                          </p:val>
                                        </p:tav>
                                      </p:tavLst>
                                    </p:anim>
                                  </p:childTnLst>
                                </p:cTn>
                              </p:par>
                            </p:childTnLst>
                          </p:cTn>
                        </p:par>
                        <p:par>
                          <p:cTn id="1515" fill="hold">
                            <p:stCondLst>
                              <p:cond delay="16700"/>
                            </p:stCondLst>
                            <p:childTnLst>
                              <p:par>
                                <p:cTn id="1516" presetID="23" presetClass="entr" presetSubtype="32" fill="hold" grpId="0" nodeType="afterEffect">
                                  <p:stCondLst>
                                    <p:cond delay="0"/>
                                  </p:stCondLst>
                                  <p:iterate>
                                    <p:tmAbs val="0"/>
                                  </p:iterate>
                                  <p:childTnLst>
                                    <p:set>
                                      <p:cBhvr>
                                        <p:cTn id="1517" fill="hold"/>
                                        <p:tgtEl>
                                          <p:spTgt spid="414"/>
                                        </p:tgtEl>
                                        <p:attrNameLst>
                                          <p:attrName>style.visibility</p:attrName>
                                        </p:attrNameLst>
                                      </p:cBhvr>
                                      <p:to>
                                        <p:strVal val="visible"/>
                                      </p:to>
                                    </p:set>
                                    <p:anim calcmode="lin" valueType="num">
                                      <p:cBhvr>
                                        <p:cTn id="1518" dur="100" fill="hold"/>
                                        <p:tgtEl>
                                          <p:spTgt spid="414"/>
                                        </p:tgtEl>
                                        <p:attrNameLst>
                                          <p:attrName>ppt_w</p:attrName>
                                        </p:attrNameLst>
                                      </p:cBhvr>
                                      <p:tavLst>
                                        <p:tav tm="0">
                                          <p:val>
                                            <p:strVal val="4*#ppt_w"/>
                                          </p:val>
                                        </p:tav>
                                        <p:tav tm="100000">
                                          <p:val>
                                            <p:strVal val="#ppt_w"/>
                                          </p:val>
                                        </p:tav>
                                      </p:tavLst>
                                    </p:anim>
                                    <p:anim calcmode="lin" valueType="num">
                                      <p:cBhvr>
                                        <p:cTn id="1519" dur="100" fill="hold"/>
                                        <p:tgtEl>
                                          <p:spTgt spid="414"/>
                                        </p:tgtEl>
                                        <p:attrNameLst>
                                          <p:attrName>ppt_h</p:attrName>
                                        </p:attrNameLst>
                                      </p:cBhvr>
                                      <p:tavLst>
                                        <p:tav tm="0">
                                          <p:val>
                                            <p:strVal val="4*#ppt_h"/>
                                          </p:val>
                                        </p:tav>
                                        <p:tav tm="100000">
                                          <p:val>
                                            <p:strVal val="#ppt_h"/>
                                          </p:val>
                                        </p:tav>
                                      </p:tavLst>
                                    </p:anim>
                                  </p:childTnLst>
                                </p:cTn>
                              </p:par>
                            </p:childTnLst>
                          </p:cTn>
                        </p:par>
                        <p:par>
                          <p:cTn id="1520" fill="hold">
                            <p:stCondLst>
                              <p:cond delay="16800"/>
                            </p:stCondLst>
                            <p:childTnLst>
                              <p:par>
                                <p:cTn id="1521" presetID="23" presetClass="entr" presetSubtype="32" fill="hold" grpId="0" nodeType="afterEffect">
                                  <p:stCondLst>
                                    <p:cond delay="0"/>
                                  </p:stCondLst>
                                  <p:iterate>
                                    <p:tmAbs val="0"/>
                                  </p:iterate>
                                  <p:childTnLst>
                                    <p:set>
                                      <p:cBhvr>
                                        <p:cTn id="1522" fill="hold"/>
                                        <p:tgtEl>
                                          <p:spTgt spid="415"/>
                                        </p:tgtEl>
                                        <p:attrNameLst>
                                          <p:attrName>style.visibility</p:attrName>
                                        </p:attrNameLst>
                                      </p:cBhvr>
                                      <p:to>
                                        <p:strVal val="visible"/>
                                      </p:to>
                                    </p:set>
                                    <p:anim calcmode="lin" valueType="num">
                                      <p:cBhvr>
                                        <p:cTn id="1523" dur="100" fill="hold"/>
                                        <p:tgtEl>
                                          <p:spTgt spid="415"/>
                                        </p:tgtEl>
                                        <p:attrNameLst>
                                          <p:attrName>ppt_w</p:attrName>
                                        </p:attrNameLst>
                                      </p:cBhvr>
                                      <p:tavLst>
                                        <p:tav tm="0">
                                          <p:val>
                                            <p:strVal val="4*#ppt_w"/>
                                          </p:val>
                                        </p:tav>
                                        <p:tav tm="100000">
                                          <p:val>
                                            <p:strVal val="#ppt_w"/>
                                          </p:val>
                                        </p:tav>
                                      </p:tavLst>
                                    </p:anim>
                                    <p:anim calcmode="lin" valueType="num">
                                      <p:cBhvr>
                                        <p:cTn id="1524" dur="100" fill="hold"/>
                                        <p:tgtEl>
                                          <p:spTgt spid="415"/>
                                        </p:tgtEl>
                                        <p:attrNameLst>
                                          <p:attrName>ppt_h</p:attrName>
                                        </p:attrNameLst>
                                      </p:cBhvr>
                                      <p:tavLst>
                                        <p:tav tm="0">
                                          <p:val>
                                            <p:strVal val="4*#ppt_h"/>
                                          </p:val>
                                        </p:tav>
                                        <p:tav tm="100000">
                                          <p:val>
                                            <p:strVal val="#ppt_h"/>
                                          </p:val>
                                        </p:tav>
                                      </p:tavLst>
                                    </p:anim>
                                  </p:childTnLst>
                                </p:cTn>
                              </p:par>
                            </p:childTnLst>
                          </p:cTn>
                        </p:par>
                        <p:par>
                          <p:cTn id="1525" fill="hold">
                            <p:stCondLst>
                              <p:cond delay="16900"/>
                            </p:stCondLst>
                            <p:childTnLst>
                              <p:par>
                                <p:cTn id="1526" presetID="23" presetClass="entr" presetSubtype="32" fill="hold" grpId="0" nodeType="afterEffect">
                                  <p:stCondLst>
                                    <p:cond delay="0"/>
                                  </p:stCondLst>
                                  <p:iterate>
                                    <p:tmAbs val="0"/>
                                  </p:iterate>
                                  <p:childTnLst>
                                    <p:set>
                                      <p:cBhvr>
                                        <p:cTn id="1527" fill="hold"/>
                                        <p:tgtEl>
                                          <p:spTgt spid="416"/>
                                        </p:tgtEl>
                                        <p:attrNameLst>
                                          <p:attrName>style.visibility</p:attrName>
                                        </p:attrNameLst>
                                      </p:cBhvr>
                                      <p:to>
                                        <p:strVal val="visible"/>
                                      </p:to>
                                    </p:set>
                                    <p:anim calcmode="lin" valueType="num">
                                      <p:cBhvr>
                                        <p:cTn id="1528" dur="100" fill="hold"/>
                                        <p:tgtEl>
                                          <p:spTgt spid="416"/>
                                        </p:tgtEl>
                                        <p:attrNameLst>
                                          <p:attrName>ppt_w</p:attrName>
                                        </p:attrNameLst>
                                      </p:cBhvr>
                                      <p:tavLst>
                                        <p:tav tm="0">
                                          <p:val>
                                            <p:strVal val="4*#ppt_w"/>
                                          </p:val>
                                        </p:tav>
                                        <p:tav tm="100000">
                                          <p:val>
                                            <p:strVal val="#ppt_w"/>
                                          </p:val>
                                        </p:tav>
                                      </p:tavLst>
                                    </p:anim>
                                    <p:anim calcmode="lin" valueType="num">
                                      <p:cBhvr>
                                        <p:cTn id="1529" dur="100" fill="hold"/>
                                        <p:tgtEl>
                                          <p:spTgt spid="416"/>
                                        </p:tgtEl>
                                        <p:attrNameLst>
                                          <p:attrName>ppt_h</p:attrName>
                                        </p:attrNameLst>
                                      </p:cBhvr>
                                      <p:tavLst>
                                        <p:tav tm="0">
                                          <p:val>
                                            <p:strVal val="4*#ppt_h"/>
                                          </p:val>
                                        </p:tav>
                                        <p:tav tm="100000">
                                          <p:val>
                                            <p:strVal val="#ppt_h"/>
                                          </p:val>
                                        </p:tav>
                                      </p:tavLst>
                                    </p:anim>
                                  </p:childTnLst>
                                </p:cTn>
                              </p:par>
                            </p:childTnLst>
                          </p:cTn>
                        </p:par>
                        <p:par>
                          <p:cTn id="1530" fill="hold">
                            <p:stCondLst>
                              <p:cond delay="17000"/>
                            </p:stCondLst>
                            <p:childTnLst>
                              <p:par>
                                <p:cTn id="1531" presetID="23" presetClass="entr" presetSubtype="32" fill="hold" grpId="0" nodeType="afterEffect">
                                  <p:stCondLst>
                                    <p:cond delay="0"/>
                                  </p:stCondLst>
                                  <p:iterate>
                                    <p:tmAbs val="0"/>
                                  </p:iterate>
                                  <p:childTnLst>
                                    <p:set>
                                      <p:cBhvr>
                                        <p:cTn id="1532" fill="hold"/>
                                        <p:tgtEl>
                                          <p:spTgt spid="417"/>
                                        </p:tgtEl>
                                        <p:attrNameLst>
                                          <p:attrName>style.visibility</p:attrName>
                                        </p:attrNameLst>
                                      </p:cBhvr>
                                      <p:to>
                                        <p:strVal val="visible"/>
                                      </p:to>
                                    </p:set>
                                    <p:anim calcmode="lin" valueType="num">
                                      <p:cBhvr>
                                        <p:cTn id="1533" dur="100" fill="hold"/>
                                        <p:tgtEl>
                                          <p:spTgt spid="417"/>
                                        </p:tgtEl>
                                        <p:attrNameLst>
                                          <p:attrName>ppt_w</p:attrName>
                                        </p:attrNameLst>
                                      </p:cBhvr>
                                      <p:tavLst>
                                        <p:tav tm="0">
                                          <p:val>
                                            <p:strVal val="4*#ppt_w"/>
                                          </p:val>
                                        </p:tav>
                                        <p:tav tm="100000">
                                          <p:val>
                                            <p:strVal val="#ppt_w"/>
                                          </p:val>
                                        </p:tav>
                                      </p:tavLst>
                                    </p:anim>
                                    <p:anim calcmode="lin" valueType="num">
                                      <p:cBhvr>
                                        <p:cTn id="1534" dur="100" fill="hold"/>
                                        <p:tgtEl>
                                          <p:spTgt spid="417"/>
                                        </p:tgtEl>
                                        <p:attrNameLst>
                                          <p:attrName>ppt_h</p:attrName>
                                        </p:attrNameLst>
                                      </p:cBhvr>
                                      <p:tavLst>
                                        <p:tav tm="0">
                                          <p:val>
                                            <p:strVal val="4*#ppt_h"/>
                                          </p:val>
                                        </p:tav>
                                        <p:tav tm="100000">
                                          <p:val>
                                            <p:strVal val="#ppt_h"/>
                                          </p:val>
                                        </p:tav>
                                      </p:tavLst>
                                    </p:anim>
                                  </p:childTnLst>
                                </p:cTn>
                              </p:par>
                            </p:childTnLst>
                          </p:cTn>
                        </p:par>
                        <p:par>
                          <p:cTn id="1535" fill="hold">
                            <p:stCondLst>
                              <p:cond delay="17100"/>
                            </p:stCondLst>
                            <p:childTnLst>
                              <p:par>
                                <p:cTn id="1536" presetID="23" presetClass="entr" presetSubtype="32" fill="hold" grpId="0" nodeType="afterEffect">
                                  <p:stCondLst>
                                    <p:cond delay="0"/>
                                  </p:stCondLst>
                                  <p:iterate>
                                    <p:tmAbs val="0"/>
                                  </p:iterate>
                                  <p:childTnLst>
                                    <p:set>
                                      <p:cBhvr>
                                        <p:cTn id="1537" fill="hold"/>
                                        <p:tgtEl>
                                          <p:spTgt spid="418"/>
                                        </p:tgtEl>
                                        <p:attrNameLst>
                                          <p:attrName>style.visibility</p:attrName>
                                        </p:attrNameLst>
                                      </p:cBhvr>
                                      <p:to>
                                        <p:strVal val="visible"/>
                                      </p:to>
                                    </p:set>
                                    <p:anim calcmode="lin" valueType="num">
                                      <p:cBhvr>
                                        <p:cTn id="1538" dur="100" fill="hold"/>
                                        <p:tgtEl>
                                          <p:spTgt spid="418"/>
                                        </p:tgtEl>
                                        <p:attrNameLst>
                                          <p:attrName>ppt_w</p:attrName>
                                        </p:attrNameLst>
                                      </p:cBhvr>
                                      <p:tavLst>
                                        <p:tav tm="0">
                                          <p:val>
                                            <p:strVal val="4*#ppt_w"/>
                                          </p:val>
                                        </p:tav>
                                        <p:tav tm="100000">
                                          <p:val>
                                            <p:strVal val="#ppt_w"/>
                                          </p:val>
                                        </p:tav>
                                      </p:tavLst>
                                    </p:anim>
                                    <p:anim calcmode="lin" valueType="num">
                                      <p:cBhvr>
                                        <p:cTn id="1539" dur="100" fill="hold"/>
                                        <p:tgtEl>
                                          <p:spTgt spid="418"/>
                                        </p:tgtEl>
                                        <p:attrNameLst>
                                          <p:attrName>ppt_h</p:attrName>
                                        </p:attrNameLst>
                                      </p:cBhvr>
                                      <p:tavLst>
                                        <p:tav tm="0">
                                          <p:val>
                                            <p:strVal val="4*#ppt_h"/>
                                          </p:val>
                                        </p:tav>
                                        <p:tav tm="100000">
                                          <p:val>
                                            <p:strVal val="#ppt_h"/>
                                          </p:val>
                                        </p:tav>
                                      </p:tavLst>
                                    </p:anim>
                                  </p:childTnLst>
                                </p:cTn>
                              </p:par>
                            </p:childTnLst>
                          </p:cTn>
                        </p:par>
                        <p:par>
                          <p:cTn id="1540" fill="hold">
                            <p:stCondLst>
                              <p:cond delay="17200"/>
                            </p:stCondLst>
                            <p:childTnLst>
                              <p:par>
                                <p:cTn id="1541" presetID="23" presetClass="entr" presetSubtype="32" fill="hold" grpId="0" nodeType="afterEffect">
                                  <p:stCondLst>
                                    <p:cond delay="0"/>
                                  </p:stCondLst>
                                  <p:iterate>
                                    <p:tmAbs val="0"/>
                                  </p:iterate>
                                  <p:childTnLst>
                                    <p:set>
                                      <p:cBhvr>
                                        <p:cTn id="1542" fill="hold"/>
                                        <p:tgtEl>
                                          <p:spTgt spid="419"/>
                                        </p:tgtEl>
                                        <p:attrNameLst>
                                          <p:attrName>style.visibility</p:attrName>
                                        </p:attrNameLst>
                                      </p:cBhvr>
                                      <p:to>
                                        <p:strVal val="visible"/>
                                      </p:to>
                                    </p:set>
                                    <p:anim calcmode="lin" valueType="num">
                                      <p:cBhvr>
                                        <p:cTn id="1543" dur="100" fill="hold"/>
                                        <p:tgtEl>
                                          <p:spTgt spid="419"/>
                                        </p:tgtEl>
                                        <p:attrNameLst>
                                          <p:attrName>ppt_w</p:attrName>
                                        </p:attrNameLst>
                                      </p:cBhvr>
                                      <p:tavLst>
                                        <p:tav tm="0">
                                          <p:val>
                                            <p:strVal val="4*#ppt_w"/>
                                          </p:val>
                                        </p:tav>
                                        <p:tav tm="100000">
                                          <p:val>
                                            <p:strVal val="#ppt_w"/>
                                          </p:val>
                                        </p:tav>
                                      </p:tavLst>
                                    </p:anim>
                                    <p:anim calcmode="lin" valueType="num">
                                      <p:cBhvr>
                                        <p:cTn id="1544" dur="100" fill="hold"/>
                                        <p:tgtEl>
                                          <p:spTgt spid="419"/>
                                        </p:tgtEl>
                                        <p:attrNameLst>
                                          <p:attrName>ppt_h</p:attrName>
                                        </p:attrNameLst>
                                      </p:cBhvr>
                                      <p:tavLst>
                                        <p:tav tm="0">
                                          <p:val>
                                            <p:strVal val="4*#ppt_h"/>
                                          </p:val>
                                        </p:tav>
                                        <p:tav tm="100000">
                                          <p:val>
                                            <p:strVal val="#ppt_h"/>
                                          </p:val>
                                        </p:tav>
                                      </p:tavLst>
                                    </p:anim>
                                  </p:childTnLst>
                                </p:cTn>
                              </p:par>
                            </p:childTnLst>
                          </p:cTn>
                        </p:par>
                        <p:par>
                          <p:cTn id="1545" fill="hold">
                            <p:stCondLst>
                              <p:cond delay="17300"/>
                            </p:stCondLst>
                            <p:childTnLst>
                              <p:par>
                                <p:cTn id="1546" presetID="23" presetClass="entr" presetSubtype="32" fill="hold" grpId="0" nodeType="afterEffect">
                                  <p:stCondLst>
                                    <p:cond delay="0"/>
                                  </p:stCondLst>
                                  <p:iterate>
                                    <p:tmAbs val="0"/>
                                  </p:iterate>
                                  <p:childTnLst>
                                    <p:set>
                                      <p:cBhvr>
                                        <p:cTn id="1547" fill="hold"/>
                                        <p:tgtEl>
                                          <p:spTgt spid="420"/>
                                        </p:tgtEl>
                                        <p:attrNameLst>
                                          <p:attrName>style.visibility</p:attrName>
                                        </p:attrNameLst>
                                      </p:cBhvr>
                                      <p:to>
                                        <p:strVal val="visible"/>
                                      </p:to>
                                    </p:set>
                                    <p:anim calcmode="lin" valueType="num">
                                      <p:cBhvr>
                                        <p:cTn id="1548" dur="100" fill="hold"/>
                                        <p:tgtEl>
                                          <p:spTgt spid="420"/>
                                        </p:tgtEl>
                                        <p:attrNameLst>
                                          <p:attrName>ppt_w</p:attrName>
                                        </p:attrNameLst>
                                      </p:cBhvr>
                                      <p:tavLst>
                                        <p:tav tm="0">
                                          <p:val>
                                            <p:strVal val="4*#ppt_w"/>
                                          </p:val>
                                        </p:tav>
                                        <p:tav tm="100000">
                                          <p:val>
                                            <p:strVal val="#ppt_w"/>
                                          </p:val>
                                        </p:tav>
                                      </p:tavLst>
                                    </p:anim>
                                    <p:anim calcmode="lin" valueType="num">
                                      <p:cBhvr>
                                        <p:cTn id="1549" dur="100" fill="hold"/>
                                        <p:tgtEl>
                                          <p:spTgt spid="420"/>
                                        </p:tgtEl>
                                        <p:attrNameLst>
                                          <p:attrName>ppt_h</p:attrName>
                                        </p:attrNameLst>
                                      </p:cBhvr>
                                      <p:tavLst>
                                        <p:tav tm="0">
                                          <p:val>
                                            <p:strVal val="4*#ppt_h"/>
                                          </p:val>
                                        </p:tav>
                                        <p:tav tm="100000">
                                          <p:val>
                                            <p:strVal val="#ppt_h"/>
                                          </p:val>
                                        </p:tav>
                                      </p:tavLst>
                                    </p:anim>
                                  </p:childTnLst>
                                </p:cTn>
                              </p:par>
                            </p:childTnLst>
                          </p:cTn>
                        </p:par>
                        <p:par>
                          <p:cTn id="1550" fill="hold">
                            <p:stCondLst>
                              <p:cond delay="17400"/>
                            </p:stCondLst>
                            <p:childTnLst>
                              <p:par>
                                <p:cTn id="1551" presetID="23" presetClass="entr" presetSubtype="32" fill="hold" grpId="0" nodeType="afterEffect">
                                  <p:stCondLst>
                                    <p:cond delay="0"/>
                                  </p:stCondLst>
                                  <p:iterate>
                                    <p:tmAbs val="0"/>
                                  </p:iterate>
                                  <p:childTnLst>
                                    <p:set>
                                      <p:cBhvr>
                                        <p:cTn id="1552" fill="hold"/>
                                        <p:tgtEl>
                                          <p:spTgt spid="421"/>
                                        </p:tgtEl>
                                        <p:attrNameLst>
                                          <p:attrName>style.visibility</p:attrName>
                                        </p:attrNameLst>
                                      </p:cBhvr>
                                      <p:to>
                                        <p:strVal val="visible"/>
                                      </p:to>
                                    </p:set>
                                    <p:anim calcmode="lin" valueType="num">
                                      <p:cBhvr>
                                        <p:cTn id="1553" dur="100" fill="hold"/>
                                        <p:tgtEl>
                                          <p:spTgt spid="421"/>
                                        </p:tgtEl>
                                        <p:attrNameLst>
                                          <p:attrName>ppt_w</p:attrName>
                                        </p:attrNameLst>
                                      </p:cBhvr>
                                      <p:tavLst>
                                        <p:tav tm="0">
                                          <p:val>
                                            <p:strVal val="4*#ppt_w"/>
                                          </p:val>
                                        </p:tav>
                                        <p:tav tm="100000">
                                          <p:val>
                                            <p:strVal val="#ppt_w"/>
                                          </p:val>
                                        </p:tav>
                                      </p:tavLst>
                                    </p:anim>
                                    <p:anim calcmode="lin" valueType="num">
                                      <p:cBhvr>
                                        <p:cTn id="1554" dur="100" fill="hold"/>
                                        <p:tgtEl>
                                          <p:spTgt spid="421"/>
                                        </p:tgtEl>
                                        <p:attrNameLst>
                                          <p:attrName>ppt_h</p:attrName>
                                        </p:attrNameLst>
                                      </p:cBhvr>
                                      <p:tavLst>
                                        <p:tav tm="0">
                                          <p:val>
                                            <p:strVal val="4*#ppt_h"/>
                                          </p:val>
                                        </p:tav>
                                        <p:tav tm="100000">
                                          <p:val>
                                            <p:strVal val="#ppt_h"/>
                                          </p:val>
                                        </p:tav>
                                      </p:tavLst>
                                    </p:anim>
                                  </p:childTnLst>
                                </p:cTn>
                              </p:par>
                            </p:childTnLst>
                          </p:cTn>
                        </p:par>
                        <p:par>
                          <p:cTn id="1555" fill="hold">
                            <p:stCondLst>
                              <p:cond delay="17500"/>
                            </p:stCondLst>
                            <p:childTnLst>
                              <p:par>
                                <p:cTn id="1556" presetID="23" presetClass="entr" presetSubtype="32" fill="hold" grpId="0" nodeType="afterEffect">
                                  <p:stCondLst>
                                    <p:cond delay="0"/>
                                  </p:stCondLst>
                                  <p:iterate>
                                    <p:tmAbs val="0"/>
                                  </p:iterate>
                                  <p:childTnLst>
                                    <p:set>
                                      <p:cBhvr>
                                        <p:cTn id="1557" fill="hold"/>
                                        <p:tgtEl>
                                          <p:spTgt spid="422"/>
                                        </p:tgtEl>
                                        <p:attrNameLst>
                                          <p:attrName>style.visibility</p:attrName>
                                        </p:attrNameLst>
                                      </p:cBhvr>
                                      <p:to>
                                        <p:strVal val="visible"/>
                                      </p:to>
                                    </p:set>
                                    <p:anim calcmode="lin" valueType="num">
                                      <p:cBhvr>
                                        <p:cTn id="1558" dur="100" fill="hold"/>
                                        <p:tgtEl>
                                          <p:spTgt spid="422"/>
                                        </p:tgtEl>
                                        <p:attrNameLst>
                                          <p:attrName>ppt_w</p:attrName>
                                        </p:attrNameLst>
                                      </p:cBhvr>
                                      <p:tavLst>
                                        <p:tav tm="0">
                                          <p:val>
                                            <p:strVal val="4*#ppt_w"/>
                                          </p:val>
                                        </p:tav>
                                        <p:tav tm="100000">
                                          <p:val>
                                            <p:strVal val="#ppt_w"/>
                                          </p:val>
                                        </p:tav>
                                      </p:tavLst>
                                    </p:anim>
                                    <p:anim calcmode="lin" valueType="num">
                                      <p:cBhvr>
                                        <p:cTn id="1559" dur="100" fill="hold"/>
                                        <p:tgtEl>
                                          <p:spTgt spid="422"/>
                                        </p:tgtEl>
                                        <p:attrNameLst>
                                          <p:attrName>ppt_h</p:attrName>
                                        </p:attrNameLst>
                                      </p:cBhvr>
                                      <p:tavLst>
                                        <p:tav tm="0">
                                          <p:val>
                                            <p:strVal val="4*#ppt_h"/>
                                          </p:val>
                                        </p:tav>
                                        <p:tav tm="100000">
                                          <p:val>
                                            <p:strVal val="#ppt_h"/>
                                          </p:val>
                                        </p:tav>
                                      </p:tavLst>
                                    </p:anim>
                                  </p:childTnLst>
                                </p:cTn>
                              </p:par>
                            </p:childTnLst>
                          </p:cTn>
                        </p:par>
                        <p:par>
                          <p:cTn id="1560" fill="hold">
                            <p:stCondLst>
                              <p:cond delay="17600"/>
                            </p:stCondLst>
                            <p:childTnLst>
                              <p:par>
                                <p:cTn id="1561" presetID="23" presetClass="entr" presetSubtype="32" fill="hold" grpId="0" nodeType="afterEffect">
                                  <p:stCondLst>
                                    <p:cond delay="0"/>
                                  </p:stCondLst>
                                  <p:iterate>
                                    <p:tmAbs val="0"/>
                                  </p:iterate>
                                  <p:childTnLst>
                                    <p:set>
                                      <p:cBhvr>
                                        <p:cTn id="1562" fill="hold"/>
                                        <p:tgtEl>
                                          <p:spTgt spid="423"/>
                                        </p:tgtEl>
                                        <p:attrNameLst>
                                          <p:attrName>style.visibility</p:attrName>
                                        </p:attrNameLst>
                                      </p:cBhvr>
                                      <p:to>
                                        <p:strVal val="visible"/>
                                      </p:to>
                                    </p:set>
                                    <p:anim calcmode="lin" valueType="num">
                                      <p:cBhvr>
                                        <p:cTn id="1563" dur="100" fill="hold"/>
                                        <p:tgtEl>
                                          <p:spTgt spid="423"/>
                                        </p:tgtEl>
                                        <p:attrNameLst>
                                          <p:attrName>ppt_w</p:attrName>
                                        </p:attrNameLst>
                                      </p:cBhvr>
                                      <p:tavLst>
                                        <p:tav tm="0">
                                          <p:val>
                                            <p:strVal val="4*#ppt_w"/>
                                          </p:val>
                                        </p:tav>
                                        <p:tav tm="100000">
                                          <p:val>
                                            <p:strVal val="#ppt_w"/>
                                          </p:val>
                                        </p:tav>
                                      </p:tavLst>
                                    </p:anim>
                                    <p:anim calcmode="lin" valueType="num">
                                      <p:cBhvr>
                                        <p:cTn id="1564" dur="100" fill="hold"/>
                                        <p:tgtEl>
                                          <p:spTgt spid="423"/>
                                        </p:tgtEl>
                                        <p:attrNameLst>
                                          <p:attrName>ppt_h</p:attrName>
                                        </p:attrNameLst>
                                      </p:cBhvr>
                                      <p:tavLst>
                                        <p:tav tm="0">
                                          <p:val>
                                            <p:strVal val="4*#ppt_h"/>
                                          </p:val>
                                        </p:tav>
                                        <p:tav tm="100000">
                                          <p:val>
                                            <p:strVal val="#ppt_h"/>
                                          </p:val>
                                        </p:tav>
                                      </p:tavLst>
                                    </p:anim>
                                  </p:childTnLst>
                                </p:cTn>
                              </p:par>
                            </p:childTnLst>
                          </p:cTn>
                        </p:par>
                        <p:par>
                          <p:cTn id="1565" fill="hold">
                            <p:stCondLst>
                              <p:cond delay="17700"/>
                            </p:stCondLst>
                            <p:childTnLst>
                              <p:par>
                                <p:cTn id="1566" presetID="23" presetClass="entr" presetSubtype="32" fill="hold" grpId="0" nodeType="afterEffect">
                                  <p:stCondLst>
                                    <p:cond delay="0"/>
                                  </p:stCondLst>
                                  <p:iterate>
                                    <p:tmAbs val="0"/>
                                  </p:iterate>
                                  <p:childTnLst>
                                    <p:set>
                                      <p:cBhvr>
                                        <p:cTn id="1567" fill="hold"/>
                                        <p:tgtEl>
                                          <p:spTgt spid="424"/>
                                        </p:tgtEl>
                                        <p:attrNameLst>
                                          <p:attrName>style.visibility</p:attrName>
                                        </p:attrNameLst>
                                      </p:cBhvr>
                                      <p:to>
                                        <p:strVal val="visible"/>
                                      </p:to>
                                    </p:set>
                                    <p:anim calcmode="lin" valueType="num">
                                      <p:cBhvr>
                                        <p:cTn id="1568" dur="100" fill="hold"/>
                                        <p:tgtEl>
                                          <p:spTgt spid="424"/>
                                        </p:tgtEl>
                                        <p:attrNameLst>
                                          <p:attrName>ppt_w</p:attrName>
                                        </p:attrNameLst>
                                      </p:cBhvr>
                                      <p:tavLst>
                                        <p:tav tm="0">
                                          <p:val>
                                            <p:strVal val="4*#ppt_w"/>
                                          </p:val>
                                        </p:tav>
                                        <p:tav tm="100000">
                                          <p:val>
                                            <p:strVal val="#ppt_w"/>
                                          </p:val>
                                        </p:tav>
                                      </p:tavLst>
                                    </p:anim>
                                    <p:anim calcmode="lin" valueType="num">
                                      <p:cBhvr>
                                        <p:cTn id="1569" dur="100" fill="hold"/>
                                        <p:tgtEl>
                                          <p:spTgt spid="424"/>
                                        </p:tgtEl>
                                        <p:attrNameLst>
                                          <p:attrName>ppt_h</p:attrName>
                                        </p:attrNameLst>
                                      </p:cBhvr>
                                      <p:tavLst>
                                        <p:tav tm="0">
                                          <p:val>
                                            <p:strVal val="4*#ppt_h"/>
                                          </p:val>
                                        </p:tav>
                                        <p:tav tm="100000">
                                          <p:val>
                                            <p:strVal val="#ppt_h"/>
                                          </p:val>
                                        </p:tav>
                                      </p:tavLst>
                                    </p:anim>
                                  </p:childTnLst>
                                </p:cTn>
                              </p:par>
                            </p:childTnLst>
                          </p:cTn>
                        </p:par>
                        <p:par>
                          <p:cTn id="1570" fill="hold">
                            <p:stCondLst>
                              <p:cond delay="17800"/>
                            </p:stCondLst>
                            <p:childTnLst>
                              <p:par>
                                <p:cTn id="1571" presetID="23" presetClass="entr" presetSubtype="32" fill="hold" grpId="0" nodeType="afterEffect">
                                  <p:stCondLst>
                                    <p:cond delay="0"/>
                                  </p:stCondLst>
                                  <p:iterate>
                                    <p:tmAbs val="0"/>
                                  </p:iterate>
                                  <p:childTnLst>
                                    <p:set>
                                      <p:cBhvr>
                                        <p:cTn id="1572" fill="hold"/>
                                        <p:tgtEl>
                                          <p:spTgt spid="425"/>
                                        </p:tgtEl>
                                        <p:attrNameLst>
                                          <p:attrName>style.visibility</p:attrName>
                                        </p:attrNameLst>
                                      </p:cBhvr>
                                      <p:to>
                                        <p:strVal val="visible"/>
                                      </p:to>
                                    </p:set>
                                    <p:anim calcmode="lin" valueType="num">
                                      <p:cBhvr>
                                        <p:cTn id="1573" dur="100" fill="hold"/>
                                        <p:tgtEl>
                                          <p:spTgt spid="425"/>
                                        </p:tgtEl>
                                        <p:attrNameLst>
                                          <p:attrName>ppt_w</p:attrName>
                                        </p:attrNameLst>
                                      </p:cBhvr>
                                      <p:tavLst>
                                        <p:tav tm="0">
                                          <p:val>
                                            <p:strVal val="4*#ppt_w"/>
                                          </p:val>
                                        </p:tav>
                                        <p:tav tm="100000">
                                          <p:val>
                                            <p:strVal val="#ppt_w"/>
                                          </p:val>
                                        </p:tav>
                                      </p:tavLst>
                                    </p:anim>
                                    <p:anim calcmode="lin" valueType="num">
                                      <p:cBhvr>
                                        <p:cTn id="1574" dur="100" fill="hold"/>
                                        <p:tgtEl>
                                          <p:spTgt spid="425"/>
                                        </p:tgtEl>
                                        <p:attrNameLst>
                                          <p:attrName>ppt_h</p:attrName>
                                        </p:attrNameLst>
                                      </p:cBhvr>
                                      <p:tavLst>
                                        <p:tav tm="0">
                                          <p:val>
                                            <p:strVal val="4*#ppt_h"/>
                                          </p:val>
                                        </p:tav>
                                        <p:tav tm="100000">
                                          <p:val>
                                            <p:strVal val="#ppt_h"/>
                                          </p:val>
                                        </p:tav>
                                      </p:tavLst>
                                    </p:anim>
                                  </p:childTnLst>
                                </p:cTn>
                              </p:par>
                            </p:childTnLst>
                          </p:cTn>
                        </p:par>
                        <p:par>
                          <p:cTn id="1575" fill="hold">
                            <p:stCondLst>
                              <p:cond delay="17900"/>
                            </p:stCondLst>
                            <p:childTnLst>
                              <p:par>
                                <p:cTn id="1576" presetID="23" presetClass="entr" presetSubtype="32" fill="hold" grpId="0" nodeType="afterEffect">
                                  <p:stCondLst>
                                    <p:cond delay="0"/>
                                  </p:stCondLst>
                                  <p:iterate>
                                    <p:tmAbs val="0"/>
                                  </p:iterate>
                                  <p:childTnLst>
                                    <p:set>
                                      <p:cBhvr>
                                        <p:cTn id="1577" fill="hold"/>
                                        <p:tgtEl>
                                          <p:spTgt spid="426"/>
                                        </p:tgtEl>
                                        <p:attrNameLst>
                                          <p:attrName>style.visibility</p:attrName>
                                        </p:attrNameLst>
                                      </p:cBhvr>
                                      <p:to>
                                        <p:strVal val="visible"/>
                                      </p:to>
                                    </p:set>
                                    <p:anim calcmode="lin" valueType="num">
                                      <p:cBhvr>
                                        <p:cTn id="1578" dur="100" fill="hold"/>
                                        <p:tgtEl>
                                          <p:spTgt spid="426"/>
                                        </p:tgtEl>
                                        <p:attrNameLst>
                                          <p:attrName>ppt_w</p:attrName>
                                        </p:attrNameLst>
                                      </p:cBhvr>
                                      <p:tavLst>
                                        <p:tav tm="0">
                                          <p:val>
                                            <p:strVal val="4*#ppt_w"/>
                                          </p:val>
                                        </p:tav>
                                        <p:tav tm="100000">
                                          <p:val>
                                            <p:strVal val="#ppt_w"/>
                                          </p:val>
                                        </p:tav>
                                      </p:tavLst>
                                    </p:anim>
                                    <p:anim calcmode="lin" valueType="num">
                                      <p:cBhvr>
                                        <p:cTn id="1579" dur="100" fill="hold"/>
                                        <p:tgtEl>
                                          <p:spTgt spid="426"/>
                                        </p:tgtEl>
                                        <p:attrNameLst>
                                          <p:attrName>ppt_h</p:attrName>
                                        </p:attrNameLst>
                                      </p:cBhvr>
                                      <p:tavLst>
                                        <p:tav tm="0">
                                          <p:val>
                                            <p:strVal val="4*#ppt_h"/>
                                          </p:val>
                                        </p:tav>
                                        <p:tav tm="100000">
                                          <p:val>
                                            <p:strVal val="#ppt_h"/>
                                          </p:val>
                                        </p:tav>
                                      </p:tavLst>
                                    </p:anim>
                                  </p:childTnLst>
                                </p:cTn>
                              </p:par>
                            </p:childTnLst>
                          </p:cTn>
                        </p:par>
                        <p:par>
                          <p:cTn id="1580" fill="hold">
                            <p:stCondLst>
                              <p:cond delay="18000"/>
                            </p:stCondLst>
                            <p:childTnLst>
                              <p:par>
                                <p:cTn id="1581" presetID="23" presetClass="entr" presetSubtype="32" fill="hold" grpId="0" nodeType="afterEffect">
                                  <p:stCondLst>
                                    <p:cond delay="0"/>
                                  </p:stCondLst>
                                  <p:iterate>
                                    <p:tmAbs val="0"/>
                                  </p:iterate>
                                  <p:childTnLst>
                                    <p:set>
                                      <p:cBhvr>
                                        <p:cTn id="1582" fill="hold"/>
                                        <p:tgtEl>
                                          <p:spTgt spid="427"/>
                                        </p:tgtEl>
                                        <p:attrNameLst>
                                          <p:attrName>style.visibility</p:attrName>
                                        </p:attrNameLst>
                                      </p:cBhvr>
                                      <p:to>
                                        <p:strVal val="visible"/>
                                      </p:to>
                                    </p:set>
                                    <p:anim calcmode="lin" valueType="num">
                                      <p:cBhvr>
                                        <p:cTn id="1583" dur="100" fill="hold"/>
                                        <p:tgtEl>
                                          <p:spTgt spid="427"/>
                                        </p:tgtEl>
                                        <p:attrNameLst>
                                          <p:attrName>ppt_w</p:attrName>
                                        </p:attrNameLst>
                                      </p:cBhvr>
                                      <p:tavLst>
                                        <p:tav tm="0">
                                          <p:val>
                                            <p:strVal val="4*#ppt_w"/>
                                          </p:val>
                                        </p:tav>
                                        <p:tav tm="100000">
                                          <p:val>
                                            <p:strVal val="#ppt_w"/>
                                          </p:val>
                                        </p:tav>
                                      </p:tavLst>
                                    </p:anim>
                                    <p:anim calcmode="lin" valueType="num">
                                      <p:cBhvr>
                                        <p:cTn id="1584" dur="100" fill="hold"/>
                                        <p:tgtEl>
                                          <p:spTgt spid="427"/>
                                        </p:tgtEl>
                                        <p:attrNameLst>
                                          <p:attrName>ppt_h</p:attrName>
                                        </p:attrNameLst>
                                      </p:cBhvr>
                                      <p:tavLst>
                                        <p:tav tm="0">
                                          <p:val>
                                            <p:strVal val="4*#ppt_h"/>
                                          </p:val>
                                        </p:tav>
                                        <p:tav tm="100000">
                                          <p:val>
                                            <p:strVal val="#ppt_h"/>
                                          </p:val>
                                        </p:tav>
                                      </p:tavLst>
                                    </p:anim>
                                  </p:childTnLst>
                                </p:cTn>
                              </p:par>
                            </p:childTnLst>
                          </p:cTn>
                        </p:par>
                        <p:par>
                          <p:cTn id="1585" fill="hold">
                            <p:stCondLst>
                              <p:cond delay="18100"/>
                            </p:stCondLst>
                            <p:childTnLst>
                              <p:par>
                                <p:cTn id="1586" presetID="23" presetClass="entr" presetSubtype="32" fill="hold" grpId="0" nodeType="afterEffect">
                                  <p:stCondLst>
                                    <p:cond delay="0"/>
                                  </p:stCondLst>
                                  <p:iterate>
                                    <p:tmAbs val="0"/>
                                  </p:iterate>
                                  <p:childTnLst>
                                    <p:set>
                                      <p:cBhvr>
                                        <p:cTn id="1587" fill="hold"/>
                                        <p:tgtEl>
                                          <p:spTgt spid="428"/>
                                        </p:tgtEl>
                                        <p:attrNameLst>
                                          <p:attrName>style.visibility</p:attrName>
                                        </p:attrNameLst>
                                      </p:cBhvr>
                                      <p:to>
                                        <p:strVal val="visible"/>
                                      </p:to>
                                    </p:set>
                                    <p:anim calcmode="lin" valueType="num">
                                      <p:cBhvr>
                                        <p:cTn id="1588" dur="100" fill="hold"/>
                                        <p:tgtEl>
                                          <p:spTgt spid="428"/>
                                        </p:tgtEl>
                                        <p:attrNameLst>
                                          <p:attrName>ppt_w</p:attrName>
                                        </p:attrNameLst>
                                      </p:cBhvr>
                                      <p:tavLst>
                                        <p:tav tm="0">
                                          <p:val>
                                            <p:strVal val="4*#ppt_w"/>
                                          </p:val>
                                        </p:tav>
                                        <p:tav tm="100000">
                                          <p:val>
                                            <p:strVal val="#ppt_w"/>
                                          </p:val>
                                        </p:tav>
                                      </p:tavLst>
                                    </p:anim>
                                    <p:anim calcmode="lin" valueType="num">
                                      <p:cBhvr>
                                        <p:cTn id="1589" dur="100" fill="hold"/>
                                        <p:tgtEl>
                                          <p:spTgt spid="428"/>
                                        </p:tgtEl>
                                        <p:attrNameLst>
                                          <p:attrName>ppt_h</p:attrName>
                                        </p:attrNameLst>
                                      </p:cBhvr>
                                      <p:tavLst>
                                        <p:tav tm="0">
                                          <p:val>
                                            <p:strVal val="4*#ppt_h"/>
                                          </p:val>
                                        </p:tav>
                                        <p:tav tm="100000">
                                          <p:val>
                                            <p:strVal val="#ppt_h"/>
                                          </p:val>
                                        </p:tav>
                                      </p:tavLst>
                                    </p:anim>
                                  </p:childTnLst>
                                </p:cTn>
                              </p:par>
                            </p:childTnLst>
                          </p:cTn>
                        </p:par>
                        <p:par>
                          <p:cTn id="1590" fill="hold">
                            <p:stCondLst>
                              <p:cond delay="18200"/>
                            </p:stCondLst>
                            <p:childTnLst>
                              <p:par>
                                <p:cTn id="1591" presetID="23" presetClass="entr" presetSubtype="32" fill="hold" grpId="0" nodeType="afterEffect">
                                  <p:stCondLst>
                                    <p:cond delay="0"/>
                                  </p:stCondLst>
                                  <p:iterate>
                                    <p:tmAbs val="0"/>
                                  </p:iterate>
                                  <p:childTnLst>
                                    <p:set>
                                      <p:cBhvr>
                                        <p:cTn id="1592" fill="hold"/>
                                        <p:tgtEl>
                                          <p:spTgt spid="429"/>
                                        </p:tgtEl>
                                        <p:attrNameLst>
                                          <p:attrName>style.visibility</p:attrName>
                                        </p:attrNameLst>
                                      </p:cBhvr>
                                      <p:to>
                                        <p:strVal val="visible"/>
                                      </p:to>
                                    </p:set>
                                    <p:anim calcmode="lin" valueType="num">
                                      <p:cBhvr>
                                        <p:cTn id="1593" dur="100" fill="hold"/>
                                        <p:tgtEl>
                                          <p:spTgt spid="429"/>
                                        </p:tgtEl>
                                        <p:attrNameLst>
                                          <p:attrName>ppt_w</p:attrName>
                                        </p:attrNameLst>
                                      </p:cBhvr>
                                      <p:tavLst>
                                        <p:tav tm="0">
                                          <p:val>
                                            <p:strVal val="4*#ppt_w"/>
                                          </p:val>
                                        </p:tav>
                                        <p:tav tm="100000">
                                          <p:val>
                                            <p:strVal val="#ppt_w"/>
                                          </p:val>
                                        </p:tav>
                                      </p:tavLst>
                                    </p:anim>
                                    <p:anim calcmode="lin" valueType="num">
                                      <p:cBhvr>
                                        <p:cTn id="1594" dur="100" fill="hold"/>
                                        <p:tgtEl>
                                          <p:spTgt spid="429"/>
                                        </p:tgtEl>
                                        <p:attrNameLst>
                                          <p:attrName>ppt_h</p:attrName>
                                        </p:attrNameLst>
                                      </p:cBhvr>
                                      <p:tavLst>
                                        <p:tav tm="0">
                                          <p:val>
                                            <p:strVal val="4*#ppt_h"/>
                                          </p:val>
                                        </p:tav>
                                        <p:tav tm="100000">
                                          <p:val>
                                            <p:strVal val="#ppt_h"/>
                                          </p:val>
                                        </p:tav>
                                      </p:tavLst>
                                    </p:anim>
                                  </p:childTnLst>
                                </p:cTn>
                              </p:par>
                            </p:childTnLst>
                          </p:cTn>
                        </p:par>
                        <p:par>
                          <p:cTn id="1595" fill="hold">
                            <p:stCondLst>
                              <p:cond delay="18300"/>
                            </p:stCondLst>
                            <p:childTnLst>
                              <p:par>
                                <p:cTn id="1596" presetID="23" presetClass="entr" presetSubtype="32" fill="hold" grpId="0" nodeType="afterEffect">
                                  <p:stCondLst>
                                    <p:cond delay="0"/>
                                  </p:stCondLst>
                                  <p:iterate>
                                    <p:tmAbs val="0"/>
                                  </p:iterate>
                                  <p:childTnLst>
                                    <p:set>
                                      <p:cBhvr>
                                        <p:cTn id="1597" fill="hold"/>
                                        <p:tgtEl>
                                          <p:spTgt spid="430"/>
                                        </p:tgtEl>
                                        <p:attrNameLst>
                                          <p:attrName>style.visibility</p:attrName>
                                        </p:attrNameLst>
                                      </p:cBhvr>
                                      <p:to>
                                        <p:strVal val="visible"/>
                                      </p:to>
                                    </p:set>
                                    <p:anim calcmode="lin" valueType="num">
                                      <p:cBhvr>
                                        <p:cTn id="1598" dur="100" fill="hold"/>
                                        <p:tgtEl>
                                          <p:spTgt spid="430"/>
                                        </p:tgtEl>
                                        <p:attrNameLst>
                                          <p:attrName>ppt_w</p:attrName>
                                        </p:attrNameLst>
                                      </p:cBhvr>
                                      <p:tavLst>
                                        <p:tav tm="0">
                                          <p:val>
                                            <p:strVal val="4*#ppt_w"/>
                                          </p:val>
                                        </p:tav>
                                        <p:tav tm="100000">
                                          <p:val>
                                            <p:strVal val="#ppt_w"/>
                                          </p:val>
                                        </p:tav>
                                      </p:tavLst>
                                    </p:anim>
                                    <p:anim calcmode="lin" valueType="num">
                                      <p:cBhvr>
                                        <p:cTn id="1599" dur="100" fill="hold"/>
                                        <p:tgtEl>
                                          <p:spTgt spid="430"/>
                                        </p:tgtEl>
                                        <p:attrNameLst>
                                          <p:attrName>ppt_h</p:attrName>
                                        </p:attrNameLst>
                                      </p:cBhvr>
                                      <p:tavLst>
                                        <p:tav tm="0">
                                          <p:val>
                                            <p:strVal val="4*#ppt_h"/>
                                          </p:val>
                                        </p:tav>
                                        <p:tav tm="100000">
                                          <p:val>
                                            <p:strVal val="#ppt_h"/>
                                          </p:val>
                                        </p:tav>
                                      </p:tavLst>
                                    </p:anim>
                                  </p:childTnLst>
                                </p:cTn>
                              </p:par>
                            </p:childTnLst>
                          </p:cTn>
                        </p:par>
                        <p:par>
                          <p:cTn id="1600" fill="hold">
                            <p:stCondLst>
                              <p:cond delay="18400"/>
                            </p:stCondLst>
                            <p:childTnLst>
                              <p:par>
                                <p:cTn id="1601" presetID="23" presetClass="entr" presetSubtype="32" fill="hold" grpId="0" nodeType="afterEffect">
                                  <p:stCondLst>
                                    <p:cond delay="0"/>
                                  </p:stCondLst>
                                  <p:iterate>
                                    <p:tmAbs val="0"/>
                                  </p:iterate>
                                  <p:childTnLst>
                                    <p:set>
                                      <p:cBhvr>
                                        <p:cTn id="1602" fill="hold"/>
                                        <p:tgtEl>
                                          <p:spTgt spid="431"/>
                                        </p:tgtEl>
                                        <p:attrNameLst>
                                          <p:attrName>style.visibility</p:attrName>
                                        </p:attrNameLst>
                                      </p:cBhvr>
                                      <p:to>
                                        <p:strVal val="visible"/>
                                      </p:to>
                                    </p:set>
                                    <p:anim calcmode="lin" valueType="num">
                                      <p:cBhvr>
                                        <p:cTn id="1603" dur="100" fill="hold"/>
                                        <p:tgtEl>
                                          <p:spTgt spid="431"/>
                                        </p:tgtEl>
                                        <p:attrNameLst>
                                          <p:attrName>ppt_w</p:attrName>
                                        </p:attrNameLst>
                                      </p:cBhvr>
                                      <p:tavLst>
                                        <p:tav tm="0">
                                          <p:val>
                                            <p:strVal val="4*#ppt_w"/>
                                          </p:val>
                                        </p:tav>
                                        <p:tav tm="100000">
                                          <p:val>
                                            <p:strVal val="#ppt_w"/>
                                          </p:val>
                                        </p:tav>
                                      </p:tavLst>
                                    </p:anim>
                                    <p:anim calcmode="lin" valueType="num">
                                      <p:cBhvr>
                                        <p:cTn id="1604" dur="100" fill="hold"/>
                                        <p:tgtEl>
                                          <p:spTgt spid="431"/>
                                        </p:tgtEl>
                                        <p:attrNameLst>
                                          <p:attrName>ppt_h</p:attrName>
                                        </p:attrNameLst>
                                      </p:cBhvr>
                                      <p:tavLst>
                                        <p:tav tm="0">
                                          <p:val>
                                            <p:strVal val="4*#ppt_h"/>
                                          </p:val>
                                        </p:tav>
                                        <p:tav tm="100000">
                                          <p:val>
                                            <p:strVal val="#ppt_h"/>
                                          </p:val>
                                        </p:tav>
                                      </p:tavLst>
                                    </p:anim>
                                  </p:childTnLst>
                                </p:cTn>
                              </p:par>
                            </p:childTnLst>
                          </p:cTn>
                        </p:par>
                        <p:par>
                          <p:cTn id="1605" fill="hold">
                            <p:stCondLst>
                              <p:cond delay="18500"/>
                            </p:stCondLst>
                            <p:childTnLst>
                              <p:par>
                                <p:cTn id="1606" presetID="23" presetClass="entr" presetSubtype="32" fill="hold" grpId="0" nodeType="afterEffect">
                                  <p:stCondLst>
                                    <p:cond delay="0"/>
                                  </p:stCondLst>
                                  <p:iterate>
                                    <p:tmAbs val="0"/>
                                  </p:iterate>
                                  <p:childTnLst>
                                    <p:set>
                                      <p:cBhvr>
                                        <p:cTn id="1607" fill="hold"/>
                                        <p:tgtEl>
                                          <p:spTgt spid="432"/>
                                        </p:tgtEl>
                                        <p:attrNameLst>
                                          <p:attrName>style.visibility</p:attrName>
                                        </p:attrNameLst>
                                      </p:cBhvr>
                                      <p:to>
                                        <p:strVal val="visible"/>
                                      </p:to>
                                    </p:set>
                                    <p:anim calcmode="lin" valueType="num">
                                      <p:cBhvr>
                                        <p:cTn id="1608" dur="100" fill="hold"/>
                                        <p:tgtEl>
                                          <p:spTgt spid="432"/>
                                        </p:tgtEl>
                                        <p:attrNameLst>
                                          <p:attrName>ppt_w</p:attrName>
                                        </p:attrNameLst>
                                      </p:cBhvr>
                                      <p:tavLst>
                                        <p:tav tm="0">
                                          <p:val>
                                            <p:strVal val="4*#ppt_w"/>
                                          </p:val>
                                        </p:tav>
                                        <p:tav tm="100000">
                                          <p:val>
                                            <p:strVal val="#ppt_w"/>
                                          </p:val>
                                        </p:tav>
                                      </p:tavLst>
                                    </p:anim>
                                    <p:anim calcmode="lin" valueType="num">
                                      <p:cBhvr>
                                        <p:cTn id="1609" dur="100" fill="hold"/>
                                        <p:tgtEl>
                                          <p:spTgt spid="432"/>
                                        </p:tgtEl>
                                        <p:attrNameLst>
                                          <p:attrName>ppt_h</p:attrName>
                                        </p:attrNameLst>
                                      </p:cBhvr>
                                      <p:tavLst>
                                        <p:tav tm="0">
                                          <p:val>
                                            <p:strVal val="4*#ppt_h"/>
                                          </p:val>
                                        </p:tav>
                                        <p:tav tm="100000">
                                          <p:val>
                                            <p:strVal val="#ppt_h"/>
                                          </p:val>
                                        </p:tav>
                                      </p:tavLst>
                                    </p:anim>
                                  </p:childTnLst>
                                </p:cTn>
                              </p:par>
                            </p:childTnLst>
                          </p:cTn>
                        </p:par>
                        <p:par>
                          <p:cTn id="1610" fill="hold">
                            <p:stCondLst>
                              <p:cond delay="18600"/>
                            </p:stCondLst>
                            <p:childTnLst>
                              <p:par>
                                <p:cTn id="1611" presetID="23" presetClass="entr" presetSubtype="32" fill="hold" grpId="0" nodeType="afterEffect">
                                  <p:stCondLst>
                                    <p:cond delay="0"/>
                                  </p:stCondLst>
                                  <p:iterate>
                                    <p:tmAbs val="0"/>
                                  </p:iterate>
                                  <p:childTnLst>
                                    <p:set>
                                      <p:cBhvr>
                                        <p:cTn id="1612" fill="hold"/>
                                        <p:tgtEl>
                                          <p:spTgt spid="433"/>
                                        </p:tgtEl>
                                        <p:attrNameLst>
                                          <p:attrName>style.visibility</p:attrName>
                                        </p:attrNameLst>
                                      </p:cBhvr>
                                      <p:to>
                                        <p:strVal val="visible"/>
                                      </p:to>
                                    </p:set>
                                    <p:anim calcmode="lin" valueType="num">
                                      <p:cBhvr>
                                        <p:cTn id="1613" dur="100" fill="hold"/>
                                        <p:tgtEl>
                                          <p:spTgt spid="433"/>
                                        </p:tgtEl>
                                        <p:attrNameLst>
                                          <p:attrName>ppt_w</p:attrName>
                                        </p:attrNameLst>
                                      </p:cBhvr>
                                      <p:tavLst>
                                        <p:tav tm="0">
                                          <p:val>
                                            <p:strVal val="4*#ppt_w"/>
                                          </p:val>
                                        </p:tav>
                                        <p:tav tm="100000">
                                          <p:val>
                                            <p:strVal val="#ppt_w"/>
                                          </p:val>
                                        </p:tav>
                                      </p:tavLst>
                                    </p:anim>
                                    <p:anim calcmode="lin" valueType="num">
                                      <p:cBhvr>
                                        <p:cTn id="1614" dur="100" fill="hold"/>
                                        <p:tgtEl>
                                          <p:spTgt spid="433"/>
                                        </p:tgtEl>
                                        <p:attrNameLst>
                                          <p:attrName>ppt_h</p:attrName>
                                        </p:attrNameLst>
                                      </p:cBhvr>
                                      <p:tavLst>
                                        <p:tav tm="0">
                                          <p:val>
                                            <p:strVal val="4*#ppt_h"/>
                                          </p:val>
                                        </p:tav>
                                        <p:tav tm="100000">
                                          <p:val>
                                            <p:strVal val="#ppt_h"/>
                                          </p:val>
                                        </p:tav>
                                      </p:tavLst>
                                    </p:anim>
                                  </p:childTnLst>
                                </p:cTn>
                              </p:par>
                            </p:childTnLst>
                          </p:cTn>
                        </p:par>
                        <p:par>
                          <p:cTn id="1615" fill="hold">
                            <p:stCondLst>
                              <p:cond delay="18700"/>
                            </p:stCondLst>
                            <p:childTnLst>
                              <p:par>
                                <p:cTn id="1616" presetID="23" presetClass="entr" presetSubtype="32" fill="hold" grpId="0" nodeType="afterEffect">
                                  <p:stCondLst>
                                    <p:cond delay="0"/>
                                  </p:stCondLst>
                                  <p:iterate>
                                    <p:tmAbs val="0"/>
                                  </p:iterate>
                                  <p:childTnLst>
                                    <p:set>
                                      <p:cBhvr>
                                        <p:cTn id="1617" fill="hold"/>
                                        <p:tgtEl>
                                          <p:spTgt spid="434"/>
                                        </p:tgtEl>
                                        <p:attrNameLst>
                                          <p:attrName>style.visibility</p:attrName>
                                        </p:attrNameLst>
                                      </p:cBhvr>
                                      <p:to>
                                        <p:strVal val="visible"/>
                                      </p:to>
                                    </p:set>
                                    <p:anim calcmode="lin" valueType="num">
                                      <p:cBhvr>
                                        <p:cTn id="1618" dur="100" fill="hold"/>
                                        <p:tgtEl>
                                          <p:spTgt spid="434"/>
                                        </p:tgtEl>
                                        <p:attrNameLst>
                                          <p:attrName>ppt_w</p:attrName>
                                        </p:attrNameLst>
                                      </p:cBhvr>
                                      <p:tavLst>
                                        <p:tav tm="0">
                                          <p:val>
                                            <p:strVal val="4*#ppt_w"/>
                                          </p:val>
                                        </p:tav>
                                        <p:tav tm="100000">
                                          <p:val>
                                            <p:strVal val="#ppt_w"/>
                                          </p:val>
                                        </p:tav>
                                      </p:tavLst>
                                    </p:anim>
                                    <p:anim calcmode="lin" valueType="num">
                                      <p:cBhvr>
                                        <p:cTn id="1619" dur="100" fill="hold"/>
                                        <p:tgtEl>
                                          <p:spTgt spid="434"/>
                                        </p:tgtEl>
                                        <p:attrNameLst>
                                          <p:attrName>ppt_h</p:attrName>
                                        </p:attrNameLst>
                                      </p:cBhvr>
                                      <p:tavLst>
                                        <p:tav tm="0">
                                          <p:val>
                                            <p:strVal val="4*#ppt_h"/>
                                          </p:val>
                                        </p:tav>
                                        <p:tav tm="100000">
                                          <p:val>
                                            <p:strVal val="#ppt_h"/>
                                          </p:val>
                                        </p:tav>
                                      </p:tavLst>
                                    </p:anim>
                                  </p:childTnLst>
                                </p:cTn>
                              </p:par>
                            </p:childTnLst>
                          </p:cTn>
                        </p:par>
                        <p:par>
                          <p:cTn id="1620" fill="hold">
                            <p:stCondLst>
                              <p:cond delay="18800"/>
                            </p:stCondLst>
                            <p:childTnLst>
                              <p:par>
                                <p:cTn id="1621" presetID="23" presetClass="entr" presetSubtype="32" fill="hold" grpId="0" nodeType="afterEffect">
                                  <p:stCondLst>
                                    <p:cond delay="0"/>
                                  </p:stCondLst>
                                  <p:iterate>
                                    <p:tmAbs val="0"/>
                                  </p:iterate>
                                  <p:childTnLst>
                                    <p:set>
                                      <p:cBhvr>
                                        <p:cTn id="1622" fill="hold"/>
                                        <p:tgtEl>
                                          <p:spTgt spid="435"/>
                                        </p:tgtEl>
                                        <p:attrNameLst>
                                          <p:attrName>style.visibility</p:attrName>
                                        </p:attrNameLst>
                                      </p:cBhvr>
                                      <p:to>
                                        <p:strVal val="visible"/>
                                      </p:to>
                                    </p:set>
                                    <p:anim calcmode="lin" valueType="num">
                                      <p:cBhvr>
                                        <p:cTn id="1623" dur="100" fill="hold"/>
                                        <p:tgtEl>
                                          <p:spTgt spid="435"/>
                                        </p:tgtEl>
                                        <p:attrNameLst>
                                          <p:attrName>ppt_w</p:attrName>
                                        </p:attrNameLst>
                                      </p:cBhvr>
                                      <p:tavLst>
                                        <p:tav tm="0">
                                          <p:val>
                                            <p:strVal val="4*#ppt_w"/>
                                          </p:val>
                                        </p:tav>
                                        <p:tav tm="100000">
                                          <p:val>
                                            <p:strVal val="#ppt_w"/>
                                          </p:val>
                                        </p:tav>
                                      </p:tavLst>
                                    </p:anim>
                                    <p:anim calcmode="lin" valueType="num">
                                      <p:cBhvr>
                                        <p:cTn id="1624" dur="100" fill="hold"/>
                                        <p:tgtEl>
                                          <p:spTgt spid="435"/>
                                        </p:tgtEl>
                                        <p:attrNameLst>
                                          <p:attrName>ppt_h</p:attrName>
                                        </p:attrNameLst>
                                      </p:cBhvr>
                                      <p:tavLst>
                                        <p:tav tm="0">
                                          <p:val>
                                            <p:strVal val="4*#ppt_h"/>
                                          </p:val>
                                        </p:tav>
                                        <p:tav tm="100000">
                                          <p:val>
                                            <p:strVal val="#ppt_h"/>
                                          </p:val>
                                        </p:tav>
                                      </p:tavLst>
                                    </p:anim>
                                  </p:childTnLst>
                                </p:cTn>
                              </p:par>
                            </p:childTnLst>
                          </p:cTn>
                        </p:par>
                        <p:par>
                          <p:cTn id="1625" fill="hold">
                            <p:stCondLst>
                              <p:cond delay="18900"/>
                            </p:stCondLst>
                            <p:childTnLst>
                              <p:par>
                                <p:cTn id="1626" presetID="23" presetClass="entr" presetSubtype="32" fill="hold" grpId="0" nodeType="afterEffect">
                                  <p:stCondLst>
                                    <p:cond delay="0"/>
                                  </p:stCondLst>
                                  <p:iterate>
                                    <p:tmAbs val="0"/>
                                  </p:iterate>
                                  <p:childTnLst>
                                    <p:set>
                                      <p:cBhvr>
                                        <p:cTn id="1627" fill="hold"/>
                                        <p:tgtEl>
                                          <p:spTgt spid="436"/>
                                        </p:tgtEl>
                                        <p:attrNameLst>
                                          <p:attrName>style.visibility</p:attrName>
                                        </p:attrNameLst>
                                      </p:cBhvr>
                                      <p:to>
                                        <p:strVal val="visible"/>
                                      </p:to>
                                    </p:set>
                                    <p:anim calcmode="lin" valueType="num">
                                      <p:cBhvr>
                                        <p:cTn id="1628" dur="100" fill="hold"/>
                                        <p:tgtEl>
                                          <p:spTgt spid="436"/>
                                        </p:tgtEl>
                                        <p:attrNameLst>
                                          <p:attrName>ppt_w</p:attrName>
                                        </p:attrNameLst>
                                      </p:cBhvr>
                                      <p:tavLst>
                                        <p:tav tm="0">
                                          <p:val>
                                            <p:strVal val="4*#ppt_w"/>
                                          </p:val>
                                        </p:tav>
                                        <p:tav tm="100000">
                                          <p:val>
                                            <p:strVal val="#ppt_w"/>
                                          </p:val>
                                        </p:tav>
                                      </p:tavLst>
                                    </p:anim>
                                    <p:anim calcmode="lin" valueType="num">
                                      <p:cBhvr>
                                        <p:cTn id="1629" dur="100" fill="hold"/>
                                        <p:tgtEl>
                                          <p:spTgt spid="436"/>
                                        </p:tgtEl>
                                        <p:attrNameLst>
                                          <p:attrName>ppt_h</p:attrName>
                                        </p:attrNameLst>
                                      </p:cBhvr>
                                      <p:tavLst>
                                        <p:tav tm="0">
                                          <p:val>
                                            <p:strVal val="4*#ppt_h"/>
                                          </p:val>
                                        </p:tav>
                                        <p:tav tm="100000">
                                          <p:val>
                                            <p:strVal val="#ppt_h"/>
                                          </p:val>
                                        </p:tav>
                                      </p:tavLst>
                                    </p:anim>
                                  </p:childTnLst>
                                </p:cTn>
                              </p:par>
                            </p:childTnLst>
                          </p:cTn>
                        </p:par>
                        <p:par>
                          <p:cTn id="1630" fill="hold">
                            <p:stCondLst>
                              <p:cond delay="19000"/>
                            </p:stCondLst>
                            <p:childTnLst>
                              <p:par>
                                <p:cTn id="1631" presetID="23" presetClass="entr" presetSubtype="32" fill="hold" grpId="0" nodeType="afterEffect">
                                  <p:stCondLst>
                                    <p:cond delay="0"/>
                                  </p:stCondLst>
                                  <p:iterate>
                                    <p:tmAbs val="0"/>
                                  </p:iterate>
                                  <p:childTnLst>
                                    <p:set>
                                      <p:cBhvr>
                                        <p:cTn id="1632" fill="hold"/>
                                        <p:tgtEl>
                                          <p:spTgt spid="437"/>
                                        </p:tgtEl>
                                        <p:attrNameLst>
                                          <p:attrName>style.visibility</p:attrName>
                                        </p:attrNameLst>
                                      </p:cBhvr>
                                      <p:to>
                                        <p:strVal val="visible"/>
                                      </p:to>
                                    </p:set>
                                    <p:anim calcmode="lin" valueType="num">
                                      <p:cBhvr>
                                        <p:cTn id="1633" dur="100" fill="hold"/>
                                        <p:tgtEl>
                                          <p:spTgt spid="437"/>
                                        </p:tgtEl>
                                        <p:attrNameLst>
                                          <p:attrName>ppt_w</p:attrName>
                                        </p:attrNameLst>
                                      </p:cBhvr>
                                      <p:tavLst>
                                        <p:tav tm="0">
                                          <p:val>
                                            <p:strVal val="4*#ppt_w"/>
                                          </p:val>
                                        </p:tav>
                                        <p:tav tm="100000">
                                          <p:val>
                                            <p:strVal val="#ppt_w"/>
                                          </p:val>
                                        </p:tav>
                                      </p:tavLst>
                                    </p:anim>
                                    <p:anim calcmode="lin" valueType="num">
                                      <p:cBhvr>
                                        <p:cTn id="1634" dur="100" fill="hold"/>
                                        <p:tgtEl>
                                          <p:spTgt spid="437"/>
                                        </p:tgtEl>
                                        <p:attrNameLst>
                                          <p:attrName>ppt_h</p:attrName>
                                        </p:attrNameLst>
                                      </p:cBhvr>
                                      <p:tavLst>
                                        <p:tav tm="0">
                                          <p:val>
                                            <p:strVal val="4*#ppt_h"/>
                                          </p:val>
                                        </p:tav>
                                        <p:tav tm="100000">
                                          <p:val>
                                            <p:strVal val="#ppt_h"/>
                                          </p:val>
                                        </p:tav>
                                      </p:tavLst>
                                    </p:anim>
                                  </p:childTnLst>
                                </p:cTn>
                              </p:par>
                            </p:childTnLst>
                          </p:cTn>
                        </p:par>
                        <p:par>
                          <p:cTn id="1635" fill="hold">
                            <p:stCondLst>
                              <p:cond delay="19100"/>
                            </p:stCondLst>
                            <p:childTnLst>
                              <p:par>
                                <p:cTn id="1636" presetID="23" presetClass="entr" presetSubtype="32" fill="hold" grpId="0" nodeType="afterEffect">
                                  <p:stCondLst>
                                    <p:cond delay="0"/>
                                  </p:stCondLst>
                                  <p:iterate>
                                    <p:tmAbs val="0"/>
                                  </p:iterate>
                                  <p:childTnLst>
                                    <p:set>
                                      <p:cBhvr>
                                        <p:cTn id="1637" fill="hold"/>
                                        <p:tgtEl>
                                          <p:spTgt spid="438"/>
                                        </p:tgtEl>
                                        <p:attrNameLst>
                                          <p:attrName>style.visibility</p:attrName>
                                        </p:attrNameLst>
                                      </p:cBhvr>
                                      <p:to>
                                        <p:strVal val="visible"/>
                                      </p:to>
                                    </p:set>
                                    <p:anim calcmode="lin" valueType="num">
                                      <p:cBhvr>
                                        <p:cTn id="1638" dur="100" fill="hold"/>
                                        <p:tgtEl>
                                          <p:spTgt spid="438"/>
                                        </p:tgtEl>
                                        <p:attrNameLst>
                                          <p:attrName>ppt_w</p:attrName>
                                        </p:attrNameLst>
                                      </p:cBhvr>
                                      <p:tavLst>
                                        <p:tav tm="0">
                                          <p:val>
                                            <p:strVal val="4*#ppt_w"/>
                                          </p:val>
                                        </p:tav>
                                        <p:tav tm="100000">
                                          <p:val>
                                            <p:strVal val="#ppt_w"/>
                                          </p:val>
                                        </p:tav>
                                      </p:tavLst>
                                    </p:anim>
                                    <p:anim calcmode="lin" valueType="num">
                                      <p:cBhvr>
                                        <p:cTn id="1639" dur="100" fill="hold"/>
                                        <p:tgtEl>
                                          <p:spTgt spid="438"/>
                                        </p:tgtEl>
                                        <p:attrNameLst>
                                          <p:attrName>ppt_h</p:attrName>
                                        </p:attrNameLst>
                                      </p:cBhvr>
                                      <p:tavLst>
                                        <p:tav tm="0">
                                          <p:val>
                                            <p:strVal val="4*#ppt_h"/>
                                          </p:val>
                                        </p:tav>
                                        <p:tav tm="100000">
                                          <p:val>
                                            <p:strVal val="#ppt_h"/>
                                          </p:val>
                                        </p:tav>
                                      </p:tavLst>
                                    </p:anim>
                                  </p:childTnLst>
                                </p:cTn>
                              </p:par>
                            </p:childTnLst>
                          </p:cTn>
                        </p:par>
                        <p:par>
                          <p:cTn id="1640" fill="hold">
                            <p:stCondLst>
                              <p:cond delay="19200"/>
                            </p:stCondLst>
                            <p:childTnLst>
                              <p:par>
                                <p:cTn id="1641" presetID="23" presetClass="entr" presetSubtype="32" fill="hold" grpId="0" nodeType="afterEffect">
                                  <p:stCondLst>
                                    <p:cond delay="0"/>
                                  </p:stCondLst>
                                  <p:iterate>
                                    <p:tmAbs val="0"/>
                                  </p:iterate>
                                  <p:childTnLst>
                                    <p:set>
                                      <p:cBhvr>
                                        <p:cTn id="1642" fill="hold"/>
                                        <p:tgtEl>
                                          <p:spTgt spid="439"/>
                                        </p:tgtEl>
                                        <p:attrNameLst>
                                          <p:attrName>style.visibility</p:attrName>
                                        </p:attrNameLst>
                                      </p:cBhvr>
                                      <p:to>
                                        <p:strVal val="visible"/>
                                      </p:to>
                                    </p:set>
                                    <p:anim calcmode="lin" valueType="num">
                                      <p:cBhvr>
                                        <p:cTn id="1643" dur="100" fill="hold"/>
                                        <p:tgtEl>
                                          <p:spTgt spid="439"/>
                                        </p:tgtEl>
                                        <p:attrNameLst>
                                          <p:attrName>ppt_w</p:attrName>
                                        </p:attrNameLst>
                                      </p:cBhvr>
                                      <p:tavLst>
                                        <p:tav tm="0">
                                          <p:val>
                                            <p:strVal val="4*#ppt_w"/>
                                          </p:val>
                                        </p:tav>
                                        <p:tav tm="100000">
                                          <p:val>
                                            <p:strVal val="#ppt_w"/>
                                          </p:val>
                                        </p:tav>
                                      </p:tavLst>
                                    </p:anim>
                                    <p:anim calcmode="lin" valueType="num">
                                      <p:cBhvr>
                                        <p:cTn id="1644" dur="100" fill="hold"/>
                                        <p:tgtEl>
                                          <p:spTgt spid="439"/>
                                        </p:tgtEl>
                                        <p:attrNameLst>
                                          <p:attrName>ppt_h</p:attrName>
                                        </p:attrNameLst>
                                      </p:cBhvr>
                                      <p:tavLst>
                                        <p:tav tm="0">
                                          <p:val>
                                            <p:strVal val="4*#ppt_h"/>
                                          </p:val>
                                        </p:tav>
                                        <p:tav tm="100000">
                                          <p:val>
                                            <p:strVal val="#ppt_h"/>
                                          </p:val>
                                        </p:tav>
                                      </p:tavLst>
                                    </p:anim>
                                  </p:childTnLst>
                                </p:cTn>
                              </p:par>
                            </p:childTnLst>
                          </p:cTn>
                        </p:par>
                        <p:par>
                          <p:cTn id="1645" fill="hold">
                            <p:stCondLst>
                              <p:cond delay="19300"/>
                            </p:stCondLst>
                            <p:childTnLst>
                              <p:par>
                                <p:cTn id="1646" presetID="23" presetClass="entr" presetSubtype="32" fill="hold" grpId="0" nodeType="afterEffect">
                                  <p:stCondLst>
                                    <p:cond delay="0"/>
                                  </p:stCondLst>
                                  <p:iterate>
                                    <p:tmAbs val="0"/>
                                  </p:iterate>
                                  <p:childTnLst>
                                    <p:set>
                                      <p:cBhvr>
                                        <p:cTn id="1647" fill="hold"/>
                                        <p:tgtEl>
                                          <p:spTgt spid="440"/>
                                        </p:tgtEl>
                                        <p:attrNameLst>
                                          <p:attrName>style.visibility</p:attrName>
                                        </p:attrNameLst>
                                      </p:cBhvr>
                                      <p:to>
                                        <p:strVal val="visible"/>
                                      </p:to>
                                    </p:set>
                                    <p:anim calcmode="lin" valueType="num">
                                      <p:cBhvr>
                                        <p:cTn id="1648" dur="100" fill="hold"/>
                                        <p:tgtEl>
                                          <p:spTgt spid="440"/>
                                        </p:tgtEl>
                                        <p:attrNameLst>
                                          <p:attrName>ppt_w</p:attrName>
                                        </p:attrNameLst>
                                      </p:cBhvr>
                                      <p:tavLst>
                                        <p:tav tm="0">
                                          <p:val>
                                            <p:strVal val="4*#ppt_w"/>
                                          </p:val>
                                        </p:tav>
                                        <p:tav tm="100000">
                                          <p:val>
                                            <p:strVal val="#ppt_w"/>
                                          </p:val>
                                        </p:tav>
                                      </p:tavLst>
                                    </p:anim>
                                    <p:anim calcmode="lin" valueType="num">
                                      <p:cBhvr>
                                        <p:cTn id="1649" dur="100" fill="hold"/>
                                        <p:tgtEl>
                                          <p:spTgt spid="440"/>
                                        </p:tgtEl>
                                        <p:attrNameLst>
                                          <p:attrName>ppt_h</p:attrName>
                                        </p:attrNameLst>
                                      </p:cBhvr>
                                      <p:tavLst>
                                        <p:tav tm="0">
                                          <p:val>
                                            <p:strVal val="4*#ppt_h"/>
                                          </p:val>
                                        </p:tav>
                                        <p:tav tm="100000">
                                          <p:val>
                                            <p:strVal val="#ppt_h"/>
                                          </p:val>
                                        </p:tav>
                                      </p:tavLst>
                                    </p:anim>
                                  </p:childTnLst>
                                </p:cTn>
                              </p:par>
                            </p:childTnLst>
                          </p:cTn>
                        </p:par>
                        <p:par>
                          <p:cTn id="1650" fill="hold">
                            <p:stCondLst>
                              <p:cond delay="19400"/>
                            </p:stCondLst>
                            <p:childTnLst>
                              <p:par>
                                <p:cTn id="1651" presetID="23" presetClass="entr" presetSubtype="32" fill="hold" grpId="0" nodeType="afterEffect">
                                  <p:stCondLst>
                                    <p:cond delay="0"/>
                                  </p:stCondLst>
                                  <p:iterate>
                                    <p:tmAbs val="0"/>
                                  </p:iterate>
                                  <p:childTnLst>
                                    <p:set>
                                      <p:cBhvr>
                                        <p:cTn id="1652" fill="hold"/>
                                        <p:tgtEl>
                                          <p:spTgt spid="441"/>
                                        </p:tgtEl>
                                        <p:attrNameLst>
                                          <p:attrName>style.visibility</p:attrName>
                                        </p:attrNameLst>
                                      </p:cBhvr>
                                      <p:to>
                                        <p:strVal val="visible"/>
                                      </p:to>
                                    </p:set>
                                    <p:anim calcmode="lin" valueType="num">
                                      <p:cBhvr>
                                        <p:cTn id="1653" dur="100" fill="hold"/>
                                        <p:tgtEl>
                                          <p:spTgt spid="441"/>
                                        </p:tgtEl>
                                        <p:attrNameLst>
                                          <p:attrName>ppt_w</p:attrName>
                                        </p:attrNameLst>
                                      </p:cBhvr>
                                      <p:tavLst>
                                        <p:tav tm="0">
                                          <p:val>
                                            <p:strVal val="4*#ppt_w"/>
                                          </p:val>
                                        </p:tav>
                                        <p:tav tm="100000">
                                          <p:val>
                                            <p:strVal val="#ppt_w"/>
                                          </p:val>
                                        </p:tav>
                                      </p:tavLst>
                                    </p:anim>
                                    <p:anim calcmode="lin" valueType="num">
                                      <p:cBhvr>
                                        <p:cTn id="1654" dur="100" fill="hold"/>
                                        <p:tgtEl>
                                          <p:spTgt spid="441"/>
                                        </p:tgtEl>
                                        <p:attrNameLst>
                                          <p:attrName>ppt_h</p:attrName>
                                        </p:attrNameLst>
                                      </p:cBhvr>
                                      <p:tavLst>
                                        <p:tav tm="0">
                                          <p:val>
                                            <p:strVal val="4*#ppt_h"/>
                                          </p:val>
                                        </p:tav>
                                        <p:tav tm="100000">
                                          <p:val>
                                            <p:strVal val="#ppt_h"/>
                                          </p:val>
                                        </p:tav>
                                      </p:tavLst>
                                    </p:anim>
                                  </p:childTnLst>
                                </p:cTn>
                              </p:par>
                            </p:childTnLst>
                          </p:cTn>
                        </p:par>
                        <p:par>
                          <p:cTn id="1655" fill="hold">
                            <p:stCondLst>
                              <p:cond delay="19500"/>
                            </p:stCondLst>
                            <p:childTnLst>
                              <p:par>
                                <p:cTn id="1656" presetID="23" presetClass="entr" presetSubtype="32" fill="hold" grpId="0" nodeType="afterEffect">
                                  <p:stCondLst>
                                    <p:cond delay="0"/>
                                  </p:stCondLst>
                                  <p:iterate>
                                    <p:tmAbs val="0"/>
                                  </p:iterate>
                                  <p:childTnLst>
                                    <p:set>
                                      <p:cBhvr>
                                        <p:cTn id="1657" fill="hold"/>
                                        <p:tgtEl>
                                          <p:spTgt spid="442"/>
                                        </p:tgtEl>
                                        <p:attrNameLst>
                                          <p:attrName>style.visibility</p:attrName>
                                        </p:attrNameLst>
                                      </p:cBhvr>
                                      <p:to>
                                        <p:strVal val="visible"/>
                                      </p:to>
                                    </p:set>
                                    <p:anim calcmode="lin" valueType="num">
                                      <p:cBhvr>
                                        <p:cTn id="1658" dur="100" fill="hold"/>
                                        <p:tgtEl>
                                          <p:spTgt spid="442"/>
                                        </p:tgtEl>
                                        <p:attrNameLst>
                                          <p:attrName>ppt_w</p:attrName>
                                        </p:attrNameLst>
                                      </p:cBhvr>
                                      <p:tavLst>
                                        <p:tav tm="0">
                                          <p:val>
                                            <p:strVal val="4*#ppt_w"/>
                                          </p:val>
                                        </p:tav>
                                        <p:tav tm="100000">
                                          <p:val>
                                            <p:strVal val="#ppt_w"/>
                                          </p:val>
                                        </p:tav>
                                      </p:tavLst>
                                    </p:anim>
                                    <p:anim calcmode="lin" valueType="num">
                                      <p:cBhvr>
                                        <p:cTn id="1659" dur="100" fill="hold"/>
                                        <p:tgtEl>
                                          <p:spTgt spid="442"/>
                                        </p:tgtEl>
                                        <p:attrNameLst>
                                          <p:attrName>ppt_h</p:attrName>
                                        </p:attrNameLst>
                                      </p:cBhvr>
                                      <p:tavLst>
                                        <p:tav tm="0">
                                          <p:val>
                                            <p:strVal val="4*#ppt_h"/>
                                          </p:val>
                                        </p:tav>
                                        <p:tav tm="100000">
                                          <p:val>
                                            <p:strVal val="#ppt_h"/>
                                          </p:val>
                                        </p:tav>
                                      </p:tavLst>
                                    </p:anim>
                                  </p:childTnLst>
                                </p:cTn>
                              </p:par>
                            </p:childTnLst>
                          </p:cTn>
                        </p:par>
                        <p:par>
                          <p:cTn id="1660" fill="hold">
                            <p:stCondLst>
                              <p:cond delay="19600"/>
                            </p:stCondLst>
                            <p:childTnLst>
                              <p:par>
                                <p:cTn id="1661" presetID="23" presetClass="entr" presetSubtype="32" fill="hold" grpId="0" nodeType="afterEffect">
                                  <p:stCondLst>
                                    <p:cond delay="0"/>
                                  </p:stCondLst>
                                  <p:iterate>
                                    <p:tmAbs val="0"/>
                                  </p:iterate>
                                  <p:childTnLst>
                                    <p:set>
                                      <p:cBhvr>
                                        <p:cTn id="1662" fill="hold"/>
                                        <p:tgtEl>
                                          <p:spTgt spid="443"/>
                                        </p:tgtEl>
                                        <p:attrNameLst>
                                          <p:attrName>style.visibility</p:attrName>
                                        </p:attrNameLst>
                                      </p:cBhvr>
                                      <p:to>
                                        <p:strVal val="visible"/>
                                      </p:to>
                                    </p:set>
                                    <p:anim calcmode="lin" valueType="num">
                                      <p:cBhvr>
                                        <p:cTn id="1663" dur="100" fill="hold"/>
                                        <p:tgtEl>
                                          <p:spTgt spid="443"/>
                                        </p:tgtEl>
                                        <p:attrNameLst>
                                          <p:attrName>ppt_w</p:attrName>
                                        </p:attrNameLst>
                                      </p:cBhvr>
                                      <p:tavLst>
                                        <p:tav tm="0">
                                          <p:val>
                                            <p:strVal val="4*#ppt_w"/>
                                          </p:val>
                                        </p:tav>
                                        <p:tav tm="100000">
                                          <p:val>
                                            <p:strVal val="#ppt_w"/>
                                          </p:val>
                                        </p:tav>
                                      </p:tavLst>
                                    </p:anim>
                                    <p:anim calcmode="lin" valueType="num">
                                      <p:cBhvr>
                                        <p:cTn id="1664" dur="100" fill="hold"/>
                                        <p:tgtEl>
                                          <p:spTgt spid="443"/>
                                        </p:tgtEl>
                                        <p:attrNameLst>
                                          <p:attrName>ppt_h</p:attrName>
                                        </p:attrNameLst>
                                      </p:cBhvr>
                                      <p:tavLst>
                                        <p:tav tm="0">
                                          <p:val>
                                            <p:strVal val="4*#ppt_h"/>
                                          </p:val>
                                        </p:tav>
                                        <p:tav tm="100000">
                                          <p:val>
                                            <p:strVal val="#ppt_h"/>
                                          </p:val>
                                        </p:tav>
                                      </p:tavLst>
                                    </p:anim>
                                  </p:childTnLst>
                                </p:cTn>
                              </p:par>
                            </p:childTnLst>
                          </p:cTn>
                        </p:par>
                        <p:par>
                          <p:cTn id="1665" fill="hold">
                            <p:stCondLst>
                              <p:cond delay="19700"/>
                            </p:stCondLst>
                            <p:childTnLst>
                              <p:par>
                                <p:cTn id="1666" presetID="23" presetClass="entr" presetSubtype="32" fill="hold" grpId="0" nodeType="afterEffect">
                                  <p:stCondLst>
                                    <p:cond delay="0"/>
                                  </p:stCondLst>
                                  <p:iterate>
                                    <p:tmAbs val="0"/>
                                  </p:iterate>
                                  <p:childTnLst>
                                    <p:set>
                                      <p:cBhvr>
                                        <p:cTn id="1667" fill="hold"/>
                                        <p:tgtEl>
                                          <p:spTgt spid="444"/>
                                        </p:tgtEl>
                                        <p:attrNameLst>
                                          <p:attrName>style.visibility</p:attrName>
                                        </p:attrNameLst>
                                      </p:cBhvr>
                                      <p:to>
                                        <p:strVal val="visible"/>
                                      </p:to>
                                    </p:set>
                                    <p:anim calcmode="lin" valueType="num">
                                      <p:cBhvr>
                                        <p:cTn id="1668" dur="100" fill="hold"/>
                                        <p:tgtEl>
                                          <p:spTgt spid="444"/>
                                        </p:tgtEl>
                                        <p:attrNameLst>
                                          <p:attrName>ppt_w</p:attrName>
                                        </p:attrNameLst>
                                      </p:cBhvr>
                                      <p:tavLst>
                                        <p:tav tm="0">
                                          <p:val>
                                            <p:strVal val="4*#ppt_w"/>
                                          </p:val>
                                        </p:tav>
                                        <p:tav tm="100000">
                                          <p:val>
                                            <p:strVal val="#ppt_w"/>
                                          </p:val>
                                        </p:tav>
                                      </p:tavLst>
                                    </p:anim>
                                    <p:anim calcmode="lin" valueType="num">
                                      <p:cBhvr>
                                        <p:cTn id="1669" dur="100" fill="hold"/>
                                        <p:tgtEl>
                                          <p:spTgt spid="444"/>
                                        </p:tgtEl>
                                        <p:attrNameLst>
                                          <p:attrName>ppt_h</p:attrName>
                                        </p:attrNameLst>
                                      </p:cBhvr>
                                      <p:tavLst>
                                        <p:tav tm="0">
                                          <p:val>
                                            <p:strVal val="4*#ppt_h"/>
                                          </p:val>
                                        </p:tav>
                                        <p:tav tm="100000">
                                          <p:val>
                                            <p:strVal val="#ppt_h"/>
                                          </p:val>
                                        </p:tav>
                                      </p:tavLst>
                                    </p:anim>
                                  </p:childTnLst>
                                </p:cTn>
                              </p:par>
                            </p:childTnLst>
                          </p:cTn>
                        </p:par>
                        <p:par>
                          <p:cTn id="1670" fill="hold">
                            <p:stCondLst>
                              <p:cond delay="19800"/>
                            </p:stCondLst>
                            <p:childTnLst>
                              <p:par>
                                <p:cTn id="1671" presetID="23" presetClass="entr" presetSubtype="32" fill="hold" grpId="0" nodeType="afterEffect">
                                  <p:stCondLst>
                                    <p:cond delay="0"/>
                                  </p:stCondLst>
                                  <p:iterate>
                                    <p:tmAbs val="0"/>
                                  </p:iterate>
                                  <p:childTnLst>
                                    <p:set>
                                      <p:cBhvr>
                                        <p:cTn id="1672" fill="hold"/>
                                        <p:tgtEl>
                                          <p:spTgt spid="445"/>
                                        </p:tgtEl>
                                        <p:attrNameLst>
                                          <p:attrName>style.visibility</p:attrName>
                                        </p:attrNameLst>
                                      </p:cBhvr>
                                      <p:to>
                                        <p:strVal val="visible"/>
                                      </p:to>
                                    </p:set>
                                    <p:anim calcmode="lin" valueType="num">
                                      <p:cBhvr>
                                        <p:cTn id="1673" dur="100" fill="hold"/>
                                        <p:tgtEl>
                                          <p:spTgt spid="445"/>
                                        </p:tgtEl>
                                        <p:attrNameLst>
                                          <p:attrName>ppt_w</p:attrName>
                                        </p:attrNameLst>
                                      </p:cBhvr>
                                      <p:tavLst>
                                        <p:tav tm="0">
                                          <p:val>
                                            <p:strVal val="4*#ppt_w"/>
                                          </p:val>
                                        </p:tav>
                                        <p:tav tm="100000">
                                          <p:val>
                                            <p:strVal val="#ppt_w"/>
                                          </p:val>
                                        </p:tav>
                                      </p:tavLst>
                                    </p:anim>
                                    <p:anim calcmode="lin" valueType="num">
                                      <p:cBhvr>
                                        <p:cTn id="1674" dur="100" fill="hold"/>
                                        <p:tgtEl>
                                          <p:spTgt spid="445"/>
                                        </p:tgtEl>
                                        <p:attrNameLst>
                                          <p:attrName>ppt_h</p:attrName>
                                        </p:attrNameLst>
                                      </p:cBhvr>
                                      <p:tavLst>
                                        <p:tav tm="0">
                                          <p:val>
                                            <p:strVal val="4*#ppt_h"/>
                                          </p:val>
                                        </p:tav>
                                        <p:tav tm="100000">
                                          <p:val>
                                            <p:strVal val="#ppt_h"/>
                                          </p:val>
                                        </p:tav>
                                      </p:tavLst>
                                    </p:anim>
                                  </p:childTnLst>
                                </p:cTn>
                              </p:par>
                            </p:childTnLst>
                          </p:cTn>
                        </p:par>
                        <p:par>
                          <p:cTn id="1675" fill="hold">
                            <p:stCondLst>
                              <p:cond delay="19900"/>
                            </p:stCondLst>
                            <p:childTnLst>
                              <p:par>
                                <p:cTn id="1676" presetID="23" presetClass="entr" presetSubtype="32" fill="hold" grpId="0" nodeType="afterEffect">
                                  <p:stCondLst>
                                    <p:cond delay="0"/>
                                  </p:stCondLst>
                                  <p:iterate>
                                    <p:tmAbs val="0"/>
                                  </p:iterate>
                                  <p:childTnLst>
                                    <p:set>
                                      <p:cBhvr>
                                        <p:cTn id="1677" fill="hold"/>
                                        <p:tgtEl>
                                          <p:spTgt spid="446"/>
                                        </p:tgtEl>
                                        <p:attrNameLst>
                                          <p:attrName>style.visibility</p:attrName>
                                        </p:attrNameLst>
                                      </p:cBhvr>
                                      <p:to>
                                        <p:strVal val="visible"/>
                                      </p:to>
                                    </p:set>
                                    <p:anim calcmode="lin" valueType="num">
                                      <p:cBhvr>
                                        <p:cTn id="1678" dur="100" fill="hold"/>
                                        <p:tgtEl>
                                          <p:spTgt spid="446"/>
                                        </p:tgtEl>
                                        <p:attrNameLst>
                                          <p:attrName>ppt_w</p:attrName>
                                        </p:attrNameLst>
                                      </p:cBhvr>
                                      <p:tavLst>
                                        <p:tav tm="0">
                                          <p:val>
                                            <p:strVal val="4*#ppt_w"/>
                                          </p:val>
                                        </p:tav>
                                        <p:tav tm="100000">
                                          <p:val>
                                            <p:strVal val="#ppt_w"/>
                                          </p:val>
                                        </p:tav>
                                      </p:tavLst>
                                    </p:anim>
                                    <p:anim calcmode="lin" valueType="num">
                                      <p:cBhvr>
                                        <p:cTn id="1679" dur="100" fill="hold"/>
                                        <p:tgtEl>
                                          <p:spTgt spid="446"/>
                                        </p:tgtEl>
                                        <p:attrNameLst>
                                          <p:attrName>ppt_h</p:attrName>
                                        </p:attrNameLst>
                                      </p:cBhvr>
                                      <p:tavLst>
                                        <p:tav tm="0">
                                          <p:val>
                                            <p:strVal val="4*#ppt_h"/>
                                          </p:val>
                                        </p:tav>
                                        <p:tav tm="100000">
                                          <p:val>
                                            <p:strVal val="#ppt_h"/>
                                          </p:val>
                                        </p:tav>
                                      </p:tavLst>
                                    </p:anim>
                                  </p:childTnLst>
                                </p:cTn>
                              </p:par>
                            </p:childTnLst>
                          </p:cTn>
                        </p:par>
                        <p:par>
                          <p:cTn id="1680" fill="hold">
                            <p:stCondLst>
                              <p:cond delay="20000"/>
                            </p:stCondLst>
                            <p:childTnLst>
                              <p:par>
                                <p:cTn id="1681" presetID="23" presetClass="entr" presetSubtype="32" fill="hold" grpId="0" nodeType="afterEffect">
                                  <p:stCondLst>
                                    <p:cond delay="0"/>
                                  </p:stCondLst>
                                  <p:iterate>
                                    <p:tmAbs val="0"/>
                                  </p:iterate>
                                  <p:childTnLst>
                                    <p:set>
                                      <p:cBhvr>
                                        <p:cTn id="1682" fill="hold"/>
                                        <p:tgtEl>
                                          <p:spTgt spid="447"/>
                                        </p:tgtEl>
                                        <p:attrNameLst>
                                          <p:attrName>style.visibility</p:attrName>
                                        </p:attrNameLst>
                                      </p:cBhvr>
                                      <p:to>
                                        <p:strVal val="visible"/>
                                      </p:to>
                                    </p:set>
                                    <p:anim calcmode="lin" valueType="num">
                                      <p:cBhvr>
                                        <p:cTn id="1683" dur="100" fill="hold"/>
                                        <p:tgtEl>
                                          <p:spTgt spid="447"/>
                                        </p:tgtEl>
                                        <p:attrNameLst>
                                          <p:attrName>ppt_w</p:attrName>
                                        </p:attrNameLst>
                                      </p:cBhvr>
                                      <p:tavLst>
                                        <p:tav tm="0">
                                          <p:val>
                                            <p:strVal val="4*#ppt_w"/>
                                          </p:val>
                                        </p:tav>
                                        <p:tav tm="100000">
                                          <p:val>
                                            <p:strVal val="#ppt_w"/>
                                          </p:val>
                                        </p:tav>
                                      </p:tavLst>
                                    </p:anim>
                                    <p:anim calcmode="lin" valueType="num">
                                      <p:cBhvr>
                                        <p:cTn id="1684" dur="100" fill="hold"/>
                                        <p:tgtEl>
                                          <p:spTgt spid="447"/>
                                        </p:tgtEl>
                                        <p:attrNameLst>
                                          <p:attrName>ppt_h</p:attrName>
                                        </p:attrNameLst>
                                      </p:cBhvr>
                                      <p:tavLst>
                                        <p:tav tm="0">
                                          <p:val>
                                            <p:strVal val="4*#ppt_h"/>
                                          </p:val>
                                        </p:tav>
                                        <p:tav tm="100000">
                                          <p:val>
                                            <p:strVal val="#ppt_h"/>
                                          </p:val>
                                        </p:tav>
                                      </p:tavLst>
                                    </p:anim>
                                  </p:childTnLst>
                                </p:cTn>
                              </p:par>
                            </p:childTnLst>
                          </p:cTn>
                        </p:par>
                        <p:par>
                          <p:cTn id="1685" fill="hold">
                            <p:stCondLst>
                              <p:cond delay="20100"/>
                            </p:stCondLst>
                            <p:childTnLst>
                              <p:par>
                                <p:cTn id="1686" presetID="23" presetClass="entr" presetSubtype="32" fill="hold" grpId="0" nodeType="afterEffect">
                                  <p:stCondLst>
                                    <p:cond delay="0"/>
                                  </p:stCondLst>
                                  <p:iterate>
                                    <p:tmAbs val="0"/>
                                  </p:iterate>
                                  <p:childTnLst>
                                    <p:set>
                                      <p:cBhvr>
                                        <p:cTn id="1687" fill="hold"/>
                                        <p:tgtEl>
                                          <p:spTgt spid="448"/>
                                        </p:tgtEl>
                                        <p:attrNameLst>
                                          <p:attrName>style.visibility</p:attrName>
                                        </p:attrNameLst>
                                      </p:cBhvr>
                                      <p:to>
                                        <p:strVal val="visible"/>
                                      </p:to>
                                    </p:set>
                                    <p:anim calcmode="lin" valueType="num">
                                      <p:cBhvr>
                                        <p:cTn id="1688" dur="100" fill="hold"/>
                                        <p:tgtEl>
                                          <p:spTgt spid="448"/>
                                        </p:tgtEl>
                                        <p:attrNameLst>
                                          <p:attrName>ppt_w</p:attrName>
                                        </p:attrNameLst>
                                      </p:cBhvr>
                                      <p:tavLst>
                                        <p:tav tm="0">
                                          <p:val>
                                            <p:strVal val="4*#ppt_w"/>
                                          </p:val>
                                        </p:tav>
                                        <p:tav tm="100000">
                                          <p:val>
                                            <p:strVal val="#ppt_w"/>
                                          </p:val>
                                        </p:tav>
                                      </p:tavLst>
                                    </p:anim>
                                    <p:anim calcmode="lin" valueType="num">
                                      <p:cBhvr>
                                        <p:cTn id="1689" dur="100" fill="hold"/>
                                        <p:tgtEl>
                                          <p:spTgt spid="448"/>
                                        </p:tgtEl>
                                        <p:attrNameLst>
                                          <p:attrName>ppt_h</p:attrName>
                                        </p:attrNameLst>
                                      </p:cBhvr>
                                      <p:tavLst>
                                        <p:tav tm="0">
                                          <p:val>
                                            <p:strVal val="4*#ppt_h"/>
                                          </p:val>
                                        </p:tav>
                                        <p:tav tm="100000">
                                          <p:val>
                                            <p:strVal val="#ppt_h"/>
                                          </p:val>
                                        </p:tav>
                                      </p:tavLst>
                                    </p:anim>
                                  </p:childTnLst>
                                </p:cTn>
                              </p:par>
                            </p:childTnLst>
                          </p:cTn>
                        </p:par>
                        <p:par>
                          <p:cTn id="1690" fill="hold">
                            <p:stCondLst>
                              <p:cond delay="20200"/>
                            </p:stCondLst>
                            <p:childTnLst>
                              <p:par>
                                <p:cTn id="1691" presetID="23" presetClass="entr" presetSubtype="32" fill="hold" grpId="0" nodeType="afterEffect">
                                  <p:stCondLst>
                                    <p:cond delay="0"/>
                                  </p:stCondLst>
                                  <p:iterate>
                                    <p:tmAbs val="0"/>
                                  </p:iterate>
                                  <p:childTnLst>
                                    <p:set>
                                      <p:cBhvr>
                                        <p:cTn id="1692" fill="hold"/>
                                        <p:tgtEl>
                                          <p:spTgt spid="449"/>
                                        </p:tgtEl>
                                        <p:attrNameLst>
                                          <p:attrName>style.visibility</p:attrName>
                                        </p:attrNameLst>
                                      </p:cBhvr>
                                      <p:to>
                                        <p:strVal val="visible"/>
                                      </p:to>
                                    </p:set>
                                    <p:anim calcmode="lin" valueType="num">
                                      <p:cBhvr>
                                        <p:cTn id="1693" dur="100" fill="hold"/>
                                        <p:tgtEl>
                                          <p:spTgt spid="449"/>
                                        </p:tgtEl>
                                        <p:attrNameLst>
                                          <p:attrName>ppt_w</p:attrName>
                                        </p:attrNameLst>
                                      </p:cBhvr>
                                      <p:tavLst>
                                        <p:tav tm="0">
                                          <p:val>
                                            <p:strVal val="4*#ppt_w"/>
                                          </p:val>
                                        </p:tav>
                                        <p:tav tm="100000">
                                          <p:val>
                                            <p:strVal val="#ppt_w"/>
                                          </p:val>
                                        </p:tav>
                                      </p:tavLst>
                                    </p:anim>
                                    <p:anim calcmode="lin" valueType="num">
                                      <p:cBhvr>
                                        <p:cTn id="1694" dur="100" fill="hold"/>
                                        <p:tgtEl>
                                          <p:spTgt spid="449"/>
                                        </p:tgtEl>
                                        <p:attrNameLst>
                                          <p:attrName>ppt_h</p:attrName>
                                        </p:attrNameLst>
                                      </p:cBhvr>
                                      <p:tavLst>
                                        <p:tav tm="0">
                                          <p:val>
                                            <p:strVal val="4*#ppt_h"/>
                                          </p:val>
                                        </p:tav>
                                        <p:tav tm="100000">
                                          <p:val>
                                            <p:strVal val="#ppt_h"/>
                                          </p:val>
                                        </p:tav>
                                      </p:tavLst>
                                    </p:anim>
                                  </p:childTnLst>
                                </p:cTn>
                              </p:par>
                            </p:childTnLst>
                          </p:cTn>
                        </p:par>
                        <p:par>
                          <p:cTn id="1695" fill="hold">
                            <p:stCondLst>
                              <p:cond delay="20300"/>
                            </p:stCondLst>
                            <p:childTnLst>
                              <p:par>
                                <p:cTn id="1696" presetID="23" presetClass="entr" presetSubtype="32" fill="hold" grpId="0" nodeType="afterEffect">
                                  <p:stCondLst>
                                    <p:cond delay="0"/>
                                  </p:stCondLst>
                                  <p:iterate>
                                    <p:tmAbs val="0"/>
                                  </p:iterate>
                                  <p:childTnLst>
                                    <p:set>
                                      <p:cBhvr>
                                        <p:cTn id="1697" fill="hold"/>
                                        <p:tgtEl>
                                          <p:spTgt spid="450"/>
                                        </p:tgtEl>
                                        <p:attrNameLst>
                                          <p:attrName>style.visibility</p:attrName>
                                        </p:attrNameLst>
                                      </p:cBhvr>
                                      <p:to>
                                        <p:strVal val="visible"/>
                                      </p:to>
                                    </p:set>
                                    <p:anim calcmode="lin" valueType="num">
                                      <p:cBhvr>
                                        <p:cTn id="1698" dur="100" fill="hold"/>
                                        <p:tgtEl>
                                          <p:spTgt spid="450"/>
                                        </p:tgtEl>
                                        <p:attrNameLst>
                                          <p:attrName>ppt_w</p:attrName>
                                        </p:attrNameLst>
                                      </p:cBhvr>
                                      <p:tavLst>
                                        <p:tav tm="0">
                                          <p:val>
                                            <p:strVal val="4*#ppt_w"/>
                                          </p:val>
                                        </p:tav>
                                        <p:tav tm="100000">
                                          <p:val>
                                            <p:strVal val="#ppt_w"/>
                                          </p:val>
                                        </p:tav>
                                      </p:tavLst>
                                    </p:anim>
                                    <p:anim calcmode="lin" valueType="num">
                                      <p:cBhvr>
                                        <p:cTn id="1699" dur="100" fill="hold"/>
                                        <p:tgtEl>
                                          <p:spTgt spid="450"/>
                                        </p:tgtEl>
                                        <p:attrNameLst>
                                          <p:attrName>ppt_h</p:attrName>
                                        </p:attrNameLst>
                                      </p:cBhvr>
                                      <p:tavLst>
                                        <p:tav tm="0">
                                          <p:val>
                                            <p:strVal val="4*#ppt_h"/>
                                          </p:val>
                                        </p:tav>
                                        <p:tav tm="100000">
                                          <p:val>
                                            <p:strVal val="#ppt_h"/>
                                          </p:val>
                                        </p:tav>
                                      </p:tavLst>
                                    </p:anim>
                                  </p:childTnLst>
                                </p:cTn>
                              </p:par>
                            </p:childTnLst>
                          </p:cTn>
                        </p:par>
                        <p:par>
                          <p:cTn id="1700" fill="hold">
                            <p:stCondLst>
                              <p:cond delay="20400"/>
                            </p:stCondLst>
                            <p:childTnLst>
                              <p:par>
                                <p:cTn id="1701" presetID="23" presetClass="entr" presetSubtype="32" fill="hold" grpId="0" nodeType="afterEffect">
                                  <p:stCondLst>
                                    <p:cond delay="0"/>
                                  </p:stCondLst>
                                  <p:iterate>
                                    <p:tmAbs val="0"/>
                                  </p:iterate>
                                  <p:childTnLst>
                                    <p:set>
                                      <p:cBhvr>
                                        <p:cTn id="1702" fill="hold"/>
                                        <p:tgtEl>
                                          <p:spTgt spid="451"/>
                                        </p:tgtEl>
                                        <p:attrNameLst>
                                          <p:attrName>style.visibility</p:attrName>
                                        </p:attrNameLst>
                                      </p:cBhvr>
                                      <p:to>
                                        <p:strVal val="visible"/>
                                      </p:to>
                                    </p:set>
                                    <p:anim calcmode="lin" valueType="num">
                                      <p:cBhvr>
                                        <p:cTn id="1703" dur="100" fill="hold"/>
                                        <p:tgtEl>
                                          <p:spTgt spid="451"/>
                                        </p:tgtEl>
                                        <p:attrNameLst>
                                          <p:attrName>ppt_w</p:attrName>
                                        </p:attrNameLst>
                                      </p:cBhvr>
                                      <p:tavLst>
                                        <p:tav tm="0">
                                          <p:val>
                                            <p:strVal val="4*#ppt_w"/>
                                          </p:val>
                                        </p:tav>
                                        <p:tav tm="100000">
                                          <p:val>
                                            <p:strVal val="#ppt_w"/>
                                          </p:val>
                                        </p:tav>
                                      </p:tavLst>
                                    </p:anim>
                                    <p:anim calcmode="lin" valueType="num">
                                      <p:cBhvr>
                                        <p:cTn id="1704" dur="100" fill="hold"/>
                                        <p:tgtEl>
                                          <p:spTgt spid="451"/>
                                        </p:tgtEl>
                                        <p:attrNameLst>
                                          <p:attrName>ppt_h</p:attrName>
                                        </p:attrNameLst>
                                      </p:cBhvr>
                                      <p:tavLst>
                                        <p:tav tm="0">
                                          <p:val>
                                            <p:strVal val="4*#ppt_h"/>
                                          </p:val>
                                        </p:tav>
                                        <p:tav tm="100000">
                                          <p:val>
                                            <p:strVal val="#ppt_h"/>
                                          </p:val>
                                        </p:tav>
                                      </p:tavLst>
                                    </p:anim>
                                  </p:childTnLst>
                                </p:cTn>
                              </p:par>
                            </p:childTnLst>
                          </p:cTn>
                        </p:par>
                        <p:par>
                          <p:cTn id="1705" fill="hold">
                            <p:stCondLst>
                              <p:cond delay="20500"/>
                            </p:stCondLst>
                            <p:childTnLst>
                              <p:par>
                                <p:cTn id="1706" presetID="23" presetClass="entr" presetSubtype="32" fill="hold" grpId="0" nodeType="afterEffect">
                                  <p:stCondLst>
                                    <p:cond delay="0"/>
                                  </p:stCondLst>
                                  <p:iterate>
                                    <p:tmAbs val="0"/>
                                  </p:iterate>
                                  <p:childTnLst>
                                    <p:set>
                                      <p:cBhvr>
                                        <p:cTn id="1707" fill="hold"/>
                                        <p:tgtEl>
                                          <p:spTgt spid="452"/>
                                        </p:tgtEl>
                                        <p:attrNameLst>
                                          <p:attrName>style.visibility</p:attrName>
                                        </p:attrNameLst>
                                      </p:cBhvr>
                                      <p:to>
                                        <p:strVal val="visible"/>
                                      </p:to>
                                    </p:set>
                                    <p:anim calcmode="lin" valueType="num">
                                      <p:cBhvr>
                                        <p:cTn id="1708" dur="100" fill="hold"/>
                                        <p:tgtEl>
                                          <p:spTgt spid="452"/>
                                        </p:tgtEl>
                                        <p:attrNameLst>
                                          <p:attrName>ppt_w</p:attrName>
                                        </p:attrNameLst>
                                      </p:cBhvr>
                                      <p:tavLst>
                                        <p:tav tm="0">
                                          <p:val>
                                            <p:strVal val="4*#ppt_w"/>
                                          </p:val>
                                        </p:tav>
                                        <p:tav tm="100000">
                                          <p:val>
                                            <p:strVal val="#ppt_w"/>
                                          </p:val>
                                        </p:tav>
                                      </p:tavLst>
                                    </p:anim>
                                    <p:anim calcmode="lin" valueType="num">
                                      <p:cBhvr>
                                        <p:cTn id="1709" dur="100" fill="hold"/>
                                        <p:tgtEl>
                                          <p:spTgt spid="452"/>
                                        </p:tgtEl>
                                        <p:attrNameLst>
                                          <p:attrName>ppt_h</p:attrName>
                                        </p:attrNameLst>
                                      </p:cBhvr>
                                      <p:tavLst>
                                        <p:tav tm="0">
                                          <p:val>
                                            <p:strVal val="4*#ppt_h"/>
                                          </p:val>
                                        </p:tav>
                                        <p:tav tm="100000">
                                          <p:val>
                                            <p:strVal val="#ppt_h"/>
                                          </p:val>
                                        </p:tav>
                                      </p:tavLst>
                                    </p:anim>
                                  </p:childTnLst>
                                </p:cTn>
                              </p:par>
                            </p:childTnLst>
                          </p:cTn>
                        </p:par>
                        <p:par>
                          <p:cTn id="1710" fill="hold">
                            <p:stCondLst>
                              <p:cond delay="20600"/>
                            </p:stCondLst>
                            <p:childTnLst>
                              <p:par>
                                <p:cTn id="1711" presetID="23" presetClass="entr" presetSubtype="32" fill="hold" grpId="0" nodeType="afterEffect">
                                  <p:stCondLst>
                                    <p:cond delay="0"/>
                                  </p:stCondLst>
                                  <p:iterate>
                                    <p:tmAbs val="0"/>
                                  </p:iterate>
                                  <p:childTnLst>
                                    <p:set>
                                      <p:cBhvr>
                                        <p:cTn id="1712" fill="hold"/>
                                        <p:tgtEl>
                                          <p:spTgt spid="453"/>
                                        </p:tgtEl>
                                        <p:attrNameLst>
                                          <p:attrName>style.visibility</p:attrName>
                                        </p:attrNameLst>
                                      </p:cBhvr>
                                      <p:to>
                                        <p:strVal val="visible"/>
                                      </p:to>
                                    </p:set>
                                    <p:anim calcmode="lin" valueType="num">
                                      <p:cBhvr>
                                        <p:cTn id="1713" dur="100" fill="hold"/>
                                        <p:tgtEl>
                                          <p:spTgt spid="453"/>
                                        </p:tgtEl>
                                        <p:attrNameLst>
                                          <p:attrName>ppt_w</p:attrName>
                                        </p:attrNameLst>
                                      </p:cBhvr>
                                      <p:tavLst>
                                        <p:tav tm="0">
                                          <p:val>
                                            <p:strVal val="4*#ppt_w"/>
                                          </p:val>
                                        </p:tav>
                                        <p:tav tm="100000">
                                          <p:val>
                                            <p:strVal val="#ppt_w"/>
                                          </p:val>
                                        </p:tav>
                                      </p:tavLst>
                                    </p:anim>
                                    <p:anim calcmode="lin" valueType="num">
                                      <p:cBhvr>
                                        <p:cTn id="1714" dur="100" fill="hold"/>
                                        <p:tgtEl>
                                          <p:spTgt spid="453"/>
                                        </p:tgtEl>
                                        <p:attrNameLst>
                                          <p:attrName>ppt_h</p:attrName>
                                        </p:attrNameLst>
                                      </p:cBhvr>
                                      <p:tavLst>
                                        <p:tav tm="0">
                                          <p:val>
                                            <p:strVal val="4*#ppt_h"/>
                                          </p:val>
                                        </p:tav>
                                        <p:tav tm="100000">
                                          <p:val>
                                            <p:strVal val="#ppt_h"/>
                                          </p:val>
                                        </p:tav>
                                      </p:tavLst>
                                    </p:anim>
                                  </p:childTnLst>
                                </p:cTn>
                              </p:par>
                            </p:childTnLst>
                          </p:cTn>
                        </p:par>
                        <p:par>
                          <p:cTn id="1715" fill="hold">
                            <p:stCondLst>
                              <p:cond delay="20700"/>
                            </p:stCondLst>
                            <p:childTnLst>
                              <p:par>
                                <p:cTn id="1716" presetID="23" presetClass="entr" presetSubtype="32" fill="hold" grpId="0" nodeType="afterEffect">
                                  <p:stCondLst>
                                    <p:cond delay="0"/>
                                  </p:stCondLst>
                                  <p:iterate>
                                    <p:tmAbs val="0"/>
                                  </p:iterate>
                                  <p:childTnLst>
                                    <p:set>
                                      <p:cBhvr>
                                        <p:cTn id="1717" fill="hold"/>
                                        <p:tgtEl>
                                          <p:spTgt spid="454"/>
                                        </p:tgtEl>
                                        <p:attrNameLst>
                                          <p:attrName>style.visibility</p:attrName>
                                        </p:attrNameLst>
                                      </p:cBhvr>
                                      <p:to>
                                        <p:strVal val="visible"/>
                                      </p:to>
                                    </p:set>
                                    <p:anim calcmode="lin" valueType="num">
                                      <p:cBhvr>
                                        <p:cTn id="1718" dur="100" fill="hold"/>
                                        <p:tgtEl>
                                          <p:spTgt spid="454"/>
                                        </p:tgtEl>
                                        <p:attrNameLst>
                                          <p:attrName>ppt_w</p:attrName>
                                        </p:attrNameLst>
                                      </p:cBhvr>
                                      <p:tavLst>
                                        <p:tav tm="0">
                                          <p:val>
                                            <p:strVal val="4*#ppt_w"/>
                                          </p:val>
                                        </p:tav>
                                        <p:tav tm="100000">
                                          <p:val>
                                            <p:strVal val="#ppt_w"/>
                                          </p:val>
                                        </p:tav>
                                      </p:tavLst>
                                    </p:anim>
                                    <p:anim calcmode="lin" valueType="num">
                                      <p:cBhvr>
                                        <p:cTn id="1719" dur="100" fill="hold"/>
                                        <p:tgtEl>
                                          <p:spTgt spid="454"/>
                                        </p:tgtEl>
                                        <p:attrNameLst>
                                          <p:attrName>ppt_h</p:attrName>
                                        </p:attrNameLst>
                                      </p:cBhvr>
                                      <p:tavLst>
                                        <p:tav tm="0">
                                          <p:val>
                                            <p:strVal val="4*#ppt_h"/>
                                          </p:val>
                                        </p:tav>
                                        <p:tav tm="100000">
                                          <p:val>
                                            <p:strVal val="#ppt_h"/>
                                          </p:val>
                                        </p:tav>
                                      </p:tavLst>
                                    </p:anim>
                                  </p:childTnLst>
                                </p:cTn>
                              </p:par>
                            </p:childTnLst>
                          </p:cTn>
                        </p:par>
                        <p:par>
                          <p:cTn id="1720" fill="hold">
                            <p:stCondLst>
                              <p:cond delay="20800"/>
                            </p:stCondLst>
                            <p:childTnLst>
                              <p:par>
                                <p:cTn id="1721" presetID="23" presetClass="entr" presetSubtype="32" fill="hold" grpId="0" nodeType="afterEffect">
                                  <p:stCondLst>
                                    <p:cond delay="0"/>
                                  </p:stCondLst>
                                  <p:iterate>
                                    <p:tmAbs val="0"/>
                                  </p:iterate>
                                  <p:childTnLst>
                                    <p:set>
                                      <p:cBhvr>
                                        <p:cTn id="1722" fill="hold"/>
                                        <p:tgtEl>
                                          <p:spTgt spid="455"/>
                                        </p:tgtEl>
                                        <p:attrNameLst>
                                          <p:attrName>style.visibility</p:attrName>
                                        </p:attrNameLst>
                                      </p:cBhvr>
                                      <p:to>
                                        <p:strVal val="visible"/>
                                      </p:to>
                                    </p:set>
                                    <p:anim calcmode="lin" valueType="num">
                                      <p:cBhvr>
                                        <p:cTn id="1723" dur="100" fill="hold"/>
                                        <p:tgtEl>
                                          <p:spTgt spid="455"/>
                                        </p:tgtEl>
                                        <p:attrNameLst>
                                          <p:attrName>ppt_w</p:attrName>
                                        </p:attrNameLst>
                                      </p:cBhvr>
                                      <p:tavLst>
                                        <p:tav tm="0">
                                          <p:val>
                                            <p:strVal val="4*#ppt_w"/>
                                          </p:val>
                                        </p:tav>
                                        <p:tav tm="100000">
                                          <p:val>
                                            <p:strVal val="#ppt_w"/>
                                          </p:val>
                                        </p:tav>
                                      </p:tavLst>
                                    </p:anim>
                                    <p:anim calcmode="lin" valueType="num">
                                      <p:cBhvr>
                                        <p:cTn id="1724" dur="100" fill="hold"/>
                                        <p:tgtEl>
                                          <p:spTgt spid="455"/>
                                        </p:tgtEl>
                                        <p:attrNameLst>
                                          <p:attrName>ppt_h</p:attrName>
                                        </p:attrNameLst>
                                      </p:cBhvr>
                                      <p:tavLst>
                                        <p:tav tm="0">
                                          <p:val>
                                            <p:strVal val="4*#ppt_h"/>
                                          </p:val>
                                        </p:tav>
                                        <p:tav tm="100000">
                                          <p:val>
                                            <p:strVal val="#ppt_h"/>
                                          </p:val>
                                        </p:tav>
                                      </p:tavLst>
                                    </p:anim>
                                  </p:childTnLst>
                                </p:cTn>
                              </p:par>
                            </p:childTnLst>
                          </p:cTn>
                        </p:par>
                        <p:par>
                          <p:cTn id="1725" fill="hold">
                            <p:stCondLst>
                              <p:cond delay="20900"/>
                            </p:stCondLst>
                            <p:childTnLst>
                              <p:par>
                                <p:cTn id="1726" presetID="23" presetClass="entr" presetSubtype="32" fill="hold" grpId="0" nodeType="afterEffect">
                                  <p:stCondLst>
                                    <p:cond delay="0"/>
                                  </p:stCondLst>
                                  <p:iterate>
                                    <p:tmAbs val="0"/>
                                  </p:iterate>
                                  <p:childTnLst>
                                    <p:set>
                                      <p:cBhvr>
                                        <p:cTn id="1727" fill="hold"/>
                                        <p:tgtEl>
                                          <p:spTgt spid="456"/>
                                        </p:tgtEl>
                                        <p:attrNameLst>
                                          <p:attrName>style.visibility</p:attrName>
                                        </p:attrNameLst>
                                      </p:cBhvr>
                                      <p:to>
                                        <p:strVal val="visible"/>
                                      </p:to>
                                    </p:set>
                                    <p:anim calcmode="lin" valueType="num">
                                      <p:cBhvr>
                                        <p:cTn id="1728" dur="100" fill="hold"/>
                                        <p:tgtEl>
                                          <p:spTgt spid="456"/>
                                        </p:tgtEl>
                                        <p:attrNameLst>
                                          <p:attrName>ppt_w</p:attrName>
                                        </p:attrNameLst>
                                      </p:cBhvr>
                                      <p:tavLst>
                                        <p:tav tm="0">
                                          <p:val>
                                            <p:strVal val="4*#ppt_w"/>
                                          </p:val>
                                        </p:tav>
                                        <p:tav tm="100000">
                                          <p:val>
                                            <p:strVal val="#ppt_w"/>
                                          </p:val>
                                        </p:tav>
                                      </p:tavLst>
                                    </p:anim>
                                    <p:anim calcmode="lin" valueType="num">
                                      <p:cBhvr>
                                        <p:cTn id="1729" dur="100" fill="hold"/>
                                        <p:tgtEl>
                                          <p:spTgt spid="456"/>
                                        </p:tgtEl>
                                        <p:attrNameLst>
                                          <p:attrName>ppt_h</p:attrName>
                                        </p:attrNameLst>
                                      </p:cBhvr>
                                      <p:tavLst>
                                        <p:tav tm="0">
                                          <p:val>
                                            <p:strVal val="4*#ppt_h"/>
                                          </p:val>
                                        </p:tav>
                                        <p:tav tm="100000">
                                          <p:val>
                                            <p:strVal val="#ppt_h"/>
                                          </p:val>
                                        </p:tav>
                                      </p:tavLst>
                                    </p:anim>
                                  </p:childTnLst>
                                </p:cTn>
                              </p:par>
                            </p:childTnLst>
                          </p:cTn>
                        </p:par>
                        <p:par>
                          <p:cTn id="1730" fill="hold">
                            <p:stCondLst>
                              <p:cond delay="21000"/>
                            </p:stCondLst>
                            <p:childTnLst>
                              <p:par>
                                <p:cTn id="1731" presetID="23" presetClass="entr" presetSubtype="32" fill="hold" grpId="0" nodeType="afterEffect">
                                  <p:stCondLst>
                                    <p:cond delay="0"/>
                                  </p:stCondLst>
                                  <p:iterate>
                                    <p:tmAbs val="0"/>
                                  </p:iterate>
                                  <p:childTnLst>
                                    <p:set>
                                      <p:cBhvr>
                                        <p:cTn id="1732" fill="hold"/>
                                        <p:tgtEl>
                                          <p:spTgt spid="457"/>
                                        </p:tgtEl>
                                        <p:attrNameLst>
                                          <p:attrName>style.visibility</p:attrName>
                                        </p:attrNameLst>
                                      </p:cBhvr>
                                      <p:to>
                                        <p:strVal val="visible"/>
                                      </p:to>
                                    </p:set>
                                    <p:anim calcmode="lin" valueType="num">
                                      <p:cBhvr>
                                        <p:cTn id="1733" dur="100" fill="hold"/>
                                        <p:tgtEl>
                                          <p:spTgt spid="457"/>
                                        </p:tgtEl>
                                        <p:attrNameLst>
                                          <p:attrName>ppt_w</p:attrName>
                                        </p:attrNameLst>
                                      </p:cBhvr>
                                      <p:tavLst>
                                        <p:tav tm="0">
                                          <p:val>
                                            <p:strVal val="4*#ppt_w"/>
                                          </p:val>
                                        </p:tav>
                                        <p:tav tm="100000">
                                          <p:val>
                                            <p:strVal val="#ppt_w"/>
                                          </p:val>
                                        </p:tav>
                                      </p:tavLst>
                                    </p:anim>
                                    <p:anim calcmode="lin" valueType="num">
                                      <p:cBhvr>
                                        <p:cTn id="1734" dur="100" fill="hold"/>
                                        <p:tgtEl>
                                          <p:spTgt spid="457"/>
                                        </p:tgtEl>
                                        <p:attrNameLst>
                                          <p:attrName>ppt_h</p:attrName>
                                        </p:attrNameLst>
                                      </p:cBhvr>
                                      <p:tavLst>
                                        <p:tav tm="0">
                                          <p:val>
                                            <p:strVal val="4*#ppt_h"/>
                                          </p:val>
                                        </p:tav>
                                        <p:tav tm="100000">
                                          <p:val>
                                            <p:strVal val="#ppt_h"/>
                                          </p:val>
                                        </p:tav>
                                      </p:tavLst>
                                    </p:anim>
                                  </p:childTnLst>
                                </p:cTn>
                              </p:par>
                            </p:childTnLst>
                          </p:cTn>
                        </p:par>
                        <p:par>
                          <p:cTn id="1735" fill="hold">
                            <p:stCondLst>
                              <p:cond delay="21100"/>
                            </p:stCondLst>
                            <p:childTnLst>
                              <p:par>
                                <p:cTn id="1736" presetID="23" presetClass="entr" presetSubtype="32" fill="hold" grpId="0" nodeType="afterEffect">
                                  <p:stCondLst>
                                    <p:cond delay="0"/>
                                  </p:stCondLst>
                                  <p:iterate>
                                    <p:tmAbs val="0"/>
                                  </p:iterate>
                                  <p:childTnLst>
                                    <p:set>
                                      <p:cBhvr>
                                        <p:cTn id="1737" fill="hold"/>
                                        <p:tgtEl>
                                          <p:spTgt spid="458"/>
                                        </p:tgtEl>
                                        <p:attrNameLst>
                                          <p:attrName>style.visibility</p:attrName>
                                        </p:attrNameLst>
                                      </p:cBhvr>
                                      <p:to>
                                        <p:strVal val="visible"/>
                                      </p:to>
                                    </p:set>
                                    <p:anim calcmode="lin" valueType="num">
                                      <p:cBhvr>
                                        <p:cTn id="1738" dur="100" fill="hold"/>
                                        <p:tgtEl>
                                          <p:spTgt spid="458"/>
                                        </p:tgtEl>
                                        <p:attrNameLst>
                                          <p:attrName>ppt_w</p:attrName>
                                        </p:attrNameLst>
                                      </p:cBhvr>
                                      <p:tavLst>
                                        <p:tav tm="0">
                                          <p:val>
                                            <p:strVal val="4*#ppt_w"/>
                                          </p:val>
                                        </p:tav>
                                        <p:tav tm="100000">
                                          <p:val>
                                            <p:strVal val="#ppt_w"/>
                                          </p:val>
                                        </p:tav>
                                      </p:tavLst>
                                    </p:anim>
                                    <p:anim calcmode="lin" valueType="num">
                                      <p:cBhvr>
                                        <p:cTn id="1739" dur="100" fill="hold"/>
                                        <p:tgtEl>
                                          <p:spTgt spid="458"/>
                                        </p:tgtEl>
                                        <p:attrNameLst>
                                          <p:attrName>ppt_h</p:attrName>
                                        </p:attrNameLst>
                                      </p:cBhvr>
                                      <p:tavLst>
                                        <p:tav tm="0">
                                          <p:val>
                                            <p:strVal val="4*#ppt_h"/>
                                          </p:val>
                                        </p:tav>
                                        <p:tav tm="100000">
                                          <p:val>
                                            <p:strVal val="#ppt_h"/>
                                          </p:val>
                                        </p:tav>
                                      </p:tavLst>
                                    </p:anim>
                                  </p:childTnLst>
                                </p:cTn>
                              </p:par>
                            </p:childTnLst>
                          </p:cTn>
                        </p:par>
                        <p:par>
                          <p:cTn id="1740" fill="hold">
                            <p:stCondLst>
                              <p:cond delay="21200"/>
                            </p:stCondLst>
                            <p:childTnLst>
                              <p:par>
                                <p:cTn id="1741" presetID="23" presetClass="entr" presetSubtype="32" fill="hold" grpId="0" nodeType="afterEffect">
                                  <p:stCondLst>
                                    <p:cond delay="0"/>
                                  </p:stCondLst>
                                  <p:iterate>
                                    <p:tmAbs val="0"/>
                                  </p:iterate>
                                  <p:childTnLst>
                                    <p:set>
                                      <p:cBhvr>
                                        <p:cTn id="1742" fill="hold"/>
                                        <p:tgtEl>
                                          <p:spTgt spid="459"/>
                                        </p:tgtEl>
                                        <p:attrNameLst>
                                          <p:attrName>style.visibility</p:attrName>
                                        </p:attrNameLst>
                                      </p:cBhvr>
                                      <p:to>
                                        <p:strVal val="visible"/>
                                      </p:to>
                                    </p:set>
                                    <p:anim calcmode="lin" valueType="num">
                                      <p:cBhvr>
                                        <p:cTn id="1743" dur="100" fill="hold"/>
                                        <p:tgtEl>
                                          <p:spTgt spid="459"/>
                                        </p:tgtEl>
                                        <p:attrNameLst>
                                          <p:attrName>ppt_w</p:attrName>
                                        </p:attrNameLst>
                                      </p:cBhvr>
                                      <p:tavLst>
                                        <p:tav tm="0">
                                          <p:val>
                                            <p:strVal val="4*#ppt_w"/>
                                          </p:val>
                                        </p:tav>
                                        <p:tav tm="100000">
                                          <p:val>
                                            <p:strVal val="#ppt_w"/>
                                          </p:val>
                                        </p:tav>
                                      </p:tavLst>
                                    </p:anim>
                                    <p:anim calcmode="lin" valueType="num">
                                      <p:cBhvr>
                                        <p:cTn id="1744" dur="100" fill="hold"/>
                                        <p:tgtEl>
                                          <p:spTgt spid="459"/>
                                        </p:tgtEl>
                                        <p:attrNameLst>
                                          <p:attrName>ppt_h</p:attrName>
                                        </p:attrNameLst>
                                      </p:cBhvr>
                                      <p:tavLst>
                                        <p:tav tm="0">
                                          <p:val>
                                            <p:strVal val="4*#ppt_h"/>
                                          </p:val>
                                        </p:tav>
                                        <p:tav tm="100000">
                                          <p:val>
                                            <p:strVal val="#ppt_h"/>
                                          </p:val>
                                        </p:tav>
                                      </p:tavLst>
                                    </p:anim>
                                  </p:childTnLst>
                                </p:cTn>
                              </p:par>
                            </p:childTnLst>
                          </p:cTn>
                        </p:par>
                        <p:par>
                          <p:cTn id="1745" fill="hold">
                            <p:stCondLst>
                              <p:cond delay="21300"/>
                            </p:stCondLst>
                            <p:childTnLst>
                              <p:par>
                                <p:cTn id="1746" presetID="23" presetClass="entr" presetSubtype="32" fill="hold" grpId="0" nodeType="afterEffect">
                                  <p:stCondLst>
                                    <p:cond delay="0"/>
                                  </p:stCondLst>
                                  <p:iterate>
                                    <p:tmAbs val="0"/>
                                  </p:iterate>
                                  <p:childTnLst>
                                    <p:set>
                                      <p:cBhvr>
                                        <p:cTn id="1747" fill="hold"/>
                                        <p:tgtEl>
                                          <p:spTgt spid="460"/>
                                        </p:tgtEl>
                                        <p:attrNameLst>
                                          <p:attrName>style.visibility</p:attrName>
                                        </p:attrNameLst>
                                      </p:cBhvr>
                                      <p:to>
                                        <p:strVal val="visible"/>
                                      </p:to>
                                    </p:set>
                                    <p:anim calcmode="lin" valueType="num">
                                      <p:cBhvr>
                                        <p:cTn id="1748" dur="100" fill="hold"/>
                                        <p:tgtEl>
                                          <p:spTgt spid="460"/>
                                        </p:tgtEl>
                                        <p:attrNameLst>
                                          <p:attrName>ppt_w</p:attrName>
                                        </p:attrNameLst>
                                      </p:cBhvr>
                                      <p:tavLst>
                                        <p:tav tm="0">
                                          <p:val>
                                            <p:strVal val="4*#ppt_w"/>
                                          </p:val>
                                        </p:tav>
                                        <p:tav tm="100000">
                                          <p:val>
                                            <p:strVal val="#ppt_w"/>
                                          </p:val>
                                        </p:tav>
                                      </p:tavLst>
                                    </p:anim>
                                    <p:anim calcmode="lin" valueType="num">
                                      <p:cBhvr>
                                        <p:cTn id="1749" dur="100" fill="hold"/>
                                        <p:tgtEl>
                                          <p:spTgt spid="460"/>
                                        </p:tgtEl>
                                        <p:attrNameLst>
                                          <p:attrName>ppt_h</p:attrName>
                                        </p:attrNameLst>
                                      </p:cBhvr>
                                      <p:tavLst>
                                        <p:tav tm="0">
                                          <p:val>
                                            <p:strVal val="4*#ppt_h"/>
                                          </p:val>
                                        </p:tav>
                                        <p:tav tm="100000">
                                          <p:val>
                                            <p:strVal val="#ppt_h"/>
                                          </p:val>
                                        </p:tav>
                                      </p:tavLst>
                                    </p:anim>
                                  </p:childTnLst>
                                </p:cTn>
                              </p:par>
                            </p:childTnLst>
                          </p:cTn>
                        </p:par>
                        <p:par>
                          <p:cTn id="1750" fill="hold">
                            <p:stCondLst>
                              <p:cond delay="21400"/>
                            </p:stCondLst>
                            <p:childTnLst>
                              <p:par>
                                <p:cTn id="1751" presetID="23" presetClass="entr" presetSubtype="32" fill="hold" grpId="0" nodeType="afterEffect">
                                  <p:stCondLst>
                                    <p:cond delay="0"/>
                                  </p:stCondLst>
                                  <p:iterate>
                                    <p:tmAbs val="0"/>
                                  </p:iterate>
                                  <p:childTnLst>
                                    <p:set>
                                      <p:cBhvr>
                                        <p:cTn id="1752" fill="hold"/>
                                        <p:tgtEl>
                                          <p:spTgt spid="461"/>
                                        </p:tgtEl>
                                        <p:attrNameLst>
                                          <p:attrName>style.visibility</p:attrName>
                                        </p:attrNameLst>
                                      </p:cBhvr>
                                      <p:to>
                                        <p:strVal val="visible"/>
                                      </p:to>
                                    </p:set>
                                    <p:anim calcmode="lin" valueType="num">
                                      <p:cBhvr>
                                        <p:cTn id="1753" dur="100" fill="hold"/>
                                        <p:tgtEl>
                                          <p:spTgt spid="461"/>
                                        </p:tgtEl>
                                        <p:attrNameLst>
                                          <p:attrName>ppt_w</p:attrName>
                                        </p:attrNameLst>
                                      </p:cBhvr>
                                      <p:tavLst>
                                        <p:tav tm="0">
                                          <p:val>
                                            <p:strVal val="4*#ppt_w"/>
                                          </p:val>
                                        </p:tav>
                                        <p:tav tm="100000">
                                          <p:val>
                                            <p:strVal val="#ppt_w"/>
                                          </p:val>
                                        </p:tav>
                                      </p:tavLst>
                                    </p:anim>
                                    <p:anim calcmode="lin" valueType="num">
                                      <p:cBhvr>
                                        <p:cTn id="1754" dur="100" fill="hold"/>
                                        <p:tgtEl>
                                          <p:spTgt spid="461"/>
                                        </p:tgtEl>
                                        <p:attrNameLst>
                                          <p:attrName>ppt_h</p:attrName>
                                        </p:attrNameLst>
                                      </p:cBhvr>
                                      <p:tavLst>
                                        <p:tav tm="0">
                                          <p:val>
                                            <p:strVal val="4*#ppt_h"/>
                                          </p:val>
                                        </p:tav>
                                        <p:tav tm="100000">
                                          <p:val>
                                            <p:strVal val="#ppt_h"/>
                                          </p:val>
                                        </p:tav>
                                      </p:tavLst>
                                    </p:anim>
                                  </p:childTnLst>
                                </p:cTn>
                              </p:par>
                            </p:childTnLst>
                          </p:cTn>
                        </p:par>
                        <p:par>
                          <p:cTn id="1755" fill="hold">
                            <p:stCondLst>
                              <p:cond delay="21500"/>
                            </p:stCondLst>
                            <p:childTnLst>
                              <p:par>
                                <p:cTn id="1756" presetID="23" presetClass="entr" presetSubtype="32" fill="hold" grpId="0" nodeType="afterEffect">
                                  <p:stCondLst>
                                    <p:cond delay="0"/>
                                  </p:stCondLst>
                                  <p:iterate>
                                    <p:tmAbs val="0"/>
                                  </p:iterate>
                                  <p:childTnLst>
                                    <p:set>
                                      <p:cBhvr>
                                        <p:cTn id="1757" fill="hold"/>
                                        <p:tgtEl>
                                          <p:spTgt spid="462"/>
                                        </p:tgtEl>
                                        <p:attrNameLst>
                                          <p:attrName>style.visibility</p:attrName>
                                        </p:attrNameLst>
                                      </p:cBhvr>
                                      <p:to>
                                        <p:strVal val="visible"/>
                                      </p:to>
                                    </p:set>
                                    <p:anim calcmode="lin" valueType="num">
                                      <p:cBhvr>
                                        <p:cTn id="1758" dur="100" fill="hold"/>
                                        <p:tgtEl>
                                          <p:spTgt spid="462"/>
                                        </p:tgtEl>
                                        <p:attrNameLst>
                                          <p:attrName>ppt_w</p:attrName>
                                        </p:attrNameLst>
                                      </p:cBhvr>
                                      <p:tavLst>
                                        <p:tav tm="0">
                                          <p:val>
                                            <p:strVal val="4*#ppt_w"/>
                                          </p:val>
                                        </p:tav>
                                        <p:tav tm="100000">
                                          <p:val>
                                            <p:strVal val="#ppt_w"/>
                                          </p:val>
                                        </p:tav>
                                      </p:tavLst>
                                    </p:anim>
                                    <p:anim calcmode="lin" valueType="num">
                                      <p:cBhvr>
                                        <p:cTn id="1759" dur="100" fill="hold"/>
                                        <p:tgtEl>
                                          <p:spTgt spid="462"/>
                                        </p:tgtEl>
                                        <p:attrNameLst>
                                          <p:attrName>ppt_h</p:attrName>
                                        </p:attrNameLst>
                                      </p:cBhvr>
                                      <p:tavLst>
                                        <p:tav tm="0">
                                          <p:val>
                                            <p:strVal val="4*#ppt_h"/>
                                          </p:val>
                                        </p:tav>
                                        <p:tav tm="100000">
                                          <p:val>
                                            <p:strVal val="#ppt_h"/>
                                          </p:val>
                                        </p:tav>
                                      </p:tavLst>
                                    </p:anim>
                                  </p:childTnLst>
                                </p:cTn>
                              </p:par>
                            </p:childTnLst>
                          </p:cTn>
                        </p:par>
                        <p:par>
                          <p:cTn id="1760" fill="hold">
                            <p:stCondLst>
                              <p:cond delay="21600"/>
                            </p:stCondLst>
                            <p:childTnLst>
                              <p:par>
                                <p:cTn id="1761" presetID="23" presetClass="entr" presetSubtype="32" fill="hold" grpId="0" nodeType="afterEffect">
                                  <p:stCondLst>
                                    <p:cond delay="0"/>
                                  </p:stCondLst>
                                  <p:iterate>
                                    <p:tmAbs val="0"/>
                                  </p:iterate>
                                  <p:childTnLst>
                                    <p:set>
                                      <p:cBhvr>
                                        <p:cTn id="1762" fill="hold"/>
                                        <p:tgtEl>
                                          <p:spTgt spid="463"/>
                                        </p:tgtEl>
                                        <p:attrNameLst>
                                          <p:attrName>style.visibility</p:attrName>
                                        </p:attrNameLst>
                                      </p:cBhvr>
                                      <p:to>
                                        <p:strVal val="visible"/>
                                      </p:to>
                                    </p:set>
                                    <p:anim calcmode="lin" valueType="num">
                                      <p:cBhvr>
                                        <p:cTn id="1763" dur="100" fill="hold"/>
                                        <p:tgtEl>
                                          <p:spTgt spid="463"/>
                                        </p:tgtEl>
                                        <p:attrNameLst>
                                          <p:attrName>ppt_w</p:attrName>
                                        </p:attrNameLst>
                                      </p:cBhvr>
                                      <p:tavLst>
                                        <p:tav tm="0">
                                          <p:val>
                                            <p:strVal val="4*#ppt_w"/>
                                          </p:val>
                                        </p:tav>
                                        <p:tav tm="100000">
                                          <p:val>
                                            <p:strVal val="#ppt_w"/>
                                          </p:val>
                                        </p:tav>
                                      </p:tavLst>
                                    </p:anim>
                                    <p:anim calcmode="lin" valueType="num">
                                      <p:cBhvr>
                                        <p:cTn id="1764" dur="100" fill="hold"/>
                                        <p:tgtEl>
                                          <p:spTgt spid="463"/>
                                        </p:tgtEl>
                                        <p:attrNameLst>
                                          <p:attrName>ppt_h</p:attrName>
                                        </p:attrNameLst>
                                      </p:cBhvr>
                                      <p:tavLst>
                                        <p:tav tm="0">
                                          <p:val>
                                            <p:strVal val="4*#ppt_h"/>
                                          </p:val>
                                        </p:tav>
                                        <p:tav tm="100000">
                                          <p:val>
                                            <p:strVal val="#ppt_h"/>
                                          </p:val>
                                        </p:tav>
                                      </p:tavLst>
                                    </p:anim>
                                  </p:childTnLst>
                                </p:cTn>
                              </p:par>
                            </p:childTnLst>
                          </p:cTn>
                        </p:par>
                        <p:par>
                          <p:cTn id="1765" fill="hold">
                            <p:stCondLst>
                              <p:cond delay="21700"/>
                            </p:stCondLst>
                            <p:childTnLst>
                              <p:par>
                                <p:cTn id="1766" presetID="23" presetClass="entr" presetSubtype="32" fill="hold" grpId="0" nodeType="afterEffect">
                                  <p:stCondLst>
                                    <p:cond delay="0"/>
                                  </p:stCondLst>
                                  <p:iterate>
                                    <p:tmAbs val="0"/>
                                  </p:iterate>
                                  <p:childTnLst>
                                    <p:set>
                                      <p:cBhvr>
                                        <p:cTn id="1767" fill="hold"/>
                                        <p:tgtEl>
                                          <p:spTgt spid="464"/>
                                        </p:tgtEl>
                                        <p:attrNameLst>
                                          <p:attrName>style.visibility</p:attrName>
                                        </p:attrNameLst>
                                      </p:cBhvr>
                                      <p:to>
                                        <p:strVal val="visible"/>
                                      </p:to>
                                    </p:set>
                                    <p:anim calcmode="lin" valueType="num">
                                      <p:cBhvr>
                                        <p:cTn id="1768" dur="100" fill="hold"/>
                                        <p:tgtEl>
                                          <p:spTgt spid="464"/>
                                        </p:tgtEl>
                                        <p:attrNameLst>
                                          <p:attrName>ppt_w</p:attrName>
                                        </p:attrNameLst>
                                      </p:cBhvr>
                                      <p:tavLst>
                                        <p:tav tm="0">
                                          <p:val>
                                            <p:strVal val="4*#ppt_w"/>
                                          </p:val>
                                        </p:tav>
                                        <p:tav tm="100000">
                                          <p:val>
                                            <p:strVal val="#ppt_w"/>
                                          </p:val>
                                        </p:tav>
                                      </p:tavLst>
                                    </p:anim>
                                    <p:anim calcmode="lin" valueType="num">
                                      <p:cBhvr>
                                        <p:cTn id="1769" dur="100" fill="hold"/>
                                        <p:tgtEl>
                                          <p:spTgt spid="464"/>
                                        </p:tgtEl>
                                        <p:attrNameLst>
                                          <p:attrName>ppt_h</p:attrName>
                                        </p:attrNameLst>
                                      </p:cBhvr>
                                      <p:tavLst>
                                        <p:tav tm="0">
                                          <p:val>
                                            <p:strVal val="4*#ppt_h"/>
                                          </p:val>
                                        </p:tav>
                                        <p:tav tm="100000">
                                          <p:val>
                                            <p:strVal val="#ppt_h"/>
                                          </p:val>
                                        </p:tav>
                                      </p:tavLst>
                                    </p:anim>
                                  </p:childTnLst>
                                </p:cTn>
                              </p:par>
                            </p:childTnLst>
                          </p:cTn>
                        </p:par>
                        <p:par>
                          <p:cTn id="1770" fill="hold">
                            <p:stCondLst>
                              <p:cond delay="21800"/>
                            </p:stCondLst>
                            <p:childTnLst>
                              <p:par>
                                <p:cTn id="1771" presetID="23" presetClass="entr" presetSubtype="32" fill="hold" grpId="0" nodeType="afterEffect">
                                  <p:stCondLst>
                                    <p:cond delay="0"/>
                                  </p:stCondLst>
                                  <p:iterate>
                                    <p:tmAbs val="0"/>
                                  </p:iterate>
                                  <p:childTnLst>
                                    <p:set>
                                      <p:cBhvr>
                                        <p:cTn id="1772" fill="hold"/>
                                        <p:tgtEl>
                                          <p:spTgt spid="465"/>
                                        </p:tgtEl>
                                        <p:attrNameLst>
                                          <p:attrName>style.visibility</p:attrName>
                                        </p:attrNameLst>
                                      </p:cBhvr>
                                      <p:to>
                                        <p:strVal val="visible"/>
                                      </p:to>
                                    </p:set>
                                    <p:anim calcmode="lin" valueType="num">
                                      <p:cBhvr>
                                        <p:cTn id="1773" dur="100" fill="hold"/>
                                        <p:tgtEl>
                                          <p:spTgt spid="465"/>
                                        </p:tgtEl>
                                        <p:attrNameLst>
                                          <p:attrName>ppt_w</p:attrName>
                                        </p:attrNameLst>
                                      </p:cBhvr>
                                      <p:tavLst>
                                        <p:tav tm="0">
                                          <p:val>
                                            <p:strVal val="4*#ppt_w"/>
                                          </p:val>
                                        </p:tav>
                                        <p:tav tm="100000">
                                          <p:val>
                                            <p:strVal val="#ppt_w"/>
                                          </p:val>
                                        </p:tav>
                                      </p:tavLst>
                                    </p:anim>
                                    <p:anim calcmode="lin" valueType="num">
                                      <p:cBhvr>
                                        <p:cTn id="1774" dur="100" fill="hold"/>
                                        <p:tgtEl>
                                          <p:spTgt spid="465"/>
                                        </p:tgtEl>
                                        <p:attrNameLst>
                                          <p:attrName>ppt_h</p:attrName>
                                        </p:attrNameLst>
                                      </p:cBhvr>
                                      <p:tavLst>
                                        <p:tav tm="0">
                                          <p:val>
                                            <p:strVal val="4*#ppt_h"/>
                                          </p:val>
                                        </p:tav>
                                        <p:tav tm="100000">
                                          <p:val>
                                            <p:strVal val="#ppt_h"/>
                                          </p:val>
                                        </p:tav>
                                      </p:tavLst>
                                    </p:anim>
                                  </p:childTnLst>
                                </p:cTn>
                              </p:par>
                            </p:childTnLst>
                          </p:cTn>
                        </p:par>
                        <p:par>
                          <p:cTn id="1775" fill="hold">
                            <p:stCondLst>
                              <p:cond delay="21900"/>
                            </p:stCondLst>
                            <p:childTnLst>
                              <p:par>
                                <p:cTn id="1776" presetID="23" presetClass="entr" presetSubtype="32" fill="hold" grpId="0" nodeType="afterEffect">
                                  <p:stCondLst>
                                    <p:cond delay="0"/>
                                  </p:stCondLst>
                                  <p:iterate>
                                    <p:tmAbs val="0"/>
                                  </p:iterate>
                                  <p:childTnLst>
                                    <p:set>
                                      <p:cBhvr>
                                        <p:cTn id="1777" fill="hold"/>
                                        <p:tgtEl>
                                          <p:spTgt spid="466"/>
                                        </p:tgtEl>
                                        <p:attrNameLst>
                                          <p:attrName>style.visibility</p:attrName>
                                        </p:attrNameLst>
                                      </p:cBhvr>
                                      <p:to>
                                        <p:strVal val="visible"/>
                                      </p:to>
                                    </p:set>
                                    <p:anim calcmode="lin" valueType="num">
                                      <p:cBhvr>
                                        <p:cTn id="1778" dur="100" fill="hold"/>
                                        <p:tgtEl>
                                          <p:spTgt spid="466"/>
                                        </p:tgtEl>
                                        <p:attrNameLst>
                                          <p:attrName>ppt_w</p:attrName>
                                        </p:attrNameLst>
                                      </p:cBhvr>
                                      <p:tavLst>
                                        <p:tav tm="0">
                                          <p:val>
                                            <p:strVal val="4*#ppt_w"/>
                                          </p:val>
                                        </p:tav>
                                        <p:tav tm="100000">
                                          <p:val>
                                            <p:strVal val="#ppt_w"/>
                                          </p:val>
                                        </p:tav>
                                      </p:tavLst>
                                    </p:anim>
                                    <p:anim calcmode="lin" valueType="num">
                                      <p:cBhvr>
                                        <p:cTn id="1779" dur="100" fill="hold"/>
                                        <p:tgtEl>
                                          <p:spTgt spid="466"/>
                                        </p:tgtEl>
                                        <p:attrNameLst>
                                          <p:attrName>ppt_h</p:attrName>
                                        </p:attrNameLst>
                                      </p:cBhvr>
                                      <p:tavLst>
                                        <p:tav tm="0">
                                          <p:val>
                                            <p:strVal val="4*#ppt_h"/>
                                          </p:val>
                                        </p:tav>
                                        <p:tav tm="100000">
                                          <p:val>
                                            <p:strVal val="#ppt_h"/>
                                          </p:val>
                                        </p:tav>
                                      </p:tavLst>
                                    </p:anim>
                                  </p:childTnLst>
                                </p:cTn>
                              </p:par>
                            </p:childTnLst>
                          </p:cTn>
                        </p:par>
                        <p:par>
                          <p:cTn id="1780" fill="hold">
                            <p:stCondLst>
                              <p:cond delay="22000"/>
                            </p:stCondLst>
                            <p:childTnLst>
                              <p:par>
                                <p:cTn id="1781" presetID="23" presetClass="entr" presetSubtype="32" fill="hold" grpId="0" nodeType="afterEffect">
                                  <p:stCondLst>
                                    <p:cond delay="0"/>
                                  </p:stCondLst>
                                  <p:iterate>
                                    <p:tmAbs val="0"/>
                                  </p:iterate>
                                  <p:childTnLst>
                                    <p:set>
                                      <p:cBhvr>
                                        <p:cTn id="1782" fill="hold"/>
                                        <p:tgtEl>
                                          <p:spTgt spid="467"/>
                                        </p:tgtEl>
                                        <p:attrNameLst>
                                          <p:attrName>style.visibility</p:attrName>
                                        </p:attrNameLst>
                                      </p:cBhvr>
                                      <p:to>
                                        <p:strVal val="visible"/>
                                      </p:to>
                                    </p:set>
                                    <p:anim calcmode="lin" valueType="num">
                                      <p:cBhvr>
                                        <p:cTn id="1783" dur="100" fill="hold"/>
                                        <p:tgtEl>
                                          <p:spTgt spid="467"/>
                                        </p:tgtEl>
                                        <p:attrNameLst>
                                          <p:attrName>ppt_w</p:attrName>
                                        </p:attrNameLst>
                                      </p:cBhvr>
                                      <p:tavLst>
                                        <p:tav tm="0">
                                          <p:val>
                                            <p:strVal val="4*#ppt_w"/>
                                          </p:val>
                                        </p:tav>
                                        <p:tav tm="100000">
                                          <p:val>
                                            <p:strVal val="#ppt_w"/>
                                          </p:val>
                                        </p:tav>
                                      </p:tavLst>
                                    </p:anim>
                                    <p:anim calcmode="lin" valueType="num">
                                      <p:cBhvr>
                                        <p:cTn id="1784" dur="100" fill="hold"/>
                                        <p:tgtEl>
                                          <p:spTgt spid="467"/>
                                        </p:tgtEl>
                                        <p:attrNameLst>
                                          <p:attrName>ppt_h</p:attrName>
                                        </p:attrNameLst>
                                      </p:cBhvr>
                                      <p:tavLst>
                                        <p:tav tm="0">
                                          <p:val>
                                            <p:strVal val="4*#ppt_h"/>
                                          </p:val>
                                        </p:tav>
                                        <p:tav tm="100000">
                                          <p:val>
                                            <p:strVal val="#ppt_h"/>
                                          </p:val>
                                        </p:tav>
                                      </p:tavLst>
                                    </p:anim>
                                  </p:childTnLst>
                                </p:cTn>
                              </p:par>
                            </p:childTnLst>
                          </p:cTn>
                        </p:par>
                        <p:par>
                          <p:cTn id="1785" fill="hold">
                            <p:stCondLst>
                              <p:cond delay="22100"/>
                            </p:stCondLst>
                            <p:childTnLst>
                              <p:par>
                                <p:cTn id="1786" presetID="23" presetClass="entr" presetSubtype="32" fill="hold" grpId="0" nodeType="afterEffect">
                                  <p:stCondLst>
                                    <p:cond delay="0"/>
                                  </p:stCondLst>
                                  <p:iterate>
                                    <p:tmAbs val="0"/>
                                  </p:iterate>
                                  <p:childTnLst>
                                    <p:set>
                                      <p:cBhvr>
                                        <p:cTn id="1787" fill="hold"/>
                                        <p:tgtEl>
                                          <p:spTgt spid="468"/>
                                        </p:tgtEl>
                                        <p:attrNameLst>
                                          <p:attrName>style.visibility</p:attrName>
                                        </p:attrNameLst>
                                      </p:cBhvr>
                                      <p:to>
                                        <p:strVal val="visible"/>
                                      </p:to>
                                    </p:set>
                                    <p:anim calcmode="lin" valueType="num">
                                      <p:cBhvr>
                                        <p:cTn id="1788" dur="100" fill="hold"/>
                                        <p:tgtEl>
                                          <p:spTgt spid="468"/>
                                        </p:tgtEl>
                                        <p:attrNameLst>
                                          <p:attrName>ppt_w</p:attrName>
                                        </p:attrNameLst>
                                      </p:cBhvr>
                                      <p:tavLst>
                                        <p:tav tm="0">
                                          <p:val>
                                            <p:strVal val="4*#ppt_w"/>
                                          </p:val>
                                        </p:tav>
                                        <p:tav tm="100000">
                                          <p:val>
                                            <p:strVal val="#ppt_w"/>
                                          </p:val>
                                        </p:tav>
                                      </p:tavLst>
                                    </p:anim>
                                    <p:anim calcmode="lin" valueType="num">
                                      <p:cBhvr>
                                        <p:cTn id="1789" dur="100" fill="hold"/>
                                        <p:tgtEl>
                                          <p:spTgt spid="468"/>
                                        </p:tgtEl>
                                        <p:attrNameLst>
                                          <p:attrName>ppt_h</p:attrName>
                                        </p:attrNameLst>
                                      </p:cBhvr>
                                      <p:tavLst>
                                        <p:tav tm="0">
                                          <p:val>
                                            <p:strVal val="4*#ppt_h"/>
                                          </p:val>
                                        </p:tav>
                                        <p:tav tm="100000">
                                          <p:val>
                                            <p:strVal val="#ppt_h"/>
                                          </p:val>
                                        </p:tav>
                                      </p:tavLst>
                                    </p:anim>
                                  </p:childTnLst>
                                </p:cTn>
                              </p:par>
                            </p:childTnLst>
                          </p:cTn>
                        </p:par>
                        <p:par>
                          <p:cTn id="1790" fill="hold">
                            <p:stCondLst>
                              <p:cond delay="22200"/>
                            </p:stCondLst>
                            <p:childTnLst>
                              <p:par>
                                <p:cTn id="1791" presetID="23" presetClass="entr" presetSubtype="32" fill="hold" grpId="0" nodeType="afterEffect">
                                  <p:stCondLst>
                                    <p:cond delay="0"/>
                                  </p:stCondLst>
                                  <p:iterate>
                                    <p:tmAbs val="0"/>
                                  </p:iterate>
                                  <p:childTnLst>
                                    <p:set>
                                      <p:cBhvr>
                                        <p:cTn id="1792" fill="hold"/>
                                        <p:tgtEl>
                                          <p:spTgt spid="469"/>
                                        </p:tgtEl>
                                        <p:attrNameLst>
                                          <p:attrName>style.visibility</p:attrName>
                                        </p:attrNameLst>
                                      </p:cBhvr>
                                      <p:to>
                                        <p:strVal val="visible"/>
                                      </p:to>
                                    </p:set>
                                    <p:anim calcmode="lin" valueType="num">
                                      <p:cBhvr>
                                        <p:cTn id="1793" dur="100" fill="hold"/>
                                        <p:tgtEl>
                                          <p:spTgt spid="469"/>
                                        </p:tgtEl>
                                        <p:attrNameLst>
                                          <p:attrName>ppt_w</p:attrName>
                                        </p:attrNameLst>
                                      </p:cBhvr>
                                      <p:tavLst>
                                        <p:tav tm="0">
                                          <p:val>
                                            <p:strVal val="4*#ppt_w"/>
                                          </p:val>
                                        </p:tav>
                                        <p:tav tm="100000">
                                          <p:val>
                                            <p:strVal val="#ppt_w"/>
                                          </p:val>
                                        </p:tav>
                                      </p:tavLst>
                                    </p:anim>
                                    <p:anim calcmode="lin" valueType="num">
                                      <p:cBhvr>
                                        <p:cTn id="1794" dur="100" fill="hold"/>
                                        <p:tgtEl>
                                          <p:spTgt spid="469"/>
                                        </p:tgtEl>
                                        <p:attrNameLst>
                                          <p:attrName>ppt_h</p:attrName>
                                        </p:attrNameLst>
                                      </p:cBhvr>
                                      <p:tavLst>
                                        <p:tav tm="0">
                                          <p:val>
                                            <p:strVal val="4*#ppt_h"/>
                                          </p:val>
                                        </p:tav>
                                        <p:tav tm="100000">
                                          <p:val>
                                            <p:strVal val="#ppt_h"/>
                                          </p:val>
                                        </p:tav>
                                      </p:tavLst>
                                    </p:anim>
                                  </p:childTnLst>
                                </p:cTn>
                              </p:par>
                            </p:childTnLst>
                          </p:cTn>
                        </p:par>
                        <p:par>
                          <p:cTn id="1795" fill="hold">
                            <p:stCondLst>
                              <p:cond delay="22300"/>
                            </p:stCondLst>
                            <p:childTnLst>
                              <p:par>
                                <p:cTn id="1796" presetID="23" presetClass="entr" presetSubtype="32" fill="hold" grpId="0" nodeType="afterEffect">
                                  <p:stCondLst>
                                    <p:cond delay="0"/>
                                  </p:stCondLst>
                                  <p:iterate>
                                    <p:tmAbs val="0"/>
                                  </p:iterate>
                                  <p:childTnLst>
                                    <p:set>
                                      <p:cBhvr>
                                        <p:cTn id="1797" fill="hold"/>
                                        <p:tgtEl>
                                          <p:spTgt spid="470"/>
                                        </p:tgtEl>
                                        <p:attrNameLst>
                                          <p:attrName>style.visibility</p:attrName>
                                        </p:attrNameLst>
                                      </p:cBhvr>
                                      <p:to>
                                        <p:strVal val="visible"/>
                                      </p:to>
                                    </p:set>
                                    <p:anim calcmode="lin" valueType="num">
                                      <p:cBhvr>
                                        <p:cTn id="1798" dur="100" fill="hold"/>
                                        <p:tgtEl>
                                          <p:spTgt spid="470"/>
                                        </p:tgtEl>
                                        <p:attrNameLst>
                                          <p:attrName>ppt_w</p:attrName>
                                        </p:attrNameLst>
                                      </p:cBhvr>
                                      <p:tavLst>
                                        <p:tav tm="0">
                                          <p:val>
                                            <p:strVal val="4*#ppt_w"/>
                                          </p:val>
                                        </p:tav>
                                        <p:tav tm="100000">
                                          <p:val>
                                            <p:strVal val="#ppt_w"/>
                                          </p:val>
                                        </p:tav>
                                      </p:tavLst>
                                    </p:anim>
                                    <p:anim calcmode="lin" valueType="num">
                                      <p:cBhvr>
                                        <p:cTn id="1799" dur="100" fill="hold"/>
                                        <p:tgtEl>
                                          <p:spTgt spid="470"/>
                                        </p:tgtEl>
                                        <p:attrNameLst>
                                          <p:attrName>ppt_h</p:attrName>
                                        </p:attrNameLst>
                                      </p:cBhvr>
                                      <p:tavLst>
                                        <p:tav tm="0">
                                          <p:val>
                                            <p:strVal val="4*#ppt_h"/>
                                          </p:val>
                                        </p:tav>
                                        <p:tav tm="100000">
                                          <p:val>
                                            <p:strVal val="#ppt_h"/>
                                          </p:val>
                                        </p:tav>
                                      </p:tavLst>
                                    </p:anim>
                                  </p:childTnLst>
                                </p:cTn>
                              </p:par>
                            </p:childTnLst>
                          </p:cTn>
                        </p:par>
                        <p:par>
                          <p:cTn id="1800" fill="hold">
                            <p:stCondLst>
                              <p:cond delay="22400"/>
                            </p:stCondLst>
                            <p:childTnLst>
                              <p:par>
                                <p:cTn id="1801" presetID="23" presetClass="entr" presetSubtype="32" fill="hold" grpId="0" nodeType="afterEffect">
                                  <p:stCondLst>
                                    <p:cond delay="0"/>
                                  </p:stCondLst>
                                  <p:iterate>
                                    <p:tmAbs val="0"/>
                                  </p:iterate>
                                  <p:childTnLst>
                                    <p:set>
                                      <p:cBhvr>
                                        <p:cTn id="1802" fill="hold"/>
                                        <p:tgtEl>
                                          <p:spTgt spid="471"/>
                                        </p:tgtEl>
                                        <p:attrNameLst>
                                          <p:attrName>style.visibility</p:attrName>
                                        </p:attrNameLst>
                                      </p:cBhvr>
                                      <p:to>
                                        <p:strVal val="visible"/>
                                      </p:to>
                                    </p:set>
                                    <p:anim calcmode="lin" valueType="num">
                                      <p:cBhvr>
                                        <p:cTn id="1803" dur="100" fill="hold"/>
                                        <p:tgtEl>
                                          <p:spTgt spid="471"/>
                                        </p:tgtEl>
                                        <p:attrNameLst>
                                          <p:attrName>ppt_w</p:attrName>
                                        </p:attrNameLst>
                                      </p:cBhvr>
                                      <p:tavLst>
                                        <p:tav tm="0">
                                          <p:val>
                                            <p:strVal val="4*#ppt_w"/>
                                          </p:val>
                                        </p:tav>
                                        <p:tav tm="100000">
                                          <p:val>
                                            <p:strVal val="#ppt_w"/>
                                          </p:val>
                                        </p:tav>
                                      </p:tavLst>
                                    </p:anim>
                                    <p:anim calcmode="lin" valueType="num">
                                      <p:cBhvr>
                                        <p:cTn id="1804" dur="100" fill="hold"/>
                                        <p:tgtEl>
                                          <p:spTgt spid="471"/>
                                        </p:tgtEl>
                                        <p:attrNameLst>
                                          <p:attrName>ppt_h</p:attrName>
                                        </p:attrNameLst>
                                      </p:cBhvr>
                                      <p:tavLst>
                                        <p:tav tm="0">
                                          <p:val>
                                            <p:strVal val="4*#ppt_h"/>
                                          </p:val>
                                        </p:tav>
                                        <p:tav tm="100000">
                                          <p:val>
                                            <p:strVal val="#ppt_h"/>
                                          </p:val>
                                        </p:tav>
                                      </p:tavLst>
                                    </p:anim>
                                  </p:childTnLst>
                                </p:cTn>
                              </p:par>
                            </p:childTnLst>
                          </p:cTn>
                        </p:par>
                        <p:par>
                          <p:cTn id="1805" fill="hold">
                            <p:stCondLst>
                              <p:cond delay="22500"/>
                            </p:stCondLst>
                            <p:childTnLst>
                              <p:par>
                                <p:cTn id="1806" presetID="23" presetClass="entr" presetSubtype="32" fill="hold" grpId="0" nodeType="afterEffect">
                                  <p:stCondLst>
                                    <p:cond delay="0"/>
                                  </p:stCondLst>
                                  <p:iterate>
                                    <p:tmAbs val="0"/>
                                  </p:iterate>
                                  <p:childTnLst>
                                    <p:set>
                                      <p:cBhvr>
                                        <p:cTn id="1807" fill="hold"/>
                                        <p:tgtEl>
                                          <p:spTgt spid="472"/>
                                        </p:tgtEl>
                                        <p:attrNameLst>
                                          <p:attrName>style.visibility</p:attrName>
                                        </p:attrNameLst>
                                      </p:cBhvr>
                                      <p:to>
                                        <p:strVal val="visible"/>
                                      </p:to>
                                    </p:set>
                                    <p:anim calcmode="lin" valueType="num">
                                      <p:cBhvr>
                                        <p:cTn id="1808" dur="100" fill="hold"/>
                                        <p:tgtEl>
                                          <p:spTgt spid="472"/>
                                        </p:tgtEl>
                                        <p:attrNameLst>
                                          <p:attrName>ppt_w</p:attrName>
                                        </p:attrNameLst>
                                      </p:cBhvr>
                                      <p:tavLst>
                                        <p:tav tm="0">
                                          <p:val>
                                            <p:strVal val="4*#ppt_w"/>
                                          </p:val>
                                        </p:tav>
                                        <p:tav tm="100000">
                                          <p:val>
                                            <p:strVal val="#ppt_w"/>
                                          </p:val>
                                        </p:tav>
                                      </p:tavLst>
                                    </p:anim>
                                    <p:anim calcmode="lin" valueType="num">
                                      <p:cBhvr>
                                        <p:cTn id="1809" dur="100" fill="hold"/>
                                        <p:tgtEl>
                                          <p:spTgt spid="472"/>
                                        </p:tgtEl>
                                        <p:attrNameLst>
                                          <p:attrName>ppt_h</p:attrName>
                                        </p:attrNameLst>
                                      </p:cBhvr>
                                      <p:tavLst>
                                        <p:tav tm="0">
                                          <p:val>
                                            <p:strVal val="4*#ppt_h"/>
                                          </p:val>
                                        </p:tav>
                                        <p:tav tm="100000">
                                          <p:val>
                                            <p:strVal val="#ppt_h"/>
                                          </p:val>
                                        </p:tav>
                                      </p:tavLst>
                                    </p:anim>
                                  </p:childTnLst>
                                </p:cTn>
                              </p:par>
                            </p:childTnLst>
                          </p:cTn>
                        </p:par>
                        <p:par>
                          <p:cTn id="1810" fill="hold">
                            <p:stCondLst>
                              <p:cond delay="22600"/>
                            </p:stCondLst>
                            <p:childTnLst>
                              <p:par>
                                <p:cTn id="1811" presetID="23" presetClass="entr" presetSubtype="32" fill="hold" grpId="0" nodeType="afterEffect">
                                  <p:stCondLst>
                                    <p:cond delay="0"/>
                                  </p:stCondLst>
                                  <p:iterate>
                                    <p:tmAbs val="0"/>
                                  </p:iterate>
                                  <p:childTnLst>
                                    <p:set>
                                      <p:cBhvr>
                                        <p:cTn id="1812" fill="hold"/>
                                        <p:tgtEl>
                                          <p:spTgt spid="473"/>
                                        </p:tgtEl>
                                        <p:attrNameLst>
                                          <p:attrName>style.visibility</p:attrName>
                                        </p:attrNameLst>
                                      </p:cBhvr>
                                      <p:to>
                                        <p:strVal val="visible"/>
                                      </p:to>
                                    </p:set>
                                    <p:anim calcmode="lin" valueType="num">
                                      <p:cBhvr>
                                        <p:cTn id="1813" dur="100" fill="hold"/>
                                        <p:tgtEl>
                                          <p:spTgt spid="473"/>
                                        </p:tgtEl>
                                        <p:attrNameLst>
                                          <p:attrName>ppt_w</p:attrName>
                                        </p:attrNameLst>
                                      </p:cBhvr>
                                      <p:tavLst>
                                        <p:tav tm="0">
                                          <p:val>
                                            <p:strVal val="4*#ppt_w"/>
                                          </p:val>
                                        </p:tav>
                                        <p:tav tm="100000">
                                          <p:val>
                                            <p:strVal val="#ppt_w"/>
                                          </p:val>
                                        </p:tav>
                                      </p:tavLst>
                                    </p:anim>
                                    <p:anim calcmode="lin" valueType="num">
                                      <p:cBhvr>
                                        <p:cTn id="1814" dur="100" fill="hold"/>
                                        <p:tgtEl>
                                          <p:spTgt spid="473"/>
                                        </p:tgtEl>
                                        <p:attrNameLst>
                                          <p:attrName>ppt_h</p:attrName>
                                        </p:attrNameLst>
                                      </p:cBhvr>
                                      <p:tavLst>
                                        <p:tav tm="0">
                                          <p:val>
                                            <p:strVal val="4*#ppt_h"/>
                                          </p:val>
                                        </p:tav>
                                        <p:tav tm="100000">
                                          <p:val>
                                            <p:strVal val="#ppt_h"/>
                                          </p:val>
                                        </p:tav>
                                      </p:tavLst>
                                    </p:anim>
                                  </p:childTnLst>
                                </p:cTn>
                              </p:par>
                            </p:childTnLst>
                          </p:cTn>
                        </p:par>
                        <p:par>
                          <p:cTn id="1815" fill="hold">
                            <p:stCondLst>
                              <p:cond delay="22700"/>
                            </p:stCondLst>
                            <p:childTnLst>
                              <p:par>
                                <p:cTn id="1816" presetID="23" presetClass="entr" presetSubtype="32" fill="hold" grpId="0" nodeType="afterEffect">
                                  <p:stCondLst>
                                    <p:cond delay="0"/>
                                  </p:stCondLst>
                                  <p:iterate>
                                    <p:tmAbs val="0"/>
                                  </p:iterate>
                                  <p:childTnLst>
                                    <p:set>
                                      <p:cBhvr>
                                        <p:cTn id="1817" fill="hold"/>
                                        <p:tgtEl>
                                          <p:spTgt spid="474"/>
                                        </p:tgtEl>
                                        <p:attrNameLst>
                                          <p:attrName>style.visibility</p:attrName>
                                        </p:attrNameLst>
                                      </p:cBhvr>
                                      <p:to>
                                        <p:strVal val="visible"/>
                                      </p:to>
                                    </p:set>
                                    <p:anim calcmode="lin" valueType="num">
                                      <p:cBhvr>
                                        <p:cTn id="1818" dur="100" fill="hold"/>
                                        <p:tgtEl>
                                          <p:spTgt spid="474"/>
                                        </p:tgtEl>
                                        <p:attrNameLst>
                                          <p:attrName>ppt_w</p:attrName>
                                        </p:attrNameLst>
                                      </p:cBhvr>
                                      <p:tavLst>
                                        <p:tav tm="0">
                                          <p:val>
                                            <p:strVal val="4*#ppt_w"/>
                                          </p:val>
                                        </p:tav>
                                        <p:tav tm="100000">
                                          <p:val>
                                            <p:strVal val="#ppt_w"/>
                                          </p:val>
                                        </p:tav>
                                      </p:tavLst>
                                    </p:anim>
                                    <p:anim calcmode="lin" valueType="num">
                                      <p:cBhvr>
                                        <p:cTn id="1819" dur="100" fill="hold"/>
                                        <p:tgtEl>
                                          <p:spTgt spid="474"/>
                                        </p:tgtEl>
                                        <p:attrNameLst>
                                          <p:attrName>ppt_h</p:attrName>
                                        </p:attrNameLst>
                                      </p:cBhvr>
                                      <p:tavLst>
                                        <p:tav tm="0">
                                          <p:val>
                                            <p:strVal val="4*#ppt_h"/>
                                          </p:val>
                                        </p:tav>
                                        <p:tav tm="100000">
                                          <p:val>
                                            <p:strVal val="#ppt_h"/>
                                          </p:val>
                                        </p:tav>
                                      </p:tavLst>
                                    </p:anim>
                                  </p:childTnLst>
                                </p:cTn>
                              </p:par>
                            </p:childTnLst>
                          </p:cTn>
                        </p:par>
                        <p:par>
                          <p:cTn id="1820" fill="hold">
                            <p:stCondLst>
                              <p:cond delay="22800"/>
                            </p:stCondLst>
                            <p:childTnLst>
                              <p:par>
                                <p:cTn id="1821" presetID="23" presetClass="entr" presetSubtype="32" fill="hold" grpId="0" nodeType="afterEffect">
                                  <p:stCondLst>
                                    <p:cond delay="0"/>
                                  </p:stCondLst>
                                  <p:iterate>
                                    <p:tmAbs val="0"/>
                                  </p:iterate>
                                  <p:childTnLst>
                                    <p:set>
                                      <p:cBhvr>
                                        <p:cTn id="1822" fill="hold"/>
                                        <p:tgtEl>
                                          <p:spTgt spid="475"/>
                                        </p:tgtEl>
                                        <p:attrNameLst>
                                          <p:attrName>style.visibility</p:attrName>
                                        </p:attrNameLst>
                                      </p:cBhvr>
                                      <p:to>
                                        <p:strVal val="visible"/>
                                      </p:to>
                                    </p:set>
                                    <p:anim calcmode="lin" valueType="num">
                                      <p:cBhvr>
                                        <p:cTn id="1823" dur="100" fill="hold"/>
                                        <p:tgtEl>
                                          <p:spTgt spid="475"/>
                                        </p:tgtEl>
                                        <p:attrNameLst>
                                          <p:attrName>ppt_w</p:attrName>
                                        </p:attrNameLst>
                                      </p:cBhvr>
                                      <p:tavLst>
                                        <p:tav tm="0">
                                          <p:val>
                                            <p:strVal val="4*#ppt_w"/>
                                          </p:val>
                                        </p:tav>
                                        <p:tav tm="100000">
                                          <p:val>
                                            <p:strVal val="#ppt_w"/>
                                          </p:val>
                                        </p:tav>
                                      </p:tavLst>
                                    </p:anim>
                                    <p:anim calcmode="lin" valueType="num">
                                      <p:cBhvr>
                                        <p:cTn id="1824" dur="100" fill="hold"/>
                                        <p:tgtEl>
                                          <p:spTgt spid="475"/>
                                        </p:tgtEl>
                                        <p:attrNameLst>
                                          <p:attrName>ppt_h</p:attrName>
                                        </p:attrNameLst>
                                      </p:cBhvr>
                                      <p:tavLst>
                                        <p:tav tm="0">
                                          <p:val>
                                            <p:strVal val="4*#ppt_h"/>
                                          </p:val>
                                        </p:tav>
                                        <p:tav tm="100000">
                                          <p:val>
                                            <p:strVal val="#ppt_h"/>
                                          </p:val>
                                        </p:tav>
                                      </p:tavLst>
                                    </p:anim>
                                  </p:childTnLst>
                                </p:cTn>
                              </p:par>
                            </p:childTnLst>
                          </p:cTn>
                        </p:par>
                        <p:par>
                          <p:cTn id="1825" fill="hold">
                            <p:stCondLst>
                              <p:cond delay="22900"/>
                            </p:stCondLst>
                            <p:childTnLst>
                              <p:par>
                                <p:cTn id="1826" presetID="23" presetClass="entr" presetSubtype="32" fill="hold" grpId="0" nodeType="afterEffect">
                                  <p:stCondLst>
                                    <p:cond delay="0"/>
                                  </p:stCondLst>
                                  <p:iterate>
                                    <p:tmAbs val="0"/>
                                  </p:iterate>
                                  <p:childTnLst>
                                    <p:set>
                                      <p:cBhvr>
                                        <p:cTn id="1827" fill="hold"/>
                                        <p:tgtEl>
                                          <p:spTgt spid="476"/>
                                        </p:tgtEl>
                                        <p:attrNameLst>
                                          <p:attrName>style.visibility</p:attrName>
                                        </p:attrNameLst>
                                      </p:cBhvr>
                                      <p:to>
                                        <p:strVal val="visible"/>
                                      </p:to>
                                    </p:set>
                                    <p:anim calcmode="lin" valueType="num">
                                      <p:cBhvr>
                                        <p:cTn id="1828" dur="100" fill="hold"/>
                                        <p:tgtEl>
                                          <p:spTgt spid="476"/>
                                        </p:tgtEl>
                                        <p:attrNameLst>
                                          <p:attrName>ppt_w</p:attrName>
                                        </p:attrNameLst>
                                      </p:cBhvr>
                                      <p:tavLst>
                                        <p:tav tm="0">
                                          <p:val>
                                            <p:strVal val="4*#ppt_w"/>
                                          </p:val>
                                        </p:tav>
                                        <p:tav tm="100000">
                                          <p:val>
                                            <p:strVal val="#ppt_w"/>
                                          </p:val>
                                        </p:tav>
                                      </p:tavLst>
                                    </p:anim>
                                    <p:anim calcmode="lin" valueType="num">
                                      <p:cBhvr>
                                        <p:cTn id="1829" dur="100" fill="hold"/>
                                        <p:tgtEl>
                                          <p:spTgt spid="476"/>
                                        </p:tgtEl>
                                        <p:attrNameLst>
                                          <p:attrName>ppt_h</p:attrName>
                                        </p:attrNameLst>
                                      </p:cBhvr>
                                      <p:tavLst>
                                        <p:tav tm="0">
                                          <p:val>
                                            <p:strVal val="4*#ppt_h"/>
                                          </p:val>
                                        </p:tav>
                                        <p:tav tm="100000">
                                          <p:val>
                                            <p:strVal val="#ppt_h"/>
                                          </p:val>
                                        </p:tav>
                                      </p:tavLst>
                                    </p:anim>
                                  </p:childTnLst>
                                </p:cTn>
                              </p:par>
                            </p:childTnLst>
                          </p:cTn>
                        </p:par>
                        <p:par>
                          <p:cTn id="1830" fill="hold">
                            <p:stCondLst>
                              <p:cond delay="23000"/>
                            </p:stCondLst>
                            <p:childTnLst>
                              <p:par>
                                <p:cTn id="1831" presetID="23" presetClass="entr" presetSubtype="32" fill="hold" grpId="0" nodeType="afterEffect">
                                  <p:stCondLst>
                                    <p:cond delay="0"/>
                                  </p:stCondLst>
                                  <p:iterate>
                                    <p:tmAbs val="0"/>
                                  </p:iterate>
                                  <p:childTnLst>
                                    <p:set>
                                      <p:cBhvr>
                                        <p:cTn id="1832" fill="hold"/>
                                        <p:tgtEl>
                                          <p:spTgt spid="477"/>
                                        </p:tgtEl>
                                        <p:attrNameLst>
                                          <p:attrName>style.visibility</p:attrName>
                                        </p:attrNameLst>
                                      </p:cBhvr>
                                      <p:to>
                                        <p:strVal val="visible"/>
                                      </p:to>
                                    </p:set>
                                    <p:anim calcmode="lin" valueType="num">
                                      <p:cBhvr>
                                        <p:cTn id="1833" dur="100" fill="hold"/>
                                        <p:tgtEl>
                                          <p:spTgt spid="477"/>
                                        </p:tgtEl>
                                        <p:attrNameLst>
                                          <p:attrName>ppt_w</p:attrName>
                                        </p:attrNameLst>
                                      </p:cBhvr>
                                      <p:tavLst>
                                        <p:tav tm="0">
                                          <p:val>
                                            <p:strVal val="4*#ppt_w"/>
                                          </p:val>
                                        </p:tav>
                                        <p:tav tm="100000">
                                          <p:val>
                                            <p:strVal val="#ppt_w"/>
                                          </p:val>
                                        </p:tav>
                                      </p:tavLst>
                                    </p:anim>
                                    <p:anim calcmode="lin" valueType="num">
                                      <p:cBhvr>
                                        <p:cTn id="1834" dur="100" fill="hold"/>
                                        <p:tgtEl>
                                          <p:spTgt spid="477"/>
                                        </p:tgtEl>
                                        <p:attrNameLst>
                                          <p:attrName>ppt_h</p:attrName>
                                        </p:attrNameLst>
                                      </p:cBhvr>
                                      <p:tavLst>
                                        <p:tav tm="0">
                                          <p:val>
                                            <p:strVal val="4*#ppt_h"/>
                                          </p:val>
                                        </p:tav>
                                        <p:tav tm="100000">
                                          <p:val>
                                            <p:strVal val="#ppt_h"/>
                                          </p:val>
                                        </p:tav>
                                      </p:tavLst>
                                    </p:anim>
                                  </p:childTnLst>
                                </p:cTn>
                              </p:par>
                            </p:childTnLst>
                          </p:cTn>
                        </p:par>
                        <p:par>
                          <p:cTn id="1835" fill="hold">
                            <p:stCondLst>
                              <p:cond delay="23100"/>
                            </p:stCondLst>
                            <p:childTnLst>
                              <p:par>
                                <p:cTn id="1836" presetID="23" presetClass="entr" presetSubtype="32" fill="hold" grpId="0" nodeType="afterEffect">
                                  <p:stCondLst>
                                    <p:cond delay="0"/>
                                  </p:stCondLst>
                                  <p:iterate>
                                    <p:tmAbs val="0"/>
                                  </p:iterate>
                                  <p:childTnLst>
                                    <p:set>
                                      <p:cBhvr>
                                        <p:cTn id="1837" fill="hold"/>
                                        <p:tgtEl>
                                          <p:spTgt spid="478"/>
                                        </p:tgtEl>
                                        <p:attrNameLst>
                                          <p:attrName>style.visibility</p:attrName>
                                        </p:attrNameLst>
                                      </p:cBhvr>
                                      <p:to>
                                        <p:strVal val="visible"/>
                                      </p:to>
                                    </p:set>
                                    <p:anim calcmode="lin" valueType="num">
                                      <p:cBhvr>
                                        <p:cTn id="1838" dur="100" fill="hold"/>
                                        <p:tgtEl>
                                          <p:spTgt spid="478"/>
                                        </p:tgtEl>
                                        <p:attrNameLst>
                                          <p:attrName>ppt_w</p:attrName>
                                        </p:attrNameLst>
                                      </p:cBhvr>
                                      <p:tavLst>
                                        <p:tav tm="0">
                                          <p:val>
                                            <p:strVal val="4*#ppt_w"/>
                                          </p:val>
                                        </p:tav>
                                        <p:tav tm="100000">
                                          <p:val>
                                            <p:strVal val="#ppt_w"/>
                                          </p:val>
                                        </p:tav>
                                      </p:tavLst>
                                    </p:anim>
                                    <p:anim calcmode="lin" valueType="num">
                                      <p:cBhvr>
                                        <p:cTn id="1839" dur="100" fill="hold"/>
                                        <p:tgtEl>
                                          <p:spTgt spid="478"/>
                                        </p:tgtEl>
                                        <p:attrNameLst>
                                          <p:attrName>ppt_h</p:attrName>
                                        </p:attrNameLst>
                                      </p:cBhvr>
                                      <p:tavLst>
                                        <p:tav tm="0">
                                          <p:val>
                                            <p:strVal val="4*#ppt_h"/>
                                          </p:val>
                                        </p:tav>
                                        <p:tav tm="100000">
                                          <p:val>
                                            <p:strVal val="#ppt_h"/>
                                          </p:val>
                                        </p:tav>
                                      </p:tavLst>
                                    </p:anim>
                                  </p:childTnLst>
                                </p:cTn>
                              </p:par>
                            </p:childTnLst>
                          </p:cTn>
                        </p:par>
                        <p:par>
                          <p:cTn id="1840" fill="hold">
                            <p:stCondLst>
                              <p:cond delay="23200"/>
                            </p:stCondLst>
                            <p:childTnLst>
                              <p:par>
                                <p:cTn id="1841" presetID="23" presetClass="entr" presetSubtype="32" fill="hold" grpId="0" nodeType="afterEffect">
                                  <p:stCondLst>
                                    <p:cond delay="0"/>
                                  </p:stCondLst>
                                  <p:iterate>
                                    <p:tmAbs val="0"/>
                                  </p:iterate>
                                  <p:childTnLst>
                                    <p:set>
                                      <p:cBhvr>
                                        <p:cTn id="1842" fill="hold"/>
                                        <p:tgtEl>
                                          <p:spTgt spid="479"/>
                                        </p:tgtEl>
                                        <p:attrNameLst>
                                          <p:attrName>style.visibility</p:attrName>
                                        </p:attrNameLst>
                                      </p:cBhvr>
                                      <p:to>
                                        <p:strVal val="visible"/>
                                      </p:to>
                                    </p:set>
                                    <p:anim calcmode="lin" valueType="num">
                                      <p:cBhvr>
                                        <p:cTn id="1843" dur="100" fill="hold"/>
                                        <p:tgtEl>
                                          <p:spTgt spid="479"/>
                                        </p:tgtEl>
                                        <p:attrNameLst>
                                          <p:attrName>ppt_w</p:attrName>
                                        </p:attrNameLst>
                                      </p:cBhvr>
                                      <p:tavLst>
                                        <p:tav tm="0">
                                          <p:val>
                                            <p:strVal val="4*#ppt_w"/>
                                          </p:val>
                                        </p:tav>
                                        <p:tav tm="100000">
                                          <p:val>
                                            <p:strVal val="#ppt_w"/>
                                          </p:val>
                                        </p:tav>
                                      </p:tavLst>
                                    </p:anim>
                                    <p:anim calcmode="lin" valueType="num">
                                      <p:cBhvr>
                                        <p:cTn id="1844" dur="100" fill="hold"/>
                                        <p:tgtEl>
                                          <p:spTgt spid="479"/>
                                        </p:tgtEl>
                                        <p:attrNameLst>
                                          <p:attrName>ppt_h</p:attrName>
                                        </p:attrNameLst>
                                      </p:cBhvr>
                                      <p:tavLst>
                                        <p:tav tm="0">
                                          <p:val>
                                            <p:strVal val="4*#ppt_h"/>
                                          </p:val>
                                        </p:tav>
                                        <p:tav tm="100000">
                                          <p:val>
                                            <p:strVal val="#ppt_h"/>
                                          </p:val>
                                        </p:tav>
                                      </p:tavLst>
                                    </p:anim>
                                  </p:childTnLst>
                                </p:cTn>
                              </p:par>
                            </p:childTnLst>
                          </p:cTn>
                        </p:par>
                        <p:par>
                          <p:cTn id="1845" fill="hold">
                            <p:stCondLst>
                              <p:cond delay="23300"/>
                            </p:stCondLst>
                            <p:childTnLst>
                              <p:par>
                                <p:cTn id="1846" presetID="23" presetClass="entr" presetSubtype="32" fill="hold" grpId="0" nodeType="afterEffect">
                                  <p:stCondLst>
                                    <p:cond delay="0"/>
                                  </p:stCondLst>
                                  <p:iterate>
                                    <p:tmAbs val="0"/>
                                  </p:iterate>
                                  <p:childTnLst>
                                    <p:set>
                                      <p:cBhvr>
                                        <p:cTn id="1847" fill="hold"/>
                                        <p:tgtEl>
                                          <p:spTgt spid="480"/>
                                        </p:tgtEl>
                                        <p:attrNameLst>
                                          <p:attrName>style.visibility</p:attrName>
                                        </p:attrNameLst>
                                      </p:cBhvr>
                                      <p:to>
                                        <p:strVal val="visible"/>
                                      </p:to>
                                    </p:set>
                                    <p:anim calcmode="lin" valueType="num">
                                      <p:cBhvr>
                                        <p:cTn id="1848" dur="100" fill="hold"/>
                                        <p:tgtEl>
                                          <p:spTgt spid="480"/>
                                        </p:tgtEl>
                                        <p:attrNameLst>
                                          <p:attrName>ppt_w</p:attrName>
                                        </p:attrNameLst>
                                      </p:cBhvr>
                                      <p:tavLst>
                                        <p:tav tm="0">
                                          <p:val>
                                            <p:strVal val="4*#ppt_w"/>
                                          </p:val>
                                        </p:tav>
                                        <p:tav tm="100000">
                                          <p:val>
                                            <p:strVal val="#ppt_w"/>
                                          </p:val>
                                        </p:tav>
                                      </p:tavLst>
                                    </p:anim>
                                    <p:anim calcmode="lin" valueType="num">
                                      <p:cBhvr>
                                        <p:cTn id="1849" dur="100" fill="hold"/>
                                        <p:tgtEl>
                                          <p:spTgt spid="480"/>
                                        </p:tgtEl>
                                        <p:attrNameLst>
                                          <p:attrName>ppt_h</p:attrName>
                                        </p:attrNameLst>
                                      </p:cBhvr>
                                      <p:tavLst>
                                        <p:tav tm="0">
                                          <p:val>
                                            <p:strVal val="4*#ppt_h"/>
                                          </p:val>
                                        </p:tav>
                                        <p:tav tm="100000">
                                          <p:val>
                                            <p:strVal val="#ppt_h"/>
                                          </p:val>
                                        </p:tav>
                                      </p:tavLst>
                                    </p:anim>
                                  </p:childTnLst>
                                </p:cTn>
                              </p:par>
                            </p:childTnLst>
                          </p:cTn>
                        </p:par>
                        <p:par>
                          <p:cTn id="1850" fill="hold">
                            <p:stCondLst>
                              <p:cond delay="23400"/>
                            </p:stCondLst>
                            <p:childTnLst>
                              <p:par>
                                <p:cTn id="1851" presetID="23" presetClass="entr" presetSubtype="32" fill="hold" grpId="0" nodeType="afterEffect">
                                  <p:stCondLst>
                                    <p:cond delay="0"/>
                                  </p:stCondLst>
                                  <p:iterate>
                                    <p:tmAbs val="0"/>
                                  </p:iterate>
                                  <p:childTnLst>
                                    <p:set>
                                      <p:cBhvr>
                                        <p:cTn id="1852" fill="hold"/>
                                        <p:tgtEl>
                                          <p:spTgt spid="481"/>
                                        </p:tgtEl>
                                        <p:attrNameLst>
                                          <p:attrName>style.visibility</p:attrName>
                                        </p:attrNameLst>
                                      </p:cBhvr>
                                      <p:to>
                                        <p:strVal val="visible"/>
                                      </p:to>
                                    </p:set>
                                    <p:anim calcmode="lin" valueType="num">
                                      <p:cBhvr>
                                        <p:cTn id="1853" dur="100" fill="hold"/>
                                        <p:tgtEl>
                                          <p:spTgt spid="481"/>
                                        </p:tgtEl>
                                        <p:attrNameLst>
                                          <p:attrName>ppt_w</p:attrName>
                                        </p:attrNameLst>
                                      </p:cBhvr>
                                      <p:tavLst>
                                        <p:tav tm="0">
                                          <p:val>
                                            <p:strVal val="4*#ppt_w"/>
                                          </p:val>
                                        </p:tav>
                                        <p:tav tm="100000">
                                          <p:val>
                                            <p:strVal val="#ppt_w"/>
                                          </p:val>
                                        </p:tav>
                                      </p:tavLst>
                                    </p:anim>
                                    <p:anim calcmode="lin" valueType="num">
                                      <p:cBhvr>
                                        <p:cTn id="1854" dur="100" fill="hold"/>
                                        <p:tgtEl>
                                          <p:spTgt spid="481"/>
                                        </p:tgtEl>
                                        <p:attrNameLst>
                                          <p:attrName>ppt_h</p:attrName>
                                        </p:attrNameLst>
                                      </p:cBhvr>
                                      <p:tavLst>
                                        <p:tav tm="0">
                                          <p:val>
                                            <p:strVal val="4*#ppt_h"/>
                                          </p:val>
                                        </p:tav>
                                        <p:tav tm="100000">
                                          <p:val>
                                            <p:strVal val="#ppt_h"/>
                                          </p:val>
                                        </p:tav>
                                      </p:tavLst>
                                    </p:anim>
                                  </p:childTnLst>
                                </p:cTn>
                              </p:par>
                            </p:childTnLst>
                          </p:cTn>
                        </p:par>
                        <p:par>
                          <p:cTn id="1855" fill="hold">
                            <p:stCondLst>
                              <p:cond delay="23500"/>
                            </p:stCondLst>
                            <p:childTnLst>
                              <p:par>
                                <p:cTn id="1856" presetID="23" presetClass="entr" presetSubtype="32" fill="hold" grpId="0" nodeType="afterEffect">
                                  <p:stCondLst>
                                    <p:cond delay="0"/>
                                  </p:stCondLst>
                                  <p:iterate>
                                    <p:tmAbs val="0"/>
                                  </p:iterate>
                                  <p:childTnLst>
                                    <p:set>
                                      <p:cBhvr>
                                        <p:cTn id="1857" fill="hold"/>
                                        <p:tgtEl>
                                          <p:spTgt spid="482"/>
                                        </p:tgtEl>
                                        <p:attrNameLst>
                                          <p:attrName>style.visibility</p:attrName>
                                        </p:attrNameLst>
                                      </p:cBhvr>
                                      <p:to>
                                        <p:strVal val="visible"/>
                                      </p:to>
                                    </p:set>
                                    <p:anim calcmode="lin" valueType="num">
                                      <p:cBhvr>
                                        <p:cTn id="1858" dur="100" fill="hold"/>
                                        <p:tgtEl>
                                          <p:spTgt spid="482"/>
                                        </p:tgtEl>
                                        <p:attrNameLst>
                                          <p:attrName>ppt_w</p:attrName>
                                        </p:attrNameLst>
                                      </p:cBhvr>
                                      <p:tavLst>
                                        <p:tav tm="0">
                                          <p:val>
                                            <p:strVal val="4*#ppt_w"/>
                                          </p:val>
                                        </p:tav>
                                        <p:tav tm="100000">
                                          <p:val>
                                            <p:strVal val="#ppt_w"/>
                                          </p:val>
                                        </p:tav>
                                      </p:tavLst>
                                    </p:anim>
                                    <p:anim calcmode="lin" valueType="num">
                                      <p:cBhvr>
                                        <p:cTn id="1859" dur="100" fill="hold"/>
                                        <p:tgtEl>
                                          <p:spTgt spid="482"/>
                                        </p:tgtEl>
                                        <p:attrNameLst>
                                          <p:attrName>ppt_h</p:attrName>
                                        </p:attrNameLst>
                                      </p:cBhvr>
                                      <p:tavLst>
                                        <p:tav tm="0">
                                          <p:val>
                                            <p:strVal val="4*#ppt_h"/>
                                          </p:val>
                                        </p:tav>
                                        <p:tav tm="100000">
                                          <p:val>
                                            <p:strVal val="#ppt_h"/>
                                          </p:val>
                                        </p:tav>
                                      </p:tavLst>
                                    </p:anim>
                                  </p:childTnLst>
                                </p:cTn>
                              </p:par>
                            </p:childTnLst>
                          </p:cTn>
                        </p:par>
                        <p:par>
                          <p:cTn id="1860" fill="hold">
                            <p:stCondLst>
                              <p:cond delay="23600"/>
                            </p:stCondLst>
                            <p:childTnLst>
                              <p:par>
                                <p:cTn id="1861" presetID="23" presetClass="entr" presetSubtype="32" fill="hold" grpId="0" nodeType="afterEffect">
                                  <p:stCondLst>
                                    <p:cond delay="0"/>
                                  </p:stCondLst>
                                  <p:iterate>
                                    <p:tmAbs val="0"/>
                                  </p:iterate>
                                  <p:childTnLst>
                                    <p:set>
                                      <p:cBhvr>
                                        <p:cTn id="1862" fill="hold"/>
                                        <p:tgtEl>
                                          <p:spTgt spid="483"/>
                                        </p:tgtEl>
                                        <p:attrNameLst>
                                          <p:attrName>style.visibility</p:attrName>
                                        </p:attrNameLst>
                                      </p:cBhvr>
                                      <p:to>
                                        <p:strVal val="visible"/>
                                      </p:to>
                                    </p:set>
                                    <p:anim calcmode="lin" valueType="num">
                                      <p:cBhvr>
                                        <p:cTn id="1863" dur="100" fill="hold"/>
                                        <p:tgtEl>
                                          <p:spTgt spid="483"/>
                                        </p:tgtEl>
                                        <p:attrNameLst>
                                          <p:attrName>ppt_w</p:attrName>
                                        </p:attrNameLst>
                                      </p:cBhvr>
                                      <p:tavLst>
                                        <p:tav tm="0">
                                          <p:val>
                                            <p:strVal val="4*#ppt_w"/>
                                          </p:val>
                                        </p:tav>
                                        <p:tav tm="100000">
                                          <p:val>
                                            <p:strVal val="#ppt_w"/>
                                          </p:val>
                                        </p:tav>
                                      </p:tavLst>
                                    </p:anim>
                                    <p:anim calcmode="lin" valueType="num">
                                      <p:cBhvr>
                                        <p:cTn id="1864" dur="100" fill="hold"/>
                                        <p:tgtEl>
                                          <p:spTgt spid="483"/>
                                        </p:tgtEl>
                                        <p:attrNameLst>
                                          <p:attrName>ppt_h</p:attrName>
                                        </p:attrNameLst>
                                      </p:cBhvr>
                                      <p:tavLst>
                                        <p:tav tm="0">
                                          <p:val>
                                            <p:strVal val="4*#ppt_h"/>
                                          </p:val>
                                        </p:tav>
                                        <p:tav tm="100000">
                                          <p:val>
                                            <p:strVal val="#ppt_h"/>
                                          </p:val>
                                        </p:tav>
                                      </p:tavLst>
                                    </p:anim>
                                  </p:childTnLst>
                                </p:cTn>
                              </p:par>
                            </p:childTnLst>
                          </p:cTn>
                        </p:par>
                        <p:par>
                          <p:cTn id="1865" fill="hold">
                            <p:stCondLst>
                              <p:cond delay="23700"/>
                            </p:stCondLst>
                            <p:childTnLst>
                              <p:par>
                                <p:cTn id="1866" presetID="23" presetClass="entr" presetSubtype="32" fill="hold" grpId="0" nodeType="afterEffect">
                                  <p:stCondLst>
                                    <p:cond delay="0"/>
                                  </p:stCondLst>
                                  <p:iterate>
                                    <p:tmAbs val="0"/>
                                  </p:iterate>
                                  <p:childTnLst>
                                    <p:set>
                                      <p:cBhvr>
                                        <p:cTn id="1867" fill="hold"/>
                                        <p:tgtEl>
                                          <p:spTgt spid="484"/>
                                        </p:tgtEl>
                                        <p:attrNameLst>
                                          <p:attrName>style.visibility</p:attrName>
                                        </p:attrNameLst>
                                      </p:cBhvr>
                                      <p:to>
                                        <p:strVal val="visible"/>
                                      </p:to>
                                    </p:set>
                                    <p:anim calcmode="lin" valueType="num">
                                      <p:cBhvr>
                                        <p:cTn id="1868" dur="100" fill="hold"/>
                                        <p:tgtEl>
                                          <p:spTgt spid="484"/>
                                        </p:tgtEl>
                                        <p:attrNameLst>
                                          <p:attrName>ppt_w</p:attrName>
                                        </p:attrNameLst>
                                      </p:cBhvr>
                                      <p:tavLst>
                                        <p:tav tm="0">
                                          <p:val>
                                            <p:strVal val="4*#ppt_w"/>
                                          </p:val>
                                        </p:tav>
                                        <p:tav tm="100000">
                                          <p:val>
                                            <p:strVal val="#ppt_w"/>
                                          </p:val>
                                        </p:tav>
                                      </p:tavLst>
                                    </p:anim>
                                    <p:anim calcmode="lin" valueType="num">
                                      <p:cBhvr>
                                        <p:cTn id="1869" dur="100" fill="hold"/>
                                        <p:tgtEl>
                                          <p:spTgt spid="484"/>
                                        </p:tgtEl>
                                        <p:attrNameLst>
                                          <p:attrName>ppt_h</p:attrName>
                                        </p:attrNameLst>
                                      </p:cBhvr>
                                      <p:tavLst>
                                        <p:tav tm="0">
                                          <p:val>
                                            <p:strVal val="4*#ppt_h"/>
                                          </p:val>
                                        </p:tav>
                                        <p:tav tm="100000">
                                          <p:val>
                                            <p:strVal val="#ppt_h"/>
                                          </p:val>
                                        </p:tav>
                                      </p:tavLst>
                                    </p:anim>
                                  </p:childTnLst>
                                </p:cTn>
                              </p:par>
                            </p:childTnLst>
                          </p:cTn>
                        </p:par>
                        <p:par>
                          <p:cTn id="1870" fill="hold">
                            <p:stCondLst>
                              <p:cond delay="23800"/>
                            </p:stCondLst>
                            <p:childTnLst>
                              <p:par>
                                <p:cTn id="1871" presetID="23" presetClass="entr" presetSubtype="32" fill="hold" grpId="0" nodeType="afterEffect">
                                  <p:stCondLst>
                                    <p:cond delay="0"/>
                                  </p:stCondLst>
                                  <p:iterate>
                                    <p:tmAbs val="0"/>
                                  </p:iterate>
                                  <p:childTnLst>
                                    <p:set>
                                      <p:cBhvr>
                                        <p:cTn id="1872" fill="hold"/>
                                        <p:tgtEl>
                                          <p:spTgt spid="485"/>
                                        </p:tgtEl>
                                        <p:attrNameLst>
                                          <p:attrName>style.visibility</p:attrName>
                                        </p:attrNameLst>
                                      </p:cBhvr>
                                      <p:to>
                                        <p:strVal val="visible"/>
                                      </p:to>
                                    </p:set>
                                    <p:anim calcmode="lin" valueType="num">
                                      <p:cBhvr>
                                        <p:cTn id="1873" dur="100" fill="hold"/>
                                        <p:tgtEl>
                                          <p:spTgt spid="485"/>
                                        </p:tgtEl>
                                        <p:attrNameLst>
                                          <p:attrName>ppt_w</p:attrName>
                                        </p:attrNameLst>
                                      </p:cBhvr>
                                      <p:tavLst>
                                        <p:tav tm="0">
                                          <p:val>
                                            <p:strVal val="4*#ppt_w"/>
                                          </p:val>
                                        </p:tav>
                                        <p:tav tm="100000">
                                          <p:val>
                                            <p:strVal val="#ppt_w"/>
                                          </p:val>
                                        </p:tav>
                                      </p:tavLst>
                                    </p:anim>
                                    <p:anim calcmode="lin" valueType="num">
                                      <p:cBhvr>
                                        <p:cTn id="1874" dur="100" fill="hold"/>
                                        <p:tgtEl>
                                          <p:spTgt spid="485"/>
                                        </p:tgtEl>
                                        <p:attrNameLst>
                                          <p:attrName>ppt_h</p:attrName>
                                        </p:attrNameLst>
                                      </p:cBhvr>
                                      <p:tavLst>
                                        <p:tav tm="0">
                                          <p:val>
                                            <p:strVal val="4*#ppt_h"/>
                                          </p:val>
                                        </p:tav>
                                        <p:tav tm="100000">
                                          <p:val>
                                            <p:strVal val="#ppt_h"/>
                                          </p:val>
                                        </p:tav>
                                      </p:tavLst>
                                    </p:anim>
                                  </p:childTnLst>
                                </p:cTn>
                              </p:par>
                            </p:childTnLst>
                          </p:cTn>
                        </p:par>
                        <p:par>
                          <p:cTn id="1875" fill="hold">
                            <p:stCondLst>
                              <p:cond delay="23900"/>
                            </p:stCondLst>
                            <p:childTnLst>
                              <p:par>
                                <p:cTn id="1876" presetID="23" presetClass="entr" presetSubtype="32" fill="hold" grpId="0" nodeType="afterEffect">
                                  <p:stCondLst>
                                    <p:cond delay="0"/>
                                  </p:stCondLst>
                                  <p:iterate>
                                    <p:tmAbs val="0"/>
                                  </p:iterate>
                                  <p:childTnLst>
                                    <p:set>
                                      <p:cBhvr>
                                        <p:cTn id="1877" fill="hold"/>
                                        <p:tgtEl>
                                          <p:spTgt spid="486"/>
                                        </p:tgtEl>
                                        <p:attrNameLst>
                                          <p:attrName>style.visibility</p:attrName>
                                        </p:attrNameLst>
                                      </p:cBhvr>
                                      <p:to>
                                        <p:strVal val="visible"/>
                                      </p:to>
                                    </p:set>
                                    <p:anim calcmode="lin" valueType="num">
                                      <p:cBhvr>
                                        <p:cTn id="1878" dur="100" fill="hold"/>
                                        <p:tgtEl>
                                          <p:spTgt spid="486"/>
                                        </p:tgtEl>
                                        <p:attrNameLst>
                                          <p:attrName>ppt_w</p:attrName>
                                        </p:attrNameLst>
                                      </p:cBhvr>
                                      <p:tavLst>
                                        <p:tav tm="0">
                                          <p:val>
                                            <p:strVal val="4*#ppt_w"/>
                                          </p:val>
                                        </p:tav>
                                        <p:tav tm="100000">
                                          <p:val>
                                            <p:strVal val="#ppt_w"/>
                                          </p:val>
                                        </p:tav>
                                      </p:tavLst>
                                    </p:anim>
                                    <p:anim calcmode="lin" valueType="num">
                                      <p:cBhvr>
                                        <p:cTn id="1879" dur="100" fill="hold"/>
                                        <p:tgtEl>
                                          <p:spTgt spid="486"/>
                                        </p:tgtEl>
                                        <p:attrNameLst>
                                          <p:attrName>ppt_h</p:attrName>
                                        </p:attrNameLst>
                                      </p:cBhvr>
                                      <p:tavLst>
                                        <p:tav tm="0">
                                          <p:val>
                                            <p:strVal val="4*#ppt_h"/>
                                          </p:val>
                                        </p:tav>
                                        <p:tav tm="100000">
                                          <p:val>
                                            <p:strVal val="#ppt_h"/>
                                          </p:val>
                                        </p:tav>
                                      </p:tavLst>
                                    </p:anim>
                                  </p:childTnLst>
                                </p:cTn>
                              </p:par>
                            </p:childTnLst>
                          </p:cTn>
                        </p:par>
                        <p:par>
                          <p:cTn id="1880" fill="hold">
                            <p:stCondLst>
                              <p:cond delay="24000"/>
                            </p:stCondLst>
                            <p:childTnLst>
                              <p:par>
                                <p:cTn id="1881" presetID="23" presetClass="entr" presetSubtype="32" fill="hold" grpId="0" nodeType="afterEffect">
                                  <p:stCondLst>
                                    <p:cond delay="0"/>
                                  </p:stCondLst>
                                  <p:iterate>
                                    <p:tmAbs val="0"/>
                                  </p:iterate>
                                  <p:childTnLst>
                                    <p:set>
                                      <p:cBhvr>
                                        <p:cTn id="1882" fill="hold"/>
                                        <p:tgtEl>
                                          <p:spTgt spid="566"/>
                                        </p:tgtEl>
                                        <p:attrNameLst>
                                          <p:attrName>style.visibility</p:attrName>
                                        </p:attrNameLst>
                                      </p:cBhvr>
                                      <p:to>
                                        <p:strVal val="visible"/>
                                      </p:to>
                                    </p:set>
                                    <p:anim calcmode="lin" valueType="num">
                                      <p:cBhvr>
                                        <p:cTn id="1883" dur="100" fill="hold"/>
                                        <p:tgtEl>
                                          <p:spTgt spid="566"/>
                                        </p:tgtEl>
                                        <p:attrNameLst>
                                          <p:attrName>ppt_w</p:attrName>
                                        </p:attrNameLst>
                                      </p:cBhvr>
                                      <p:tavLst>
                                        <p:tav tm="0">
                                          <p:val>
                                            <p:strVal val="4*#ppt_w"/>
                                          </p:val>
                                        </p:tav>
                                        <p:tav tm="100000">
                                          <p:val>
                                            <p:strVal val="#ppt_w"/>
                                          </p:val>
                                        </p:tav>
                                      </p:tavLst>
                                    </p:anim>
                                    <p:anim calcmode="lin" valueType="num">
                                      <p:cBhvr>
                                        <p:cTn id="1884" dur="100" fill="hold"/>
                                        <p:tgtEl>
                                          <p:spTgt spid="566"/>
                                        </p:tgtEl>
                                        <p:attrNameLst>
                                          <p:attrName>ppt_h</p:attrName>
                                        </p:attrNameLst>
                                      </p:cBhvr>
                                      <p:tavLst>
                                        <p:tav tm="0">
                                          <p:val>
                                            <p:strVal val="4*#ppt_h"/>
                                          </p:val>
                                        </p:tav>
                                        <p:tav tm="100000">
                                          <p:val>
                                            <p:strVal val="#ppt_h"/>
                                          </p:val>
                                        </p:tav>
                                      </p:tavLst>
                                    </p:anim>
                                  </p:childTnLst>
                                </p:cTn>
                              </p:par>
                            </p:childTnLst>
                          </p:cTn>
                        </p:par>
                        <p:par>
                          <p:cTn id="1885" fill="hold">
                            <p:stCondLst>
                              <p:cond delay="24100"/>
                            </p:stCondLst>
                            <p:childTnLst>
                              <p:par>
                                <p:cTn id="1886" presetID="23" presetClass="entr" presetSubtype="32" fill="hold" grpId="0" nodeType="afterEffect">
                                  <p:stCondLst>
                                    <p:cond delay="0"/>
                                  </p:stCondLst>
                                  <p:iterate>
                                    <p:tmAbs val="0"/>
                                  </p:iterate>
                                  <p:childTnLst>
                                    <p:set>
                                      <p:cBhvr>
                                        <p:cTn id="1887" fill="hold"/>
                                        <p:tgtEl>
                                          <p:spTgt spid="567"/>
                                        </p:tgtEl>
                                        <p:attrNameLst>
                                          <p:attrName>style.visibility</p:attrName>
                                        </p:attrNameLst>
                                      </p:cBhvr>
                                      <p:to>
                                        <p:strVal val="visible"/>
                                      </p:to>
                                    </p:set>
                                    <p:anim calcmode="lin" valueType="num">
                                      <p:cBhvr>
                                        <p:cTn id="1888" dur="100" fill="hold"/>
                                        <p:tgtEl>
                                          <p:spTgt spid="567"/>
                                        </p:tgtEl>
                                        <p:attrNameLst>
                                          <p:attrName>ppt_w</p:attrName>
                                        </p:attrNameLst>
                                      </p:cBhvr>
                                      <p:tavLst>
                                        <p:tav tm="0">
                                          <p:val>
                                            <p:strVal val="4*#ppt_w"/>
                                          </p:val>
                                        </p:tav>
                                        <p:tav tm="100000">
                                          <p:val>
                                            <p:strVal val="#ppt_w"/>
                                          </p:val>
                                        </p:tav>
                                      </p:tavLst>
                                    </p:anim>
                                    <p:anim calcmode="lin" valueType="num">
                                      <p:cBhvr>
                                        <p:cTn id="1889" dur="100" fill="hold"/>
                                        <p:tgtEl>
                                          <p:spTgt spid="567"/>
                                        </p:tgtEl>
                                        <p:attrNameLst>
                                          <p:attrName>ppt_h</p:attrName>
                                        </p:attrNameLst>
                                      </p:cBhvr>
                                      <p:tavLst>
                                        <p:tav tm="0">
                                          <p:val>
                                            <p:strVal val="4*#ppt_h"/>
                                          </p:val>
                                        </p:tav>
                                        <p:tav tm="100000">
                                          <p:val>
                                            <p:strVal val="#ppt_h"/>
                                          </p:val>
                                        </p:tav>
                                      </p:tavLst>
                                    </p:anim>
                                  </p:childTnLst>
                                </p:cTn>
                              </p:par>
                            </p:childTnLst>
                          </p:cTn>
                        </p:par>
                        <p:par>
                          <p:cTn id="1890" fill="hold">
                            <p:stCondLst>
                              <p:cond delay="24200"/>
                            </p:stCondLst>
                            <p:childTnLst>
                              <p:par>
                                <p:cTn id="1891" presetID="23" presetClass="entr" presetSubtype="32" fill="hold" grpId="0" nodeType="afterEffect">
                                  <p:stCondLst>
                                    <p:cond delay="0"/>
                                  </p:stCondLst>
                                  <p:iterate>
                                    <p:tmAbs val="0"/>
                                  </p:iterate>
                                  <p:childTnLst>
                                    <p:set>
                                      <p:cBhvr>
                                        <p:cTn id="1892" fill="hold"/>
                                        <p:tgtEl>
                                          <p:spTgt spid="568"/>
                                        </p:tgtEl>
                                        <p:attrNameLst>
                                          <p:attrName>style.visibility</p:attrName>
                                        </p:attrNameLst>
                                      </p:cBhvr>
                                      <p:to>
                                        <p:strVal val="visible"/>
                                      </p:to>
                                    </p:set>
                                    <p:anim calcmode="lin" valueType="num">
                                      <p:cBhvr>
                                        <p:cTn id="1893" dur="100" fill="hold"/>
                                        <p:tgtEl>
                                          <p:spTgt spid="568"/>
                                        </p:tgtEl>
                                        <p:attrNameLst>
                                          <p:attrName>ppt_w</p:attrName>
                                        </p:attrNameLst>
                                      </p:cBhvr>
                                      <p:tavLst>
                                        <p:tav tm="0">
                                          <p:val>
                                            <p:strVal val="4*#ppt_w"/>
                                          </p:val>
                                        </p:tav>
                                        <p:tav tm="100000">
                                          <p:val>
                                            <p:strVal val="#ppt_w"/>
                                          </p:val>
                                        </p:tav>
                                      </p:tavLst>
                                    </p:anim>
                                    <p:anim calcmode="lin" valueType="num">
                                      <p:cBhvr>
                                        <p:cTn id="1894" dur="100" fill="hold"/>
                                        <p:tgtEl>
                                          <p:spTgt spid="568"/>
                                        </p:tgtEl>
                                        <p:attrNameLst>
                                          <p:attrName>ppt_h</p:attrName>
                                        </p:attrNameLst>
                                      </p:cBhvr>
                                      <p:tavLst>
                                        <p:tav tm="0">
                                          <p:val>
                                            <p:strVal val="4*#ppt_h"/>
                                          </p:val>
                                        </p:tav>
                                        <p:tav tm="100000">
                                          <p:val>
                                            <p:strVal val="#ppt_h"/>
                                          </p:val>
                                        </p:tav>
                                      </p:tavLst>
                                    </p:anim>
                                  </p:childTnLst>
                                </p:cTn>
                              </p:par>
                            </p:childTnLst>
                          </p:cTn>
                        </p:par>
                        <p:par>
                          <p:cTn id="1895" fill="hold">
                            <p:stCondLst>
                              <p:cond delay="24300"/>
                            </p:stCondLst>
                            <p:childTnLst>
                              <p:par>
                                <p:cTn id="1896" presetID="23" presetClass="entr" presetSubtype="32" fill="hold" grpId="0" nodeType="afterEffect">
                                  <p:stCondLst>
                                    <p:cond delay="0"/>
                                  </p:stCondLst>
                                  <p:iterate>
                                    <p:tmAbs val="0"/>
                                  </p:iterate>
                                  <p:childTnLst>
                                    <p:set>
                                      <p:cBhvr>
                                        <p:cTn id="1897" fill="hold"/>
                                        <p:tgtEl>
                                          <p:spTgt spid="569"/>
                                        </p:tgtEl>
                                        <p:attrNameLst>
                                          <p:attrName>style.visibility</p:attrName>
                                        </p:attrNameLst>
                                      </p:cBhvr>
                                      <p:to>
                                        <p:strVal val="visible"/>
                                      </p:to>
                                    </p:set>
                                    <p:anim calcmode="lin" valueType="num">
                                      <p:cBhvr>
                                        <p:cTn id="1898" dur="100" fill="hold"/>
                                        <p:tgtEl>
                                          <p:spTgt spid="569"/>
                                        </p:tgtEl>
                                        <p:attrNameLst>
                                          <p:attrName>ppt_w</p:attrName>
                                        </p:attrNameLst>
                                      </p:cBhvr>
                                      <p:tavLst>
                                        <p:tav tm="0">
                                          <p:val>
                                            <p:strVal val="4*#ppt_w"/>
                                          </p:val>
                                        </p:tav>
                                        <p:tav tm="100000">
                                          <p:val>
                                            <p:strVal val="#ppt_w"/>
                                          </p:val>
                                        </p:tav>
                                      </p:tavLst>
                                    </p:anim>
                                    <p:anim calcmode="lin" valueType="num">
                                      <p:cBhvr>
                                        <p:cTn id="1899" dur="100" fill="hold"/>
                                        <p:tgtEl>
                                          <p:spTgt spid="569"/>
                                        </p:tgtEl>
                                        <p:attrNameLst>
                                          <p:attrName>ppt_h</p:attrName>
                                        </p:attrNameLst>
                                      </p:cBhvr>
                                      <p:tavLst>
                                        <p:tav tm="0">
                                          <p:val>
                                            <p:strVal val="4*#ppt_h"/>
                                          </p:val>
                                        </p:tav>
                                        <p:tav tm="100000">
                                          <p:val>
                                            <p:strVal val="#ppt_h"/>
                                          </p:val>
                                        </p:tav>
                                      </p:tavLst>
                                    </p:anim>
                                  </p:childTnLst>
                                </p:cTn>
                              </p:par>
                            </p:childTnLst>
                          </p:cTn>
                        </p:par>
                        <p:par>
                          <p:cTn id="1900" fill="hold">
                            <p:stCondLst>
                              <p:cond delay="24400"/>
                            </p:stCondLst>
                            <p:childTnLst>
                              <p:par>
                                <p:cTn id="1901" presetID="23" presetClass="entr" presetSubtype="32" fill="hold" grpId="0" nodeType="afterEffect">
                                  <p:stCondLst>
                                    <p:cond delay="0"/>
                                  </p:stCondLst>
                                  <p:iterate>
                                    <p:tmAbs val="0"/>
                                  </p:iterate>
                                  <p:childTnLst>
                                    <p:set>
                                      <p:cBhvr>
                                        <p:cTn id="1902" fill="hold"/>
                                        <p:tgtEl>
                                          <p:spTgt spid="570"/>
                                        </p:tgtEl>
                                        <p:attrNameLst>
                                          <p:attrName>style.visibility</p:attrName>
                                        </p:attrNameLst>
                                      </p:cBhvr>
                                      <p:to>
                                        <p:strVal val="visible"/>
                                      </p:to>
                                    </p:set>
                                    <p:anim calcmode="lin" valueType="num">
                                      <p:cBhvr>
                                        <p:cTn id="1903" dur="100" fill="hold"/>
                                        <p:tgtEl>
                                          <p:spTgt spid="570"/>
                                        </p:tgtEl>
                                        <p:attrNameLst>
                                          <p:attrName>ppt_w</p:attrName>
                                        </p:attrNameLst>
                                      </p:cBhvr>
                                      <p:tavLst>
                                        <p:tav tm="0">
                                          <p:val>
                                            <p:strVal val="4*#ppt_w"/>
                                          </p:val>
                                        </p:tav>
                                        <p:tav tm="100000">
                                          <p:val>
                                            <p:strVal val="#ppt_w"/>
                                          </p:val>
                                        </p:tav>
                                      </p:tavLst>
                                    </p:anim>
                                    <p:anim calcmode="lin" valueType="num">
                                      <p:cBhvr>
                                        <p:cTn id="1904" dur="100" fill="hold"/>
                                        <p:tgtEl>
                                          <p:spTgt spid="570"/>
                                        </p:tgtEl>
                                        <p:attrNameLst>
                                          <p:attrName>ppt_h</p:attrName>
                                        </p:attrNameLst>
                                      </p:cBhvr>
                                      <p:tavLst>
                                        <p:tav tm="0">
                                          <p:val>
                                            <p:strVal val="4*#ppt_h"/>
                                          </p:val>
                                        </p:tav>
                                        <p:tav tm="100000">
                                          <p:val>
                                            <p:strVal val="#ppt_h"/>
                                          </p:val>
                                        </p:tav>
                                      </p:tavLst>
                                    </p:anim>
                                  </p:childTnLst>
                                </p:cTn>
                              </p:par>
                            </p:childTnLst>
                          </p:cTn>
                        </p:par>
                        <p:par>
                          <p:cTn id="1905" fill="hold">
                            <p:stCondLst>
                              <p:cond delay="24500"/>
                            </p:stCondLst>
                            <p:childTnLst>
                              <p:par>
                                <p:cTn id="1906" presetID="23" presetClass="entr" presetSubtype="32" fill="hold" grpId="0" nodeType="afterEffect">
                                  <p:stCondLst>
                                    <p:cond delay="0"/>
                                  </p:stCondLst>
                                  <p:iterate>
                                    <p:tmAbs val="0"/>
                                  </p:iterate>
                                  <p:childTnLst>
                                    <p:set>
                                      <p:cBhvr>
                                        <p:cTn id="1907" fill="hold"/>
                                        <p:tgtEl>
                                          <p:spTgt spid="660"/>
                                        </p:tgtEl>
                                        <p:attrNameLst>
                                          <p:attrName>style.visibility</p:attrName>
                                        </p:attrNameLst>
                                      </p:cBhvr>
                                      <p:to>
                                        <p:strVal val="visible"/>
                                      </p:to>
                                    </p:set>
                                    <p:anim calcmode="lin" valueType="num">
                                      <p:cBhvr>
                                        <p:cTn id="1908" dur="1000" fill="hold"/>
                                        <p:tgtEl>
                                          <p:spTgt spid="660"/>
                                        </p:tgtEl>
                                        <p:attrNameLst>
                                          <p:attrName>ppt_w</p:attrName>
                                        </p:attrNameLst>
                                      </p:cBhvr>
                                      <p:tavLst>
                                        <p:tav tm="0">
                                          <p:val>
                                            <p:strVal val="4*#ppt_w"/>
                                          </p:val>
                                        </p:tav>
                                        <p:tav tm="100000">
                                          <p:val>
                                            <p:strVal val="#ppt_w"/>
                                          </p:val>
                                        </p:tav>
                                      </p:tavLst>
                                    </p:anim>
                                    <p:anim calcmode="lin" valueType="num">
                                      <p:cBhvr>
                                        <p:cTn id="1909" dur="1000" fill="hold"/>
                                        <p:tgtEl>
                                          <p:spTgt spid="660"/>
                                        </p:tgtEl>
                                        <p:attrNameLst>
                                          <p:attrName>ppt_h</p:attrName>
                                        </p:attrNameLst>
                                      </p:cBhvr>
                                      <p:tavLst>
                                        <p:tav tm="0">
                                          <p:val>
                                            <p:strVal val="4*#ppt_h"/>
                                          </p:val>
                                        </p:tav>
                                        <p:tav tm="100000">
                                          <p:val>
                                            <p:strVal val="#ppt_h"/>
                                          </p:val>
                                        </p:tav>
                                      </p:tavLst>
                                    </p:anim>
                                  </p:childTnLst>
                                </p:cTn>
                              </p:par>
                            </p:childTnLst>
                          </p:cTn>
                        </p:par>
                      </p:childTnLst>
                    </p:cTn>
                  </p:par>
                  <p:par>
                    <p:cTn id="1910" fill="hold">
                      <p:stCondLst>
                        <p:cond delay="indefinite"/>
                      </p:stCondLst>
                      <p:childTnLst>
                        <p:par>
                          <p:cTn id="1911" fill="hold">
                            <p:stCondLst>
                              <p:cond delay="0"/>
                            </p:stCondLst>
                            <p:childTnLst>
                              <p:par>
                                <p:cTn id="1912" presetID="23" presetClass="entr" presetSubtype="32" fill="hold" grpId="0" nodeType="clickEffect">
                                  <p:stCondLst>
                                    <p:cond delay="0"/>
                                  </p:stCondLst>
                                  <p:iterate>
                                    <p:tmAbs val="0"/>
                                  </p:iterate>
                                  <p:childTnLst>
                                    <p:set>
                                      <p:cBhvr>
                                        <p:cTn id="1913" fill="hold"/>
                                        <p:tgtEl>
                                          <p:spTgt spid="113"/>
                                        </p:tgtEl>
                                        <p:attrNameLst>
                                          <p:attrName>style.visibility</p:attrName>
                                        </p:attrNameLst>
                                      </p:cBhvr>
                                      <p:to>
                                        <p:strVal val="visible"/>
                                      </p:to>
                                    </p:set>
                                    <p:anim calcmode="lin" valueType="num">
                                      <p:cBhvr>
                                        <p:cTn id="1914" dur="100" fill="hold"/>
                                        <p:tgtEl>
                                          <p:spTgt spid="113"/>
                                        </p:tgtEl>
                                        <p:attrNameLst>
                                          <p:attrName>ppt_w</p:attrName>
                                        </p:attrNameLst>
                                      </p:cBhvr>
                                      <p:tavLst>
                                        <p:tav tm="0">
                                          <p:val>
                                            <p:strVal val="4*#ppt_w"/>
                                          </p:val>
                                        </p:tav>
                                        <p:tav tm="100000">
                                          <p:val>
                                            <p:strVal val="#ppt_w"/>
                                          </p:val>
                                        </p:tav>
                                      </p:tavLst>
                                    </p:anim>
                                    <p:anim calcmode="lin" valueType="num">
                                      <p:cBhvr>
                                        <p:cTn id="1915" dur="100" fill="hold"/>
                                        <p:tgtEl>
                                          <p:spTgt spid="113"/>
                                        </p:tgtEl>
                                        <p:attrNameLst>
                                          <p:attrName>ppt_h</p:attrName>
                                        </p:attrNameLst>
                                      </p:cBhvr>
                                      <p:tavLst>
                                        <p:tav tm="0">
                                          <p:val>
                                            <p:strVal val="4*#ppt_h"/>
                                          </p:val>
                                        </p:tav>
                                        <p:tav tm="100000">
                                          <p:val>
                                            <p:strVal val="#ppt_h"/>
                                          </p:val>
                                        </p:tav>
                                      </p:tavLst>
                                    </p:anim>
                                  </p:childTnLst>
                                </p:cTn>
                              </p:par>
                            </p:childTnLst>
                          </p:cTn>
                        </p:par>
                        <p:par>
                          <p:cTn id="1916" fill="hold">
                            <p:stCondLst>
                              <p:cond delay="100"/>
                            </p:stCondLst>
                            <p:childTnLst>
                              <p:par>
                                <p:cTn id="1917" presetID="23" presetClass="entr" presetSubtype="32" fill="hold" grpId="0" nodeType="afterEffect">
                                  <p:stCondLst>
                                    <p:cond delay="0"/>
                                  </p:stCondLst>
                                  <p:iterate>
                                    <p:tmAbs val="0"/>
                                  </p:iterate>
                                  <p:childTnLst>
                                    <p:set>
                                      <p:cBhvr>
                                        <p:cTn id="1918" fill="hold"/>
                                        <p:tgtEl>
                                          <p:spTgt spid="487"/>
                                        </p:tgtEl>
                                        <p:attrNameLst>
                                          <p:attrName>style.visibility</p:attrName>
                                        </p:attrNameLst>
                                      </p:cBhvr>
                                      <p:to>
                                        <p:strVal val="visible"/>
                                      </p:to>
                                    </p:set>
                                    <p:anim calcmode="lin" valueType="num">
                                      <p:cBhvr>
                                        <p:cTn id="1919" dur="100" fill="hold"/>
                                        <p:tgtEl>
                                          <p:spTgt spid="487"/>
                                        </p:tgtEl>
                                        <p:attrNameLst>
                                          <p:attrName>ppt_w</p:attrName>
                                        </p:attrNameLst>
                                      </p:cBhvr>
                                      <p:tavLst>
                                        <p:tav tm="0">
                                          <p:val>
                                            <p:strVal val="4*#ppt_w"/>
                                          </p:val>
                                        </p:tav>
                                        <p:tav tm="100000">
                                          <p:val>
                                            <p:strVal val="#ppt_w"/>
                                          </p:val>
                                        </p:tav>
                                      </p:tavLst>
                                    </p:anim>
                                    <p:anim calcmode="lin" valueType="num">
                                      <p:cBhvr>
                                        <p:cTn id="1920" dur="100" fill="hold"/>
                                        <p:tgtEl>
                                          <p:spTgt spid="487"/>
                                        </p:tgtEl>
                                        <p:attrNameLst>
                                          <p:attrName>ppt_h</p:attrName>
                                        </p:attrNameLst>
                                      </p:cBhvr>
                                      <p:tavLst>
                                        <p:tav tm="0">
                                          <p:val>
                                            <p:strVal val="4*#ppt_h"/>
                                          </p:val>
                                        </p:tav>
                                        <p:tav tm="100000">
                                          <p:val>
                                            <p:strVal val="#ppt_h"/>
                                          </p:val>
                                        </p:tav>
                                      </p:tavLst>
                                    </p:anim>
                                  </p:childTnLst>
                                </p:cTn>
                              </p:par>
                            </p:childTnLst>
                          </p:cTn>
                        </p:par>
                        <p:par>
                          <p:cTn id="1921" fill="hold">
                            <p:stCondLst>
                              <p:cond delay="200"/>
                            </p:stCondLst>
                            <p:childTnLst>
                              <p:par>
                                <p:cTn id="1922" presetID="23" presetClass="entr" presetSubtype="32" fill="hold" grpId="0" nodeType="afterEffect">
                                  <p:stCondLst>
                                    <p:cond delay="0"/>
                                  </p:stCondLst>
                                  <p:iterate>
                                    <p:tmAbs val="0"/>
                                  </p:iterate>
                                  <p:childTnLst>
                                    <p:set>
                                      <p:cBhvr>
                                        <p:cTn id="1923" fill="hold"/>
                                        <p:tgtEl>
                                          <p:spTgt spid="488"/>
                                        </p:tgtEl>
                                        <p:attrNameLst>
                                          <p:attrName>style.visibility</p:attrName>
                                        </p:attrNameLst>
                                      </p:cBhvr>
                                      <p:to>
                                        <p:strVal val="visible"/>
                                      </p:to>
                                    </p:set>
                                    <p:anim calcmode="lin" valueType="num">
                                      <p:cBhvr>
                                        <p:cTn id="1924" dur="100" fill="hold"/>
                                        <p:tgtEl>
                                          <p:spTgt spid="488"/>
                                        </p:tgtEl>
                                        <p:attrNameLst>
                                          <p:attrName>ppt_w</p:attrName>
                                        </p:attrNameLst>
                                      </p:cBhvr>
                                      <p:tavLst>
                                        <p:tav tm="0">
                                          <p:val>
                                            <p:strVal val="4*#ppt_w"/>
                                          </p:val>
                                        </p:tav>
                                        <p:tav tm="100000">
                                          <p:val>
                                            <p:strVal val="#ppt_w"/>
                                          </p:val>
                                        </p:tav>
                                      </p:tavLst>
                                    </p:anim>
                                    <p:anim calcmode="lin" valueType="num">
                                      <p:cBhvr>
                                        <p:cTn id="1925" dur="100" fill="hold"/>
                                        <p:tgtEl>
                                          <p:spTgt spid="488"/>
                                        </p:tgtEl>
                                        <p:attrNameLst>
                                          <p:attrName>ppt_h</p:attrName>
                                        </p:attrNameLst>
                                      </p:cBhvr>
                                      <p:tavLst>
                                        <p:tav tm="0">
                                          <p:val>
                                            <p:strVal val="4*#ppt_h"/>
                                          </p:val>
                                        </p:tav>
                                        <p:tav tm="100000">
                                          <p:val>
                                            <p:strVal val="#ppt_h"/>
                                          </p:val>
                                        </p:tav>
                                      </p:tavLst>
                                    </p:anim>
                                  </p:childTnLst>
                                </p:cTn>
                              </p:par>
                            </p:childTnLst>
                          </p:cTn>
                        </p:par>
                        <p:par>
                          <p:cTn id="1926" fill="hold">
                            <p:stCondLst>
                              <p:cond delay="300"/>
                            </p:stCondLst>
                            <p:childTnLst>
                              <p:par>
                                <p:cTn id="1927" presetID="23" presetClass="entr" presetSubtype="32" fill="hold" grpId="0" nodeType="afterEffect">
                                  <p:stCondLst>
                                    <p:cond delay="0"/>
                                  </p:stCondLst>
                                  <p:iterate>
                                    <p:tmAbs val="0"/>
                                  </p:iterate>
                                  <p:childTnLst>
                                    <p:set>
                                      <p:cBhvr>
                                        <p:cTn id="1928" fill="hold"/>
                                        <p:tgtEl>
                                          <p:spTgt spid="489"/>
                                        </p:tgtEl>
                                        <p:attrNameLst>
                                          <p:attrName>style.visibility</p:attrName>
                                        </p:attrNameLst>
                                      </p:cBhvr>
                                      <p:to>
                                        <p:strVal val="visible"/>
                                      </p:to>
                                    </p:set>
                                    <p:anim calcmode="lin" valueType="num">
                                      <p:cBhvr>
                                        <p:cTn id="1929" dur="100" fill="hold"/>
                                        <p:tgtEl>
                                          <p:spTgt spid="489"/>
                                        </p:tgtEl>
                                        <p:attrNameLst>
                                          <p:attrName>ppt_w</p:attrName>
                                        </p:attrNameLst>
                                      </p:cBhvr>
                                      <p:tavLst>
                                        <p:tav tm="0">
                                          <p:val>
                                            <p:strVal val="4*#ppt_w"/>
                                          </p:val>
                                        </p:tav>
                                        <p:tav tm="100000">
                                          <p:val>
                                            <p:strVal val="#ppt_w"/>
                                          </p:val>
                                        </p:tav>
                                      </p:tavLst>
                                    </p:anim>
                                    <p:anim calcmode="lin" valueType="num">
                                      <p:cBhvr>
                                        <p:cTn id="1930" dur="100" fill="hold"/>
                                        <p:tgtEl>
                                          <p:spTgt spid="489"/>
                                        </p:tgtEl>
                                        <p:attrNameLst>
                                          <p:attrName>ppt_h</p:attrName>
                                        </p:attrNameLst>
                                      </p:cBhvr>
                                      <p:tavLst>
                                        <p:tav tm="0">
                                          <p:val>
                                            <p:strVal val="4*#ppt_h"/>
                                          </p:val>
                                        </p:tav>
                                        <p:tav tm="100000">
                                          <p:val>
                                            <p:strVal val="#ppt_h"/>
                                          </p:val>
                                        </p:tav>
                                      </p:tavLst>
                                    </p:anim>
                                  </p:childTnLst>
                                </p:cTn>
                              </p:par>
                            </p:childTnLst>
                          </p:cTn>
                        </p:par>
                        <p:par>
                          <p:cTn id="1931" fill="hold">
                            <p:stCondLst>
                              <p:cond delay="400"/>
                            </p:stCondLst>
                            <p:childTnLst>
                              <p:par>
                                <p:cTn id="1932" presetID="23" presetClass="entr" presetSubtype="32" fill="hold" grpId="0" nodeType="afterEffect">
                                  <p:stCondLst>
                                    <p:cond delay="0"/>
                                  </p:stCondLst>
                                  <p:iterate>
                                    <p:tmAbs val="0"/>
                                  </p:iterate>
                                  <p:childTnLst>
                                    <p:set>
                                      <p:cBhvr>
                                        <p:cTn id="1933" fill="hold"/>
                                        <p:tgtEl>
                                          <p:spTgt spid="490"/>
                                        </p:tgtEl>
                                        <p:attrNameLst>
                                          <p:attrName>style.visibility</p:attrName>
                                        </p:attrNameLst>
                                      </p:cBhvr>
                                      <p:to>
                                        <p:strVal val="visible"/>
                                      </p:to>
                                    </p:set>
                                    <p:anim calcmode="lin" valueType="num">
                                      <p:cBhvr>
                                        <p:cTn id="1934" dur="100" fill="hold"/>
                                        <p:tgtEl>
                                          <p:spTgt spid="490"/>
                                        </p:tgtEl>
                                        <p:attrNameLst>
                                          <p:attrName>ppt_w</p:attrName>
                                        </p:attrNameLst>
                                      </p:cBhvr>
                                      <p:tavLst>
                                        <p:tav tm="0">
                                          <p:val>
                                            <p:strVal val="4*#ppt_w"/>
                                          </p:val>
                                        </p:tav>
                                        <p:tav tm="100000">
                                          <p:val>
                                            <p:strVal val="#ppt_w"/>
                                          </p:val>
                                        </p:tav>
                                      </p:tavLst>
                                    </p:anim>
                                    <p:anim calcmode="lin" valueType="num">
                                      <p:cBhvr>
                                        <p:cTn id="1935" dur="100" fill="hold"/>
                                        <p:tgtEl>
                                          <p:spTgt spid="490"/>
                                        </p:tgtEl>
                                        <p:attrNameLst>
                                          <p:attrName>ppt_h</p:attrName>
                                        </p:attrNameLst>
                                      </p:cBhvr>
                                      <p:tavLst>
                                        <p:tav tm="0">
                                          <p:val>
                                            <p:strVal val="4*#ppt_h"/>
                                          </p:val>
                                        </p:tav>
                                        <p:tav tm="100000">
                                          <p:val>
                                            <p:strVal val="#ppt_h"/>
                                          </p:val>
                                        </p:tav>
                                      </p:tavLst>
                                    </p:anim>
                                  </p:childTnLst>
                                </p:cTn>
                              </p:par>
                            </p:childTnLst>
                          </p:cTn>
                        </p:par>
                        <p:par>
                          <p:cTn id="1936" fill="hold">
                            <p:stCondLst>
                              <p:cond delay="500"/>
                            </p:stCondLst>
                            <p:childTnLst>
                              <p:par>
                                <p:cTn id="1937" presetID="23" presetClass="entr" presetSubtype="32" fill="hold" grpId="0" nodeType="afterEffect">
                                  <p:stCondLst>
                                    <p:cond delay="0"/>
                                  </p:stCondLst>
                                  <p:iterate>
                                    <p:tmAbs val="0"/>
                                  </p:iterate>
                                  <p:childTnLst>
                                    <p:set>
                                      <p:cBhvr>
                                        <p:cTn id="1938" fill="hold"/>
                                        <p:tgtEl>
                                          <p:spTgt spid="491"/>
                                        </p:tgtEl>
                                        <p:attrNameLst>
                                          <p:attrName>style.visibility</p:attrName>
                                        </p:attrNameLst>
                                      </p:cBhvr>
                                      <p:to>
                                        <p:strVal val="visible"/>
                                      </p:to>
                                    </p:set>
                                    <p:anim calcmode="lin" valueType="num">
                                      <p:cBhvr>
                                        <p:cTn id="1939" dur="100" fill="hold"/>
                                        <p:tgtEl>
                                          <p:spTgt spid="491"/>
                                        </p:tgtEl>
                                        <p:attrNameLst>
                                          <p:attrName>ppt_w</p:attrName>
                                        </p:attrNameLst>
                                      </p:cBhvr>
                                      <p:tavLst>
                                        <p:tav tm="0">
                                          <p:val>
                                            <p:strVal val="4*#ppt_w"/>
                                          </p:val>
                                        </p:tav>
                                        <p:tav tm="100000">
                                          <p:val>
                                            <p:strVal val="#ppt_w"/>
                                          </p:val>
                                        </p:tav>
                                      </p:tavLst>
                                    </p:anim>
                                    <p:anim calcmode="lin" valueType="num">
                                      <p:cBhvr>
                                        <p:cTn id="1940" dur="100" fill="hold"/>
                                        <p:tgtEl>
                                          <p:spTgt spid="491"/>
                                        </p:tgtEl>
                                        <p:attrNameLst>
                                          <p:attrName>ppt_h</p:attrName>
                                        </p:attrNameLst>
                                      </p:cBhvr>
                                      <p:tavLst>
                                        <p:tav tm="0">
                                          <p:val>
                                            <p:strVal val="4*#ppt_h"/>
                                          </p:val>
                                        </p:tav>
                                        <p:tav tm="100000">
                                          <p:val>
                                            <p:strVal val="#ppt_h"/>
                                          </p:val>
                                        </p:tav>
                                      </p:tavLst>
                                    </p:anim>
                                  </p:childTnLst>
                                </p:cTn>
                              </p:par>
                            </p:childTnLst>
                          </p:cTn>
                        </p:par>
                        <p:par>
                          <p:cTn id="1941" fill="hold">
                            <p:stCondLst>
                              <p:cond delay="600"/>
                            </p:stCondLst>
                            <p:childTnLst>
                              <p:par>
                                <p:cTn id="1942" presetID="23" presetClass="entr" presetSubtype="32" fill="hold" grpId="0" nodeType="afterEffect">
                                  <p:stCondLst>
                                    <p:cond delay="0"/>
                                  </p:stCondLst>
                                  <p:iterate>
                                    <p:tmAbs val="0"/>
                                  </p:iterate>
                                  <p:childTnLst>
                                    <p:set>
                                      <p:cBhvr>
                                        <p:cTn id="1943" fill="hold"/>
                                        <p:tgtEl>
                                          <p:spTgt spid="492"/>
                                        </p:tgtEl>
                                        <p:attrNameLst>
                                          <p:attrName>style.visibility</p:attrName>
                                        </p:attrNameLst>
                                      </p:cBhvr>
                                      <p:to>
                                        <p:strVal val="visible"/>
                                      </p:to>
                                    </p:set>
                                    <p:anim calcmode="lin" valueType="num">
                                      <p:cBhvr>
                                        <p:cTn id="1944" dur="100" fill="hold"/>
                                        <p:tgtEl>
                                          <p:spTgt spid="492"/>
                                        </p:tgtEl>
                                        <p:attrNameLst>
                                          <p:attrName>ppt_w</p:attrName>
                                        </p:attrNameLst>
                                      </p:cBhvr>
                                      <p:tavLst>
                                        <p:tav tm="0">
                                          <p:val>
                                            <p:strVal val="4*#ppt_w"/>
                                          </p:val>
                                        </p:tav>
                                        <p:tav tm="100000">
                                          <p:val>
                                            <p:strVal val="#ppt_w"/>
                                          </p:val>
                                        </p:tav>
                                      </p:tavLst>
                                    </p:anim>
                                    <p:anim calcmode="lin" valueType="num">
                                      <p:cBhvr>
                                        <p:cTn id="1945" dur="100" fill="hold"/>
                                        <p:tgtEl>
                                          <p:spTgt spid="492"/>
                                        </p:tgtEl>
                                        <p:attrNameLst>
                                          <p:attrName>ppt_h</p:attrName>
                                        </p:attrNameLst>
                                      </p:cBhvr>
                                      <p:tavLst>
                                        <p:tav tm="0">
                                          <p:val>
                                            <p:strVal val="4*#ppt_h"/>
                                          </p:val>
                                        </p:tav>
                                        <p:tav tm="100000">
                                          <p:val>
                                            <p:strVal val="#ppt_h"/>
                                          </p:val>
                                        </p:tav>
                                      </p:tavLst>
                                    </p:anim>
                                  </p:childTnLst>
                                </p:cTn>
                              </p:par>
                            </p:childTnLst>
                          </p:cTn>
                        </p:par>
                        <p:par>
                          <p:cTn id="1946" fill="hold">
                            <p:stCondLst>
                              <p:cond delay="700"/>
                            </p:stCondLst>
                            <p:childTnLst>
                              <p:par>
                                <p:cTn id="1947" presetID="23" presetClass="entr" presetSubtype="32" fill="hold" grpId="0" nodeType="afterEffect">
                                  <p:stCondLst>
                                    <p:cond delay="0"/>
                                  </p:stCondLst>
                                  <p:iterate>
                                    <p:tmAbs val="0"/>
                                  </p:iterate>
                                  <p:childTnLst>
                                    <p:set>
                                      <p:cBhvr>
                                        <p:cTn id="1948" fill="hold"/>
                                        <p:tgtEl>
                                          <p:spTgt spid="493"/>
                                        </p:tgtEl>
                                        <p:attrNameLst>
                                          <p:attrName>style.visibility</p:attrName>
                                        </p:attrNameLst>
                                      </p:cBhvr>
                                      <p:to>
                                        <p:strVal val="visible"/>
                                      </p:to>
                                    </p:set>
                                    <p:anim calcmode="lin" valueType="num">
                                      <p:cBhvr>
                                        <p:cTn id="1949" dur="100" fill="hold"/>
                                        <p:tgtEl>
                                          <p:spTgt spid="493"/>
                                        </p:tgtEl>
                                        <p:attrNameLst>
                                          <p:attrName>ppt_w</p:attrName>
                                        </p:attrNameLst>
                                      </p:cBhvr>
                                      <p:tavLst>
                                        <p:tav tm="0">
                                          <p:val>
                                            <p:strVal val="4*#ppt_w"/>
                                          </p:val>
                                        </p:tav>
                                        <p:tav tm="100000">
                                          <p:val>
                                            <p:strVal val="#ppt_w"/>
                                          </p:val>
                                        </p:tav>
                                      </p:tavLst>
                                    </p:anim>
                                    <p:anim calcmode="lin" valueType="num">
                                      <p:cBhvr>
                                        <p:cTn id="1950" dur="100" fill="hold"/>
                                        <p:tgtEl>
                                          <p:spTgt spid="493"/>
                                        </p:tgtEl>
                                        <p:attrNameLst>
                                          <p:attrName>ppt_h</p:attrName>
                                        </p:attrNameLst>
                                      </p:cBhvr>
                                      <p:tavLst>
                                        <p:tav tm="0">
                                          <p:val>
                                            <p:strVal val="4*#ppt_h"/>
                                          </p:val>
                                        </p:tav>
                                        <p:tav tm="100000">
                                          <p:val>
                                            <p:strVal val="#ppt_h"/>
                                          </p:val>
                                        </p:tav>
                                      </p:tavLst>
                                    </p:anim>
                                  </p:childTnLst>
                                </p:cTn>
                              </p:par>
                            </p:childTnLst>
                          </p:cTn>
                        </p:par>
                        <p:par>
                          <p:cTn id="1951" fill="hold">
                            <p:stCondLst>
                              <p:cond delay="800"/>
                            </p:stCondLst>
                            <p:childTnLst>
                              <p:par>
                                <p:cTn id="1952" presetID="23" presetClass="entr" presetSubtype="32" fill="hold" grpId="0" nodeType="afterEffect">
                                  <p:stCondLst>
                                    <p:cond delay="0"/>
                                  </p:stCondLst>
                                  <p:iterate>
                                    <p:tmAbs val="0"/>
                                  </p:iterate>
                                  <p:childTnLst>
                                    <p:set>
                                      <p:cBhvr>
                                        <p:cTn id="1953" fill="hold"/>
                                        <p:tgtEl>
                                          <p:spTgt spid="494"/>
                                        </p:tgtEl>
                                        <p:attrNameLst>
                                          <p:attrName>style.visibility</p:attrName>
                                        </p:attrNameLst>
                                      </p:cBhvr>
                                      <p:to>
                                        <p:strVal val="visible"/>
                                      </p:to>
                                    </p:set>
                                    <p:anim calcmode="lin" valueType="num">
                                      <p:cBhvr>
                                        <p:cTn id="1954" dur="100" fill="hold"/>
                                        <p:tgtEl>
                                          <p:spTgt spid="494"/>
                                        </p:tgtEl>
                                        <p:attrNameLst>
                                          <p:attrName>ppt_w</p:attrName>
                                        </p:attrNameLst>
                                      </p:cBhvr>
                                      <p:tavLst>
                                        <p:tav tm="0">
                                          <p:val>
                                            <p:strVal val="4*#ppt_w"/>
                                          </p:val>
                                        </p:tav>
                                        <p:tav tm="100000">
                                          <p:val>
                                            <p:strVal val="#ppt_w"/>
                                          </p:val>
                                        </p:tav>
                                      </p:tavLst>
                                    </p:anim>
                                    <p:anim calcmode="lin" valueType="num">
                                      <p:cBhvr>
                                        <p:cTn id="1955" dur="100" fill="hold"/>
                                        <p:tgtEl>
                                          <p:spTgt spid="494"/>
                                        </p:tgtEl>
                                        <p:attrNameLst>
                                          <p:attrName>ppt_h</p:attrName>
                                        </p:attrNameLst>
                                      </p:cBhvr>
                                      <p:tavLst>
                                        <p:tav tm="0">
                                          <p:val>
                                            <p:strVal val="4*#ppt_h"/>
                                          </p:val>
                                        </p:tav>
                                        <p:tav tm="100000">
                                          <p:val>
                                            <p:strVal val="#ppt_h"/>
                                          </p:val>
                                        </p:tav>
                                      </p:tavLst>
                                    </p:anim>
                                  </p:childTnLst>
                                </p:cTn>
                              </p:par>
                            </p:childTnLst>
                          </p:cTn>
                        </p:par>
                        <p:par>
                          <p:cTn id="1956" fill="hold">
                            <p:stCondLst>
                              <p:cond delay="900"/>
                            </p:stCondLst>
                            <p:childTnLst>
                              <p:par>
                                <p:cTn id="1957" presetID="23" presetClass="entr" presetSubtype="32" fill="hold" grpId="0" nodeType="afterEffect">
                                  <p:stCondLst>
                                    <p:cond delay="0"/>
                                  </p:stCondLst>
                                  <p:iterate>
                                    <p:tmAbs val="0"/>
                                  </p:iterate>
                                  <p:childTnLst>
                                    <p:set>
                                      <p:cBhvr>
                                        <p:cTn id="1958" fill="hold"/>
                                        <p:tgtEl>
                                          <p:spTgt spid="495"/>
                                        </p:tgtEl>
                                        <p:attrNameLst>
                                          <p:attrName>style.visibility</p:attrName>
                                        </p:attrNameLst>
                                      </p:cBhvr>
                                      <p:to>
                                        <p:strVal val="visible"/>
                                      </p:to>
                                    </p:set>
                                    <p:anim calcmode="lin" valueType="num">
                                      <p:cBhvr>
                                        <p:cTn id="1959" dur="100" fill="hold"/>
                                        <p:tgtEl>
                                          <p:spTgt spid="495"/>
                                        </p:tgtEl>
                                        <p:attrNameLst>
                                          <p:attrName>ppt_w</p:attrName>
                                        </p:attrNameLst>
                                      </p:cBhvr>
                                      <p:tavLst>
                                        <p:tav tm="0">
                                          <p:val>
                                            <p:strVal val="4*#ppt_w"/>
                                          </p:val>
                                        </p:tav>
                                        <p:tav tm="100000">
                                          <p:val>
                                            <p:strVal val="#ppt_w"/>
                                          </p:val>
                                        </p:tav>
                                      </p:tavLst>
                                    </p:anim>
                                    <p:anim calcmode="lin" valueType="num">
                                      <p:cBhvr>
                                        <p:cTn id="1960" dur="100" fill="hold"/>
                                        <p:tgtEl>
                                          <p:spTgt spid="495"/>
                                        </p:tgtEl>
                                        <p:attrNameLst>
                                          <p:attrName>ppt_h</p:attrName>
                                        </p:attrNameLst>
                                      </p:cBhvr>
                                      <p:tavLst>
                                        <p:tav tm="0">
                                          <p:val>
                                            <p:strVal val="4*#ppt_h"/>
                                          </p:val>
                                        </p:tav>
                                        <p:tav tm="100000">
                                          <p:val>
                                            <p:strVal val="#ppt_h"/>
                                          </p:val>
                                        </p:tav>
                                      </p:tavLst>
                                    </p:anim>
                                  </p:childTnLst>
                                </p:cTn>
                              </p:par>
                            </p:childTnLst>
                          </p:cTn>
                        </p:par>
                        <p:par>
                          <p:cTn id="1961" fill="hold">
                            <p:stCondLst>
                              <p:cond delay="1000"/>
                            </p:stCondLst>
                            <p:childTnLst>
                              <p:par>
                                <p:cTn id="1962" presetID="23" presetClass="entr" presetSubtype="32" fill="hold" grpId="0" nodeType="afterEffect">
                                  <p:stCondLst>
                                    <p:cond delay="0"/>
                                  </p:stCondLst>
                                  <p:iterate>
                                    <p:tmAbs val="0"/>
                                  </p:iterate>
                                  <p:childTnLst>
                                    <p:set>
                                      <p:cBhvr>
                                        <p:cTn id="1963" fill="hold"/>
                                        <p:tgtEl>
                                          <p:spTgt spid="496"/>
                                        </p:tgtEl>
                                        <p:attrNameLst>
                                          <p:attrName>style.visibility</p:attrName>
                                        </p:attrNameLst>
                                      </p:cBhvr>
                                      <p:to>
                                        <p:strVal val="visible"/>
                                      </p:to>
                                    </p:set>
                                    <p:anim calcmode="lin" valueType="num">
                                      <p:cBhvr>
                                        <p:cTn id="1964" dur="100" fill="hold"/>
                                        <p:tgtEl>
                                          <p:spTgt spid="496"/>
                                        </p:tgtEl>
                                        <p:attrNameLst>
                                          <p:attrName>ppt_w</p:attrName>
                                        </p:attrNameLst>
                                      </p:cBhvr>
                                      <p:tavLst>
                                        <p:tav tm="0">
                                          <p:val>
                                            <p:strVal val="4*#ppt_w"/>
                                          </p:val>
                                        </p:tav>
                                        <p:tav tm="100000">
                                          <p:val>
                                            <p:strVal val="#ppt_w"/>
                                          </p:val>
                                        </p:tav>
                                      </p:tavLst>
                                    </p:anim>
                                    <p:anim calcmode="lin" valueType="num">
                                      <p:cBhvr>
                                        <p:cTn id="1965" dur="100" fill="hold"/>
                                        <p:tgtEl>
                                          <p:spTgt spid="496"/>
                                        </p:tgtEl>
                                        <p:attrNameLst>
                                          <p:attrName>ppt_h</p:attrName>
                                        </p:attrNameLst>
                                      </p:cBhvr>
                                      <p:tavLst>
                                        <p:tav tm="0">
                                          <p:val>
                                            <p:strVal val="4*#ppt_h"/>
                                          </p:val>
                                        </p:tav>
                                        <p:tav tm="100000">
                                          <p:val>
                                            <p:strVal val="#ppt_h"/>
                                          </p:val>
                                        </p:tav>
                                      </p:tavLst>
                                    </p:anim>
                                  </p:childTnLst>
                                </p:cTn>
                              </p:par>
                            </p:childTnLst>
                          </p:cTn>
                        </p:par>
                        <p:par>
                          <p:cTn id="1966" fill="hold">
                            <p:stCondLst>
                              <p:cond delay="1100"/>
                            </p:stCondLst>
                            <p:childTnLst>
                              <p:par>
                                <p:cTn id="1967" presetID="23" presetClass="entr" presetSubtype="32" fill="hold" grpId="0" nodeType="afterEffect">
                                  <p:stCondLst>
                                    <p:cond delay="0"/>
                                  </p:stCondLst>
                                  <p:iterate>
                                    <p:tmAbs val="0"/>
                                  </p:iterate>
                                  <p:childTnLst>
                                    <p:set>
                                      <p:cBhvr>
                                        <p:cTn id="1968" fill="hold"/>
                                        <p:tgtEl>
                                          <p:spTgt spid="497"/>
                                        </p:tgtEl>
                                        <p:attrNameLst>
                                          <p:attrName>style.visibility</p:attrName>
                                        </p:attrNameLst>
                                      </p:cBhvr>
                                      <p:to>
                                        <p:strVal val="visible"/>
                                      </p:to>
                                    </p:set>
                                    <p:anim calcmode="lin" valueType="num">
                                      <p:cBhvr>
                                        <p:cTn id="1969" dur="100" fill="hold"/>
                                        <p:tgtEl>
                                          <p:spTgt spid="497"/>
                                        </p:tgtEl>
                                        <p:attrNameLst>
                                          <p:attrName>ppt_w</p:attrName>
                                        </p:attrNameLst>
                                      </p:cBhvr>
                                      <p:tavLst>
                                        <p:tav tm="0">
                                          <p:val>
                                            <p:strVal val="4*#ppt_w"/>
                                          </p:val>
                                        </p:tav>
                                        <p:tav tm="100000">
                                          <p:val>
                                            <p:strVal val="#ppt_w"/>
                                          </p:val>
                                        </p:tav>
                                      </p:tavLst>
                                    </p:anim>
                                    <p:anim calcmode="lin" valueType="num">
                                      <p:cBhvr>
                                        <p:cTn id="1970" dur="100" fill="hold"/>
                                        <p:tgtEl>
                                          <p:spTgt spid="497"/>
                                        </p:tgtEl>
                                        <p:attrNameLst>
                                          <p:attrName>ppt_h</p:attrName>
                                        </p:attrNameLst>
                                      </p:cBhvr>
                                      <p:tavLst>
                                        <p:tav tm="0">
                                          <p:val>
                                            <p:strVal val="4*#ppt_h"/>
                                          </p:val>
                                        </p:tav>
                                        <p:tav tm="100000">
                                          <p:val>
                                            <p:strVal val="#ppt_h"/>
                                          </p:val>
                                        </p:tav>
                                      </p:tavLst>
                                    </p:anim>
                                  </p:childTnLst>
                                </p:cTn>
                              </p:par>
                            </p:childTnLst>
                          </p:cTn>
                        </p:par>
                        <p:par>
                          <p:cTn id="1971" fill="hold">
                            <p:stCondLst>
                              <p:cond delay="1200"/>
                            </p:stCondLst>
                            <p:childTnLst>
                              <p:par>
                                <p:cTn id="1972" presetID="23" presetClass="entr" presetSubtype="32" fill="hold" grpId="0" nodeType="afterEffect">
                                  <p:stCondLst>
                                    <p:cond delay="0"/>
                                  </p:stCondLst>
                                  <p:iterate>
                                    <p:tmAbs val="0"/>
                                  </p:iterate>
                                  <p:childTnLst>
                                    <p:set>
                                      <p:cBhvr>
                                        <p:cTn id="1973" fill="hold"/>
                                        <p:tgtEl>
                                          <p:spTgt spid="498"/>
                                        </p:tgtEl>
                                        <p:attrNameLst>
                                          <p:attrName>style.visibility</p:attrName>
                                        </p:attrNameLst>
                                      </p:cBhvr>
                                      <p:to>
                                        <p:strVal val="visible"/>
                                      </p:to>
                                    </p:set>
                                    <p:anim calcmode="lin" valueType="num">
                                      <p:cBhvr>
                                        <p:cTn id="1974" dur="100" fill="hold"/>
                                        <p:tgtEl>
                                          <p:spTgt spid="498"/>
                                        </p:tgtEl>
                                        <p:attrNameLst>
                                          <p:attrName>ppt_w</p:attrName>
                                        </p:attrNameLst>
                                      </p:cBhvr>
                                      <p:tavLst>
                                        <p:tav tm="0">
                                          <p:val>
                                            <p:strVal val="4*#ppt_w"/>
                                          </p:val>
                                        </p:tav>
                                        <p:tav tm="100000">
                                          <p:val>
                                            <p:strVal val="#ppt_w"/>
                                          </p:val>
                                        </p:tav>
                                      </p:tavLst>
                                    </p:anim>
                                    <p:anim calcmode="lin" valueType="num">
                                      <p:cBhvr>
                                        <p:cTn id="1975" dur="100" fill="hold"/>
                                        <p:tgtEl>
                                          <p:spTgt spid="498"/>
                                        </p:tgtEl>
                                        <p:attrNameLst>
                                          <p:attrName>ppt_h</p:attrName>
                                        </p:attrNameLst>
                                      </p:cBhvr>
                                      <p:tavLst>
                                        <p:tav tm="0">
                                          <p:val>
                                            <p:strVal val="4*#ppt_h"/>
                                          </p:val>
                                        </p:tav>
                                        <p:tav tm="100000">
                                          <p:val>
                                            <p:strVal val="#ppt_h"/>
                                          </p:val>
                                        </p:tav>
                                      </p:tavLst>
                                    </p:anim>
                                  </p:childTnLst>
                                </p:cTn>
                              </p:par>
                            </p:childTnLst>
                          </p:cTn>
                        </p:par>
                        <p:par>
                          <p:cTn id="1976" fill="hold">
                            <p:stCondLst>
                              <p:cond delay="1300"/>
                            </p:stCondLst>
                            <p:childTnLst>
                              <p:par>
                                <p:cTn id="1977" presetID="23" presetClass="entr" presetSubtype="32" fill="hold" grpId="0" nodeType="afterEffect">
                                  <p:stCondLst>
                                    <p:cond delay="0"/>
                                  </p:stCondLst>
                                  <p:iterate>
                                    <p:tmAbs val="0"/>
                                  </p:iterate>
                                  <p:childTnLst>
                                    <p:set>
                                      <p:cBhvr>
                                        <p:cTn id="1978" fill="hold"/>
                                        <p:tgtEl>
                                          <p:spTgt spid="499"/>
                                        </p:tgtEl>
                                        <p:attrNameLst>
                                          <p:attrName>style.visibility</p:attrName>
                                        </p:attrNameLst>
                                      </p:cBhvr>
                                      <p:to>
                                        <p:strVal val="visible"/>
                                      </p:to>
                                    </p:set>
                                    <p:anim calcmode="lin" valueType="num">
                                      <p:cBhvr>
                                        <p:cTn id="1979" dur="100" fill="hold"/>
                                        <p:tgtEl>
                                          <p:spTgt spid="499"/>
                                        </p:tgtEl>
                                        <p:attrNameLst>
                                          <p:attrName>ppt_w</p:attrName>
                                        </p:attrNameLst>
                                      </p:cBhvr>
                                      <p:tavLst>
                                        <p:tav tm="0">
                                          <p:val>
                                            <p:strVal val="4*#ppt_w"/>
                                          </p:val>
                                        </p:tav>
                                        <p:tav tm="100000">
                                          <p:val>
                                            <p:strVal val="#ppt_w"/>
                                          </p:val>
                                        </p:tav>
                                      </p:tavLst>
                                    </p:anim>
                                    <p:anim calcmode="lin" valueType="num">
                                      <p:cBhvr>
                                        <p:cTn id="1980" dur="100" fill="hold"/>
                                        <p:tgtEl>
                                          <p:spTgt spid="499"/>
                                        </p:tgtEl>
                                        <p:attrNameLst>
                                          <p:attrName>ppt_h</p:attrName>
                                        </p:attrNameLst>
                                      </p:cBhvr>
                                      <p:tavLst>
                                        <p:tav tm="0">
                                          <p:val>
                                            <p:strVal val="4*#ppt_h"/>
                                          </p:val>
                                        </p:tav>
                                        <p:tav tm="100000">
                                          <p:val>
                                            <p:strVal val="#ppt_h"/>
                                          </p:val>
                                        </p:tav>
                                      </p:tavLst>
                                    </p:anim>
                                  </p:childTnLst>
                                </p:cTn>
                              </p:par>
                            </p:childTnLst>
                          </p:cTn>
                        </p:par>
                        <p:par>
                          <p:cTn id="1981" fill="hold">
                            <p:stCondLst>
                              <p:cond delay="1400"/>
                            </p:stCondLst>
                            <p:childTnLst>
                              <p:par>
                                <p:cTn id="1982" presetID="23" presetClass="entr" presetSubtype="32" fill="hold" grpId="0" nodeType="afterEffect">
                                  <p:stCondLst>
                                    <p:cond delay="0"/>
                                  </p:stCondLst>
                                  <p:iterate>
                                    <p:tmAbs val="0"/>
                                  </p:iterate>
                                  <p:childTnLst>
                                    <p:set>
                                      <p:cBhvr>
                                        <p:cTn id="1983" fill="hold"/>
                                        <p:tgtEl>
                                          <p:spTgt spid="500"/>
                                        </p:tgtEl>
                                        <p:attrNameLst>
                                          <p:attrName>style.visibility</p:attrName>
                                        </p:attrNameLst>
                                      </p:cBhvr>
                                      <p:to>
                                        <p:strVal val="visible"/>
                                      </p:to>
                                    </p:set>
                                    <p:anim calcmode="lin" valueType="num">
                                      <p:cBhvr>
                                        <p:cTn id="1984" dur="100" fill="hold"/>
                                        <p:tgtEl>
                                          <p:spTgt spid="500"/>
                                        </p:tgtEl>
                                        <p:attrNameLst>
                                          <p:attrName>ppt_w</p:attrName>
                                        </p:attrNameLst>
                                      </p:cBhvr>
                                      <p:tavLst>
                                        <p:tav tm="0">
                                          <p:val>
                                            <p:strVal val="4*#ppt_w"/>
                                          </p:val>
                                        </p:tav>
                                        <p:tav tm="100000">
                                          <p:val>
                                            <p:strVal val="#ppt_w"/>
                                          </p:val>
                                        </p:tav>
                                      </p:tavLst>
                                    </p:anim>
                                    <p:anim calcmode="lin" valueType="num">
                                      <p:cBhvr>
                                        <p:cTn id="1985" dur="100" fill="hold"/>
                                        <p:tgtEl>
                                          <p:spTgt spid="500"/>
                                        </p:tgtEl>
                                        <p:attrNameLst>
                                          <p:attrName>ppt_h</p:attrName>
                                        </p:attrNameLst>
                                      </p:cBhvr>
                                      <p:tavLst>
                                        <p:tav tm="0">
                                          <p:val>
                                            <p:strVal val="4*#ppt_h"/>
                                          </p:val>
                                        </p:tav>
                                        <p:tav tm="100000">
                                          <p:val>
                                            <p:strVal val="#ppt_h"/>
                                          </p:val>
                                        </p:tav>
                                      </p:tavLst>
                                    </p:anim>
                                  </p:childTnLst>
                                </p:cTn>
                              </p:par>
                            </p:childTnLst>
                          </p:cTn>
                        </p:par>
                        <p:par>
                          <p:cTn id="1986" fill="hold">
                            <p:stCondLst>
                              <p:cond delay="1500"/>
                            </p:stCondLst>
                            <p:childTnLst>
                              <p:par>
                                <p:cTn id="1987" presetID="23" presetClass="entr" presetSubtype="32" fill="hold" grpId="0" nodeType="afterEffect">
                                  <p:stCondLst>
                                    <p:cond delay="0"/>
                                  </p:stCondLst>
                                  <p:iterate>
                                    <p:tmAbs val="0"/>
                                  </p:iterate>
                                  <p:childTnLst>
                                    <p:set>
                                      <p:cBhvr>
                                        <p:cTn id="1988" fill="hold"/>
                                        <p:tgtEl>
                                          <p:spTgt spid="501"/>
                                        </p:tgtEl>
                                        <p:attrNameLst>
                                          <p:attrName>style.visibility</p:attrName>
                                        </p:attrNameLst>
                                      </p:cBhvr>
                                      <p:to>
                                        <p:strVal val="visible"/>
                                      </p:to>
                                    </p:set>
                                    <p:anim calcmode="lin" valueType="num">
                                      <p:cBhvr>
                                        <p:cTn id="1989" dur="100" fill="hold"/>
                                        <p:tgtEl>
                                          <p:spTgt spid="501"/>
                                        </p:tgtEl>
                                        <p:attrNameLst>
                                          <p:attrName>ppt_w</p:attrName>
                                        </p:attrNameLst>
                                      </p:cBhvr>
                                      <p:tavLst>
                                        <p:tav tm="0">
                                          <p:val>
                                            <p:strVal val="4*#ppt_w"/>
                                          </p:val>
                                        </p:tav>
                                        <p:tav tm="100000">
                                          <p:val>
                                            <p:strVal val="#ppt_w"/>
                                          </p:val>
                                        </p:tav>
                                      </p:tavLst>
                                    </p:anim>
                                    <p:anim calcmode="lin" valueType="num">
                                      <p:cBhvr>
                                        <p:cTn id="1990" dur="100" fill="hold"/>
                                        <p:tgtEl>
                                          <p:spTgt spid="501"/>
                                        </p:tgtEl>
                                        <p:attrNameLst>
                                          <p:attrName>ppt_h</p:attrName>
                                        </p:attrNameLst>
                                      </p:cBhvr>
                                      <p:tavLst>
                                        <p:tav tm="0">
                                          <p:val>
                                            <p:strVal val="4*#ppt_h"/>
                                          </p:val>
                                        </p:tav>
                                        <p:tav tm="100000">
                                          <p:val>
                                            <p:strVal val="#ppt_h"/>
                                          </p:val>
                                        </p:tav>
                                      </p:tavLst>
                                    </p:anim>
                                  </p:childTnLst>
                                </p:cTn>
                              </p:par>
                            </p:childTnLst>
                          </p:cTn>
                        </p:par>
                        <p:par>
                          <p:cTn id="1991" fill="hold">
                            <p:stCondLst>
                              <p:cond delay="1600"/>
                            </p:stCondLst>
                            <p:childTnLst>
                              <p:par>
                                <p:cTn id="1992" presetID="23" presetClass="entr" presetSubtype="32" fill="hold" grpId="0" nodeType="afterEffect">
                                  <p:stCondLst>
                                    <p:cond delay="0"/>
                                  </p:stCondLst>
                                  <p:iterate>
                                    <p:tmAbs val="0"/>
                                  </p:iterate>
                                  <p:childTnLst>
                                    <p:set>
                                      <p:cBhvr>
                                        <p:cTn id="1993" fill="hold"/>
                                        <p:tgtEl>
                                          <p:spTgt spid="502"/>
                                        </p:tgtEl>
                                        <p:attrNameLst>
                                          <p:attrName>style.visibility</p:attrName>
                                        </p:attrNameLst>
                                      </p:cBhvr>
                                      <p:to>
                                        <p:strVal val="visible"/>
                                      </p:to>
                                    </p:set>
                                    <p:anim calcmode="lin" valueType="num">
                                      <p:cBhvr>
                                        <p:cTn id="1994" dur="100" fill="hold"/>
                                        <p:tgtEl>
                                          <p:spTgt spid="502"/>
                                        </p:tgtEl>
                                        <p:attrNameLst>
                                          <p:attrName>ppt_w</p:attrName>
                                        </p:attrNameLst>
                                      </p:cBhvr>
                                      <p:tavLst>
                                        <p:tav tm="0">
                                          <p:val>
                                            <p:strVal val="4*#ppt_w"/>
                                          </p:val>
                                        </p:tav>
                                        <p:tav tm="100000">
                                          <p:val>
                                            <p:strVal val="#ppt_w"/>
                                          </p:val>
                                        </p:tav>
                                      </p:tavLst>
                                    </p:anim>
                                    <p:anim calcmode="lin" valueType="num">
                                      <p:cBhvr>
                                        <p:cTn id="1995" dur="100" fill="hold"/>
                                        <p:tgtEl>
                                          <p:spTgt spid="502"/>
                                        </p:tgtEl>
                                        <p:attrNameLst>
                                          <p:attrName>ppt_h</p:attrName>
                                        </p:attrNameLst>
                                      </p:cBhvr>
                                      <p:tavLst>
                                        <p:tav tm="0">
                                          <p:val>
                                            <p:strVal val="4*#ppt_h"/>
                                          </p:val>
                                        </p:tav>
                                        <p:tav tm="100000">
                                          <p:val>
                                            <p:strVal val="#ppt_h"/>
                                          </p:val>
                                        </p:tav>
                                      </p:tavLst>
                                    </p:anim>
                                  </p:childTnLst>
                                </p:cTn>
                              </p:par>
                            </p:childTnLst>
                          </p:cTn>
                        </p:par>
                        <p:par>
                          <p:cTn id="1996" fill="hold">
                            <p:stCondLst>
                              <p:cond delay="1700"/>
                            </p:stCondLst>
                            <p:childTnLst>
                              <p:par>
                                <p:cTn id="1997" presetID="23" presetClass="entr" presetSubtype="32" fill="hold" grpId="0" nodeType="afterEffect">
                                  <p:stCondLst>
                                    <p:cond delay="0"/>
                                  </p:stCondLst>
                                  <p:iterate>
                                    <p:tmAbs val="0"/>
                                  </p:iterate>
                                  <p:childTnLst>
                                    <p:set>
                                      <p:cBhvr>
                                        <p:cTn id="1998" fill="hold"/>
                                        <p:tgtEl>
                                          <p:spTgt spid="503"/>
                                        </p:tgtEl>
                                        <p:attrNameLst>
                                          <p:attrName>style.visibility</p:attrName>
                                        </p:attrNameLst>
                                      </p:cBhvr>
                                      <p:to>
                                        <p:strVal val="visible"/>
                                      </p:to>
                                    </p:set>
                                    <p:anim calcmode="lin" valueType="num">
                                      <p:cBhvr>
                                        <p:cTn id="1999" dur="100" fill="hold"/>
                                        <p:tgtEl>
                                          <p:spTgt spid="503"/>
                                        </p:tgtEl>
                                        <p:attrNameLst>
                                          <p:attrName>ppt_w</p:attrName>
                                        </p:attrNameLst>
                                      </p:cBhvr>
                                      <p:tavLst>
                                        <p:tav tm="0">
                                          <p:val>
                                            <p:strVal val="4*#ppt_w"/>
                                          </p:val>
                                        </p:tav>
                                        <p:tav tm="100000">
                                          <p:val>
                                            <p:strVal val="#ppt_w"/>
                                          </p:val>
                                        </p:tav>
                                      </p:tavLst>
                                    </p:anim>
                                    <p:anim calcmode="lin" valueType="num">
                                      <p:cBhvr>
                                        <p:cTn id="2000" dur="100" fill="hold"/>
                                        <p:tgtEl>
                                          <p:spTgt spid="503"/>
                                        </p:tgtEl>
                                        <p:attrNameLst>
                                          <p:attrName>ppt_h</p:attrName>
                                        </p:attrNameLst>
                                      </p:cBhvr>
                                      <p:tavLst>
                                        <p:tav tm="0">
                                          <p:val>
                                            <p:strVal val="4*#ppt_h"/>
                                          </p:val>
                                        </p:tav>
                                        <p:tav tm="100000">
                                          <p:val>
                                            <p:strVal val="#ppt_h"/>
                                          </p:val>
                                        </p:tav>
                                      </p:tavLst>
                                    </p:anim>
                                  </p:childTnLst>
                                </p:cTn>
                              </p:par>
                            </p:childTnLst>
                          </p:cTn>
                        </p:par>
                        <p:par>
                          <p:cTn id="2001" fill="hold">
                            <p:stCondLst>
                              <p:cond delay="1800"/>
                            </p:stCondLst>
                            <p:childTnLst>
                              <p:par>
                                <p:cTn id="2002" presetID="23" presetClass="entr" presetSubtype="32" fill="hold" grpId="0" nodeType="afterEffect">
                                  <p:stCondLst>
                                    <p:cond delay="0"/>
                                  </p:stCondLst>
                                  <p:iterate>
                                    <p:tmAbs val="0"/>
                                  </p:iterate>
                                  <p:childTnLst>
                                    <p:set>
                                      <p:cBhvr>
                                        <p:cTn id="2003" fill="hold"/>
                                        <p:tgtEl>
                                          <p:spTgt spid="504"/>
                                        </p:tgtEl>
                                        <p:attrNameLst>
                                          <p:attrName>style.visibility</p:attrName>
                                        </p:attrNameLst>
                                      </p:cBhvr>
                                      <p:to>
                                        <p:strVal val="visible"/>
                                      </p:to>
                                    </p:set>
                                    <p:anim calcmode="lin" valueType="num">
                                      <p:cBhvr>
                                        <p:cTn id="2004" dur="100" fill="hold"/>
                                        <p:tgtEl>
                                          <p:spTgt spid="504"/>
                                        </p:tgtEl>
                                        <p:attrNameLst>
                                          <p:attrName>ppt_w</p:attrName>
                                        </p:attrNameLst>
                                      </p:cBhvr>
                                      <p:tavLst>
                                        <p:tav tm="0">
                                          <p:val>
                                            <p:strVal val="4*#ppt_w"/>
                                          </p:val>
                                        </p:tav>
                                        <p:tav tm="100000">
                                          <p:val>
                                            <p:strVal val="#ppt_w"/>
                                          </p:val>
                                        </p:tav>
                                      </p:tavLst>
                                    </p:anim>
                                    <p:anim calcmode="lin" valueType="num">
                                      <p:cBhvr>
                                        <p:cTn id="2005" dur="100" fill="hold"/>
                                        <p:tgtEl>
                                          <p:spTgt spid="504"/>
                                        </p:tgtEl>
                                        <p:attrNameLst>
                                          <p:attrName>ppt_h</p:attrName>
                                        </p:attrNameLst>
                                      </p:cBhvr>
                                      <p:tavLst>
                                        <p:tav tm="0">
                                          <p:val>
                                            <p:strVal val="4*#ppt_h"/>
                                          </p:val>
                                        </p:tav>
                                        <p:tav tm="100000">
                                          <p:val>
                                            <p:strVal val="#ppt_h"/>
                                          </p:val>
                                        </p:tav>
                                      </p:tavLst>
                                    </p:anim>
                                  </p:childTnLst>
                                </p:cTn>
                              </p:par>
                            </p:childTnLst>
                          </p:cTn>
                        </p:par>
                        <p:par>
                          <p:cTn id="2006" fill="hold">
                            <p:stCondLst>
                              <p:cond delay="1900"/>
                            </p:stCondLst>
                            <p:childTnLst>
                              <p:par>
                                <p:cTn id="2007" presetID="23" presetClass="entr" presetSubtype="32" fill="hold" grpId="0" nodeType="afterEffect">
                                  <p:stCondLst>
                                    <p:cond delay="0"/>
                                  </p:stCondLst>
                                  <p:iterate>
                                    <p:tmAbs val="0"/>
                                  </p:iterate>
                                  <p:childTnLst>
                                    <p:set>
                                      <p:cBhvr>
                                        <p:cTn id="2008" fill="hold"/>
                                        <p:tgtEl>
                                          <p:spTgt spid="505"/>
                                        </p:tgtEl>
                                        <p:attrNameLst>
                                          <p:attrName>style.visibility</p:attrName>
                                        </p:attrNameLst>
                                      </p:cBhvr>
                                      <p:to>
                                        <p:strVal val="visible"/>
                                      </p:to>
                                    </p:set>
                                    <p:anim calcmode="lin" valueType="num">
                                      <p:cBhvr>
                                        <p:cTn id="2009" dur="100" fill="hold"/>
                                        <p:tgtEl>
                                          <p:spTgt spid="505"/>
                                        </p:tgtEl>
                                        <p:attrNameLst>
                                          <p:attrName>ppt_w</p:attrName>
                                        </p:attrNameLst>
                                      </p:cBhvr>
                                      <p:tavLst>
                                        <p:tav tm="0">
                                          <p:val>
                                            <p:strVal val="4*#ppt_w"/>
                                          </p:val>
                                        </p:tav>
                                        <p:tav tm="100000">
                                          <p:val>
                                            <p:strVal val="#ppt_w"/>
                                          </p:val>
                                        </p:tav>
                                      </p:tavLst>
                                    </p:anim>
                                    <p:anim calcmode="lin" valueType="num">
                                      <p:cBhvr>
                                        <p:cTn id="2010" dur="100" fill="hold"/>
                                        <p:tgtEl>
                                          <p:spTgt spid="505"/>
                                        </p:tgtEl>
                                        <p:attrNameLst>
                                          <p:attrName>ppt_h</p:attrName>
                                        </p:attrNameLst>
                                      </p:cBhvr>
                                      <p:tavLst>
                                        <p:tav tm="0">
                                          <p:val>
                                            <p:strVal val="4*#ppt_h"/>
                                          </p:val>
                                        </p:tav>
                                        <p:tav tm="100000">
                                          <p:val>
                                            <p:strVal val="#ppt_h"/>
                                          </p:val>
                                        </p:tav>
                                      </p:tavLst>
                                    </p:anim>
                                  </p:childTnLst>
                                </p:cTn>
                              </p:par>
                            </p:childTnLst>
                          </p:cTn>
                        </p:par>
                        <p:par>
                          <p:cTn id="2011" fill="hold">
                            <p:stCondLst>
                              <p:cond delay="2000"/>
                            </p:stCondLst>
                            <p:childTnLst>
                              <p:par>
                                <p:cTn id="2012" presetID="23" presetClass="entr" presetSubtype="32" fill="hold" grpId="0" nodeType="afterEffect">
                                  <p:stCondLst>
                                    <p:cond delay="0"/>
                                  </p:stCondLst>
                                  <p:iterate>
                                    <p:tmAbs val="0"/>
                                  </p:iterate>
                                  <p:childTnLst>
                                    <p:set>
                                      <p:cBhvr>
                                        <p:cTn id="2013" fill="hold"/>
                                        <p:tgtEl>
                                          <p:spTgt spid="506"/>
                                        </p:tgtEl>
                                        <p:attrNameLst>
                                          <p:attrName>style.visibility</p:attrName>
                                        </p:attrNameLst>
                                      </p:cBhvr>
                                      <p:to>
                                        <p:strVal val="visible"/>
                                      </p:to>
                                    </p:set>
                                    <p:anim calcmode="lin" valueType="num">
                                      <p:cBhvr>
                                        <p:cTn id="2014" dur="100" fill="hold"/>
                                        <p:tgtEl>
                                          <p:spTgt spid="506"/>
                                        </p:tgtEl>
                                        <p:attrNameLst>
                                          <p:attrName>ppt_w</p:attrName>
                                        </p:attrNameLst>
                                      </p:cBhvr>
                                      <p:tavLst>
                                        <p:tav tm="0">
                                          <p:val>
                                            <p:strVal val="4*#ppt_w"/>
                                          </p:val>
                                        </p:tav>
                                        <p:tav tm="100000">
                                          <p:val>
                                            <p:strVal val="#ppt_w"/>
                                          </p:val>
                                        </p:tav>
                                      </p:tavLst>
                                    </p:anim>
                                    <p:anim calcmode="lin" valueType="num">
                                      <p:cBhvr>
                                        <p:cTn id="2015" dur="100" fill="hold"/>
                                        <p:tgtEl>
                                          <p:spTgt spid="506"/>
                                        </p:tgtEl>
                                        <p:attrNameLst>
                                          <p:attrName>ppt_h</p:attrName>
                                        </p:attrNameLst>
                                      </p:cBhvr>
                                      <p:tavLst>
                                        <p:tav tm="0">
                                          <p:val>
                                            <p:strVal val="4*#ppt_h"/>
                                          </p:val>
                                        </p:tav>
                                        <p:tav tm="100000">
                                          <p:val>
                                            <p:strVal val="#ppt_h"/>
                                          </p:val>
                                        </p:tav>
                                      </p:tavLst>
                                    </p:anim>
                                  </p:childTnLst>
                                </p:cTn>
                              </p:par>
                            </p:childTnLst>
                          </p:cTn>
                        </p:par>
                        <p:par>
                          <p:cTn id="2016" fill="hold">
                            <p:stCondLst>
                              <p:cond delay="2100"/>
                            </p:stCondLst>
                            <p:childTnLst>
                              <p:par>
                                <p:cTn id="2017" presetID="23" presetClass="entr" presetSubtype="32" fill="hold" grpId="0" nodeType="afterEffect">
                                  <p:stCondLst>
                                    <p:cond delay="0"/>
                                  </p:stCondLst>
                                  <p:iterate>
                                    <p:tmAbs val="0"/>
                                  </p:iterate>
                                  <p:childTnLst>
                                    <p:set>
                                      <p:cBhvr>
                                        <p:cTn id="2018" fill="hold"/>
                                        <p:tgtEl>
                                          <p:spTgt spid="507"/>
                                        </p:tgtEl>
                                        <p:attrNameLst>
                                          <p:attrName>style.visibility</p:attrName>
                                        </p:attrNameLst>
                                      </p:cBhvr>
                                      <p:to>
                                        <p:strVal val="visible"/>
                                      </p:to>
                                    </p:set>
                                    <p:anim calcmode="lin" valueType="num">
                                      <p:cBhvr>
                                        <p:cTn id="2019" dur="100" fill="hold"/>
                                        <p:tgtEl>
                                          <p:spTgt spid="507"/>
                                        </p:tgtEl>
                                        <p:attrNameLst>
                                          <p:attrName>ppt_w</p:attrName>
                                        </p:attrNameLst>
                                      </p:cBhvr>
                                      <p:tavLst>
                                        <p:tav tm="0">
                                          <p:val>
                                            <p:strVal val="4*#ppt_w"/>
                                          </p:val>
                                        </p:tav>
                                        <p:tav tm="100000">
                                          <p:val>
                                            <p:strVal val="#ppt_w"/>
                                          </p:val>
                                        </p:tav>
                                      </p:tavLst>
                                    </p:anim>
                                    <p:anim calcmode="lin" valueType="num">
                                      <p:cBhvr>
                                        <p:cTn id="2020" dur="100" fill="hold"/>
                                        <p:tgtEl>
                                          <p:spTgt spid="507"/>
                                        </p:tgtEl>
                                        <p:attrNameLst>
                                          <p:attrName>ppt_h</p:attrName>
                                        </p:attrNameLst>
                                      </p:cBhvr>
                                      <p:tavLst>
                                        <p:tav tm="0">
                                          <p:val>
                                            <p:strVal val="4*#ppt_h"/>
                                          </p:val>
                                        </p:tav>
                                        <p:tav tm="100000">
                                          <p:val>
                                            <p:strVal val="#ppt_h"/>
                                          </p:val>
                                        </p:tav>
                                      </p:tavLst>
                                    </p:anim>
                                  </p:childTnLst>
                                </p:cTn>
                              </p:par>
                            </p:childTnLst>
                          </p:cTn>
                        </p:par>
                        <p:par>
                          <p:cTn id="2021" fill="hold">
                            <p:stCondLst>
                              <p:cond delay="2200"/>
                            </p:stCondLst>
                            <p:childTnLst>
                              <p:par>
                                <p:cTn id="2022" presetID="23" presetClass="entr" presetSubtype="32" fill="hold" grpId="0" nodeType="afterEffect">
                                  <p:stCondLst>
                                    <p:cond delay="0"/>
                                  </p:stCondLst>
                                  <p:iterate>
                                    <p:tmAbs val="0"/>
                                  </p:iterate>
                                  <p:childTnLst>
                                    <p:set>
                                      <p:cBhvr>
                                        <p:cTn id="2023" fill="hold"/>
                                        <p:tgtEl>
                                          <p:spTgt spid="508"/>
                                        </p:tgtEl>
                                        <p:attrNameLst>
                                          <p:attrName>style.visibility</p:attrName>
                                        </p:attrNameLst>
                                      </p:cBhvr>
                                      <p:to>
                                        <p:strVal val="visible"/>
                                      </p:to>
                                    </p:set>
                                    <p:anim calcmode="lin" valueType="num">
                                      <p:cBhvr>
                                        <p:cTn id="2024" dur="100" fill="hold"/>
                                        <p:tgtEl>
                                          <p:spTgt spid="508"/>
                                        </p:tgtEl>
                                        <p:attrNameLst>
                                          <p:attrName>ppt_w</p:attrName>
                                        </p:attrNameLst>
                                      </p:cBhvr>
                                      <p:tavLst>
                                        <p:tav tm="0">
                                          <p:val>
                                            <p:strVal val="4*#ppt_w"/>
                                          </p:val>
                                        </p:tav>
                                        <p:tav tm="100000">
                                          <p:val>
                                            <p:strVal val="#ppt_w"/>
                                          </p:val>
                                        </p:tav>
                                      </p:tavLst>
                                    </p:anim>
                                    <p:anim calcmode="lin" valueType="num">
                                      <p:cBhvr>
                                        <p:cTn id="2025" dur="100" fill="hold"/>
                                        <p:tgtEl>
                                          <p:spTgt spid="508"/>
                                        </p:tgtEl>
                                        <p:attrNameLst>
                                          <p:attrName>ppt_h</p:attrName>
                                        </p:attrNameLst>
                                      </p:cBhvr>
                                      <p:tavLst>
                                        <p:tav tm="0">
                                          <p:val>
                                            <p:strVal val="4*#ppt_h"/>
                                          </p:val>
                                        </p:tav>
                                        <p:tav tm="100000">
                                          <p:val>
                                            <p:strVal val="#ppt_h"/>
                                          </p:val>
                                        </p:tav>
                                      </p:tavLst>
                                    </p:anim>
                                  </p:childTnLst>
                                </p:cTn>
                              </p:par>
                            </p:childTnLst>
                          </p:cTn>
                        </p:par>
                        <p:par>
                          <p:cTn id="2026" fill="hold">
                            <p:stCondLst>
                              <p:cond delay="2300"/>
                            </p:stCondLst>
                            <p:childTnLst>
                              <p:par>
                                <p:cTn id="2027" presetID="23" presetClass="entr" presetSubtype="32" fill="hold" grpId="0" nodeType="afterEffect">
                                  <p:stCondLst>
                                    <p:cond delay="0"/>
                                  </p:stCondLst>
                                  <p:iterate>
                                    <p:tmAbs val="0"/>
                                  </p:iterate>
                                  <p:childTnLst>
                                    <p:set>
                                      <p:cBhvr>
                                        <p:cTn id="2028" fill="hold"/>
                                        <p:tgtEl>
                                          <p:spTgt spid="509"/>
                                        </p:tgtEl>
                                        <p:attrNameLst>
                                          <p:attrName>style.visibility</p:attrName>
                                        </p:attrNameLst>
                                      </p:cBhvr>
                                      <p:to>
                                        <p:strVal val="visible"/>
                                      </p:to>
                                    </p:set>
                                    <p:anim calcmode="lin" valueType="num">
                                      <p:cBhvr>
                                        <p:cTn id="2029" dur="100" fill="hold"/>
                                        <p:tgtEl>
                                          <p:spTgt spid="509"/>
                                        </p:tgtEl>
                                        <p:attrNameLst>
                                          <p:attrName>ppt_w</p:attrName>
                                        </p:attrNameLst>
                                      </p:cBhvr>
                                      <p:tavLst>
                                        <p:tav tm="0">
                                          <p:val>
                                            <p:strVal val="4*#ppt_w"/>
                                          </p:val>
                                        </p:tav>
                                        <p:tav tm="100000">
                                          <p:val>
                                            <p:strVal val="#ppt_w"/>
                                          </p:val>
                                        </p:tav>
                                      </p:tavLst>
                                    </p:anim>
                                    <p:anim calcmode="lin" valueType="num">
                                      <p:cBhvr>
                                        <p:cTn id="2030" dur="100" fill="hold"/>
                                        <p:tgtEl>
                                          <p:spTgt spid="509"/>
                                        </p:tgtEl>
                                        <p:attrNameLst>
                                          <p:attrName>ppt_h</p:attrName>
                                        </p:attrNameLst>
                                      </p:cBhvr>
                                      <p:tavLst>
                                        <p:tav tm="0">
                                          <p:val>
                                            <p:strVal val="4*#ppt_h"/>
                                          </p:val>
                                        </p:tav>
                                        <p:tav tm="100000">
                                          <p:val>
                                            <p:strVal val="#ppt_h"/>
                                          </p:val>
                                        </p:tav>
                                      </p:tavLst>
                                    </p:anim>
                                  </p:childTnLst>
                                </p:cTn>
                              </p:par>
                            </p:childTnLst>
                          </p:cTn>
                        </p:par>
                        <p:par>
                          <p:cTn id="2031" fill="hold">
                            <p:stCondLst>
                              <p:cond delay="2400"/>
                            </p:stCondLst>
                            <p:childTnLst>
                              <p:par>
                                <p:cTn id="2032" presetID="23" presetClass="entr" presetSubtype="32" fill="hold" grpId="0" nodeType="afterEffect">
                                  <p:stCondLst>
                                    <p:cond delay="0"/>
                                  </p:stCondLst>
                                  <p:iterate>
                                    <p:tmAbs val="0"/>
                                  </p:iterate>
                                  <p:childTnLst>
                                    <p:set>
                                      <p:cBhvr>
                                        <p:cTn id="2033" fill="hold"/>
                                        <p:tgtEl>
                                          <p:spTgt spid="510"/>
                                        </p:tgtEl>
                                        <p:attrNameLst>
                                          <p:attrName>style.visibility</p:attrName>
                                        </p:attrNameLst>
                                      </p:cBhvr>
                                      <p:to>
                                        <p:strVal val="visible"/>
                                      </p:to>
                                    </p:set>
                                    <p:anim calcmode="lin" valueType="num">
                                      <p:cBhvr>
                                        <p:cTn id="2034" dur="100" fill="hold"/>
                                        <p:tgtEl>
                                          <p:spTgt spid="510"/>
                                        </p:tgtEl>
                                        <p:attrNameLst>
                                          <p:attrName>ppt_w</p:attrName>
                                        </p:attrNameLst>
                                      </p:cBhvr>
                                      <p:tavLst>
                                        <p:tav tm="0">
                                          <p:val>
                                            <p:strVal val="4*#ppt_w"/>
                                          </p:val>
                                        </p:tav>
                                        <p:tav tm="100000">
                                          <p:val>
                                            <p:strVal val="#ppt_w"/>
                                          </p:val>
                                        </p:tav>
                                      </p:tavLst>
                                    </p:anim>
                                    <p:anim calcmode="lin" valueType="num">
                                      <p:cBhvr>
                                        <p:cTn id="2035" dur="100" fill="hold"/>
                                        <p:tgtEl>
                                          <p:spTgt spid="510"/>
                                        </p:tgtEl>
                                        <p:attrNameLst>
                                          <p:attrName>ppt_h</p:attrName>
                                        </p:attrNameLst>
                                      </p:cBhvr>
                                      <p:tavLst>
                                        <p:tav tm="0">
                                          <p:val>
                                            <p:strVal val="4*#ppt_h"/>
                                          </p:val>
                                        </p:tav>
                                        <p:tav tm="100000">
                                          <p:val>
                                            <p:strVal val="#ppt_h"/>
                                          </p:val>
                                        </p:tav>
                                      </p:tavLst>
                                    </p:anim>
                                  </p:childTnLst>
                                </p:cTn>
                              </p:par>
                            </p:childTnLst>
                          </p:cTn>
                        </p:par>
                        <p:par>
                          <p:cTn id="2036" fill="hold">
                            <p:stCondLst>
                              <p:cond delay="2500"/>
                            </p:stCondLst>
                            <p:childTnLst>
                              <p:par>
                                <p:cTn id="2037" presetID="23" presetClass="entr" presetSubtype="32" fill="hold" grpId="0" nodeType="afterEffect">
                                  <p:stCondLst>
                                    <p:cond delay="0"/>
                                  </p:stCondLst>
                                  <p:iterate>
                                    <p:tmAbs val="0"/>
                                  </p:iterate>
                                  <p:childTnLst>
                                    <p:set>
                                      <p:cBhvr>
                                        <p:cTn id="2038" fill="hold"/>
                                        <p:tgtEl>
                                          <p:spTgt spid="511"/>
                                        </p:tgtEl>
                                        <p:attrNameLst>
                                          <p:attrName>style.visibility</p:attrName>
                                        </p:attrNameLst>
                                      </p:cBhvr>
                                      <p:to>
                                        <p:strVal val="visible"/>
                                      </p:to>
                                    </p:set>
                                    <p:anim calcmode="lin" valueType="num">
                                      <p:cBhvr>
                                        <p:cTn id="2039" dur="100" fill="hold"/>
                                        <p:tgtEl>
                                          <p:spTgt spid="511"/>
                                        </p:tgtEl>
                                        <p:attrNameLst>
                                          <p:attrName>ppt_w</p:attrName>
                                        </p:attrNameLst>
                                      </p:cBhvr>
                                      <p:tavLst>
                                        <p:tav tm="0">
                                          <p:val>
                                            <p:strVal val="4*#ppt_w"/>
                                          </p:val>
                                        </p:tav>
                                        <p:tav tm="100000">
                                          <p:val>
                                            <p:strVal val="#ppt_w"/>
                                          </p:val>
                                        </p:tav>
                                      </p:tavLst>
                                    </p:anim>
                                    <p:anim calcmode="lin" valueType="num">
                                      <p:cBhvr>
                                        <p:cTn id="2040" dur="100" fill="hold"/>
                                        <p:tgtEl>
                                          <p:spTgt spid="511"/>
                                        </p:tgtEl>
                                        <p:attrNameLst>
                                          <p:attrName>ppt_h</p:attrName>
                                        </p:attrNameLst>
                                      </p:cBhvr>
                                      <p:tavLst>
                                        <p:tav tm="0">
                                          <p:val>
                                            <p:strVal val="4*#ppt_h"/>
                                          </p:val>
                                        </p:tav>
                                        <p:tav tm="100000">
                                          <p:val>
                                            <p:strVal val="#ppt_h"/>
                                          </p:val>
                                        </p:tav>
                                      </p:tavLst>
                                    </p:anim>
                                  </p:childTnLst>
                                </p:cTn>
                              </p:par>
                            </p:childTnLst>
                          </p:cTn>
                        </p:par>
                        <p:par>
                          <p:cTn id="2041" fill="hold">
                            <p:stCondLst>
                              <p:cond delay="2600"/>
                            </p:stCondLst>
                            <p:childTnLst>
                              <p:par>
                                <p:cTn id="2042" presetID="23" presetClass="entr" presetSubtype="32" fill="hold" grpId="0" nodeType="afterEffect">
                                  <p:stCondLst>
                                    <p:cond delay="0"/>
                                  </p:stCondLst>
                                  <p:iterate>
                                    <p:tmAbs val="0"/>
                                  </p:iterate>
                                  <p:childTnLst>
                                    <p:set>
                                      <p:cBhvr>
                                        <p:cTn id="2043" fill="hold"/>
                                        <p:tgtEl>
                                          <p:spTgt spid="512"/>
                                        </p:tgtEl>
                                        <p:attrNameLst>
                                          <p:attrName>style.visibility</p:attrName>
                                        </p:attrNameLst>
                                      </p:cBhvr>
                                      <p:to>
                                        <p:strVal val="visible"/>
                                      </p:to>
                                    </p:set>
                                    <p:anim calcmode="lin" valueType="num">
                                      <p:cBhvr>
                                        <p:cTn id="2044" dur="100" fill="hold"/>
                                        <p:tgtEl>
                                          <p:spTgt spid="512"/>
                                        </p:tgtEl>
                                        <p:attrNameLst>
                                          <p:attrName>ppt_w</p:attrName>
                                        </p:attrNameLst>
                                      </p:cBhvr>
                                      <p:tavLst>
                                        <p:tav tm="0">
                                          <p:val>
                                            <p:strVal val="4*#ppt_w"/>
                                          </p:val>
                                        </p:tav>
                                        <p:tav tm="100000">
                                          <p:val>
                                            <p:strVal val="#ppt_w"/>
                                          </p:val>
                                        </p:tav>
                                      </p:tavLst>
                                    </p:anim>
                                    <p:anim calcmode="lin" valueType="num">
                                      <p:cBhvr>
                                        <p:cTn id="2045" dur="100" fill="hold"/>
                                        <p:tgtEl>
                                          <p:spTgt spid="512"/>
                                        </p:tgtEl>
                                        <p:attrNameLst>
                                          <p:attrName>ppt_h</p:attrName>
                                        </p:attrNameLst>
                                      </p:cBhvr>
                                      <p:tavLst>
                                        <p:tav tm="0">
                                          <p:val>
                                            <p:strVal val="4*#ppt_h"/>
                                          </p:val>
                                        </p:tav>
                                        <p:tav tm="100000">
                                          <p:val>
                                            <p:strVal val="#ppt_h"/>
                                          </p:val>
                                        </p:tav>
                                      </p:tavLst>
                                    </p:anim>
                                  </p:childTnLst>
                                </p:cTn>
                              </p:par>
                            </p:childTnLst>
                          </p:cTn>
                        </p:par>
                        <p:par>
                          <p:cTn id="2046" fill="hold">
                            <p:stCondLst>
                              <p:cond delay="2700"/>
                            </p:stCondLst>
                            <p:childTnLst>
                              <p:par>
                                <p:cTn id="2047" presetID="23" presetClass="entr" presetSubtype="32" fill="hold" grpId="0" nodeType="afterEffect">
                                  <p:stCondLst>
                                    <p:cond delay="0"/>
                                  </p:stCondLst>
                                  <p:iterate>
                                    <p:tmAbs val="0"/>
                                  </p:iterate>
                                  <p:childTnLst>
                                    <p:set>
                                      <p:cBhvr>
                                        <p:cTn id="2048" fill="hold"/>
                                        <p:tgtEl>
                                          <p:spTgt spid="513"/>
                                        </p:tgtEl>
                                        <p:attrNameLst>
                                          <p:attrName>style.visibility</p:attrName>
                                        </p:attrNameLst>
                                      </p:cBhvr>
                                      <p:to>
                                        <p:strVal val="visible"/>
                                      </p:to>
                                    </p:set>
                                    <p:anim calcmode="lin" valueType="num">
                                      <p:cBhvr>
                                        <p:cTn id="2049" dur="100" fill="hold"/>
                                        <p:tgtEl>
                                          <p:spTgt spid="513"/>
                                        </p:tgtEl>
                                        <p:attrNameLst>
                                          <p:attrName>ppt_w</p:attrName>
                                        </p:attrNameLst>
                                      </p:cBhvr>
                                      <p:tavLst>
                                        <p:tav tm="0">
                                          <p:val>
                                            <p:strVal val="4*#ppt_w"/>
                                          </p:val>
                                        </p:tav>
                                        <p:tav tm="100000">
                                          <p:val>
                                            <p:strVal val="#ppt_w"/>
                                          </p:val>
                                        </p:tav>
                                      </p:tavLst>
                                    </p:anim>
                                    <p:anim calcmode="lin" valueType="num">
                                      <p:cBhvr>
                                        <p:cTn id="2050" dur="100" fill="hold"/>
                                        <p:tgtEl>
                                          <p:spTgt spid="513"/>
                                        </p:tgtEl>
                                        <p:attrNameLst>
                                          <p:attrName>ppt_h</p:attrName>
                                        </p:attrNameLst>
                                      </p:cBhvr>
                                      <p:tavLst>
                                        <p:tav tm="0">
                                          <p:val>
                                            <p:strVal val="4*#ppt_h"/>
                                          </p:val>
                                        </p:tav>
                                        <p:tav tm="100000">
                                          <p:val>
                                            <p:strVal val="#ppt_h"/>
                                          </p:val>
                                        </p:tav>
                                      </p:tavLst>
                                    </p:anim>
                                  </p:childTnLst>
                                </p:cTn>
                              </p:par>
                            </p:childTnLst>
                          </p:cTn>
                        </p:par>
                        <p:par>
                          <p:cTn id="2051" fill="hold">
                            <p:stCondLst>
                              <p:cond delay="2800"/>
                            </p:stCondLst>
                            <p:childTnLst>
                              <p:par>
                                <p:cTn id="2052" presetID="23" presetClass="entr" presetSubtype="32" fill="hold" grpId="0" nodeType="afterEffect">
                                  <p:stCondLst>
                                    <p:cond delay="0"/>
                                  </p:stCondLst>
                                  <p:iterate>
                                    <p:tmAbs val="0"/>
                                  </p:iterate>
                                  <p:childTnLst>
                                    <p:set>
                                      <p:cBhvr>
                                        <p:cTn id="2053" fill="hold"/>
                                        <p:tgtEl>
                                          <p:spTgt spid="514"/>
                                        </p:tgtEl>
                                        <p:attrNameLst>
                                          <p:attrName>style.visibility</p:attrName>
                                        </p:attrNameLst>
                                      </p:cBhvr>
                                      <p:to>
                                        <p:strVal val="visible"/>
                                      </p:to>
                                    </p:set>
                                    <p:anim calcmode="lin" valueType="num">
                                      <p:cBhvr>
                                        <p:cTn id="2054" dur="100" fill="hold"/>
                                        <p:tgtEl>
                                          <p:spTgt spid="514"/>
                                        </p:tgtEl>
                                        <p:attrNameLst>
                                          <p:attrName>ppt_w</p:attrName>
                                        </p:attrNameLst>
                                      </p:cBhvr>
                                      <p:tavLst>
                                        <p:tav tm="0">
                                          <p:val>
                                            <p:strVal val="4*#ppt_w"/>
                                          </p:val>
                                        </p:tav>
                                        <p:tav tm="100000">
                                          <p:val>
                                            <p:strVal val="#ppt_w"/>
                                          </p:val>
                                        </p:tav>
                                      </p:tavLst>
                                    </p:anim>
                                    <p:anim calcmode="lin" valueType="num">
                                      <p:cBhvr>
                                        <p:cTn id="2055" dur="100" fill="hold"/>
                                        <p:tgtEl>
                                          <p:spTgt spid="514"/>
                                        </p:tgtEl>
                                        <p:attrNameLst>
                                          <p:attrName>ppt_h</p:attrName>
                                        </p:attrNameLst>
                                      </p:cBhvr>
                                      <p:tavLst>
                                        <p:tav tm="0">
                                          <p:val>
                                            <p:strVal val="4*#ppt_h"/>
                                          </p:val>
                                        </p:tav>
                                        <p:tav tm="100000">
                                          <p:val>
                                            <p:strVal val="#ppt_h"/>
                                          </p:val>
                                        </p:tav>
                                      </p:tavLst>
                                    </p:anim>
                                  </p:childTnLst>
                                </p:cTn>
                              </p:par>
                            </p:childTnLst>
                          </p:cTn>
                        </p:par>
                        <p:par>
                          <p:cTn id="2056" fill="hold">
                            <p:stCondLst>
                              <p:cond delay="2900"/>
                            </p:stCondLst>
                            <p:childTnLst>
                              <p:par>
                                <p:cTn id="2057" presetID="23" presetClass="entr" presetSubtype="32" fill="hold" grpId="0" nodeType="afterEffect">
                                  <p:stCondLst>
                                    <p:cond delay="0"/>
                                  </p:stCondLst>
                                  <p:iterate>
                                    <p:tmAbs val="0"/>
                                  </p:iterate>
                                  <p:childTnLst>
                                    <p:set>
                                      <p:cBhvr>
                                        <p:cTn id="2058" fill="hold"/>
                                        <p:tgtEl>
                                          <p:spTgt spid="515"/>
                                        </p:tgtEl>
                                        <p:attrNameLst>
                                          <p:attrName>style.visibility</p:attrName>
                                        </p:attrNameLst>
                                      </p:cBhvr>
                                      <p:to>
                                        <p:strVal val="visible"/>
                                      </p:to>
                                    </p:set>
                                    <p:anim calcmode="lin" valueType="num">
                                      <p:cBhvr>
                                        <p:cTn id="2059" dur="100" fill="hold"/>
                                        <p:tgtEl>
                                          <p:spTgt spid="515"/>
                                        </p:tgtEl>
                                        <p:attrNameLst>
                                          <p:attrName>ppt_w</p:attrName>
                                        </p:attrNameLst>
                                      </p:cBhvr>
                                      <p:tavLst>
                                        <p:tav tm="0">
                                          <p:val>
                                            <p:strVal val="4*#ppt_w"/>
                                          </p:val>
                                        </p:tav>
                                        <p:tav tm="100000">
                                          <p:val>
                                            <p:strVal val="#ppt_w"/>
                                          </p:val>
                                        </p:tav>
                                      </p:tavLst>
                                    </p:anim>
                                    <p:anim calcmode="lin" valueType="num">
                                      <p:cBhvr>
                                        <p:cTn id="2060" dur="100" fill="hold"/>
                                        <p:tgtEl>
                                          <p:spTgt spid="515"/>
                                        </p:tgtEl>
                                        <p:attrNameLst>
                                          <p:attrName>ppt_h</p:attrName>
                                        </p:attrNameLst>
                                      </p:cBhvr>
                                      <p:tavLst>
                                        <p:tav tm="0">
                                          <p:val>
                                            <p:strVal val="4*#ppt_h"/>
                                          </p:val>
                                        </p:tav>
                                        <p:tav tm="100000">
                                          <p:val>
                                            <p:strVal val="#ppt_h"/>
                                          </p:val>
                                        </p:tav>
                                      </p:tavLst>
                                    </p:anim>
                                  </p:childTnLst>
                                </p:cTn>
                              </p:par>
                            </p:childTnLst>
                          </p:cTn>
                        </p:par>
                        <p:par>
                          <p:cTn id="2061" fill="hold">
                            <p:stCondLst>
                              <p:cond delay="3000"/>
                            </p:stCondLst>
                            <p:childTnLst>
                              <p:par>
                                <p:cTn id="2062" presetID="23" presetClass="entr" presetSubtype="32" fill="hold" grpId="0" nodeType="afterEffect">
                                  <p:stCondLst>
                                    <p:cond delay="0"/>
                                  </p:stCondLst>
                                  <p:iterate>
                                    <p:tmAbs val="0"/>
                                  </p:iterate>
                                  <p:childTnLst>
                                    <p:set>
                                      <p:cBhvr>
                                        <p:cTn id="2063" fill="hold"/>
                                        <p:tgtEl>
                                          <p:spTgt spid="516"/>
                                        </p:tgtEl>
                                        <p:attrNameLst>
                                          <p:attrName>style.visibility</p:attrName>
                                        </p:attrNameLst>
                                      </p:cBhvr>
                                      <p:to>
                                        <p:strVal val="visible"/>
                                      </p:to>
                                    </p:set>
                                    <p:anim calcmode="lin" valueType="num">
                                      <p:cBhvr>
                                        <p:cTn id="2064" dur="100" fill="hold"/>
                                        <p:tgtEl>
                                          <p:spTgt spid="516"/>
                                        </p:tgtEl>
                                        <p:attrNameLst>
                                          <p:attrName>ppt_w</p:attrName>
                                        </p:attrNameLst>
                                      </p:cBhvr>
                                      <p:tavLst>
                                        <p:tav tm="0">
                                          <p:val>
                                            <p:strVal val="4*#ppt_w"/>
                                          </p:val>
                                        </p:tav>
                                        <p:tav tm="100000">
                                          <p:val>
                                            <p:strVal val="#ppt_w"/>
                                          </p:val>
                                        </p:tav>
                                      </p:tavLst>
                                    </p:anim>
                                    <p:anim calcmode="lin" valueType="num">
                                      <p:cBhvr>
                                        <p:cTn id="2065" dur="100" fill="hold"/>
                                        <p:tgtEl>
                                          <p:spTgt spid="516"/>
                                        </p:tgtEl>
                                        <p:attrNameLst>
                                          <p:attrName>ppt_h</p:attrName>
                                        </p:attrNameLst>
                                      </p:cBhvr>
                                      <p:tavLst>
                                        <p:tav tm="0">
                                          <p:val>
                                            <p:strVal val="4*#ppt_h"/>
                                          </p:val>
                                        </p:tav>
                                        <p:tav tm="100000">
                                          <p:val>
                                            <p:strVal val="#ppt_h"/>
                                          </p:val>
                                        </p:tav>
                                      </p:tavLst>
                                    </p:anim>
                                  </p:childTnLst>
                                </p:cTn>
                              </p:par>
                            </p:childTnLst>
                          </p:cTn>
                        </p:par>
                        <p:par>
                          <p:cTn id="2066" fill="hold">
                            <p:stCondLst>
                              <p:cond delay="3100"/>
                            </p:stCondLst>
                            <p:childTnLst>
                              <p:par>
                                <p:cTn id="2067" presetID="23" presetClass="entr" presetSubtype="32" fill="hold" grpId="0" nodeType="afterEffect">
                                  <p:stCondLst>
                                    <p:cond delay="0"/>
                                  </p:stCondLst>
                                  <p:iterate>
                                    <p:tmAbs val="0"/>
                                  </p:iterate>
                                  <p:childTnLst>
                                    <p:set>
                                      <p:cBhvr>
                                        <p:cTn id="2068" fill="hold"/>
                                        <p:tgtEl>
                                          <p:spTgt spid="517"/>
                                        </p:tgtEl>
                                        <p:attrNameLst>
                                          <p:attrName>style.visibility</p:attrName>
                                        </p:attrNameLst>
                                      </p:cBhvr>
                                      <p:to>
                                        <p:strVal val="visible"/>
                                      </p:to>
                                    </p:set>
                                    <p:anim calcmode="lin" valueType="num">
                                      <p:cBhvr>
                                        <p:cTn id="2069" dur="100" fill="hold"/>
                                        <p:tgtEl>
                                          <p:spTgt spid="517"/>
                                        </p:tgtEl>
                                        <p:attrNameLst>
                                          <p:attrName>ppt_w</p:attrName>
                                        </p:attrNameLst>
                                      </p:cBhvr>
                                      <p:tavLst>
                                        <p:tav tm="0">
                                          <p:val>
                                            <p:strVal val="4*#ppt_w"/>
                                          </p:val>
                                        </p:tav>
                                        <p:tav tm="100000">
                                          <p:val>
                                            <p:strVal val="#ppt_w"/>
                                          </p:val>
                                        </p:tav>
                                      </p:tavLst>
                                    </p:anim>
                                    <p:anim calcmode="lin" valueType="num">
                                      <p:cBhvr>
                                        <p:cTn id="2070" dur="100" fill="hold"/>
                                        <p:tgtEl>
                                          <p:spTgt spid="517"/>
                                        </p:tgtEl>
                                        <p:attrNameLst>
                                          <p:attrName>ppt_h</p:attrName>
                                        </p:attrNameLst>
                                      </p:cBhvr>
                                      <p:tavLst>
                                        <p:tav tm="0">
                                          <p:val>
                                            <p:strVal val="4*#ppt_h"/>
                                          </p:val>
                                        </p:tav>
                                        <p:tav tm="100000">
                                          <p:val>
                                            <p:strVal val="#ppt_h"/>
                                          </p:val>
                                        </p:tav>
                                      </p:tavLst>
                                    </p:anim>
                                  </p:childTnLst>
                                </p:cTn>
                              </p:par>
                            </p:childTnLst>
                          </p:cTn>
                        </p:par>
                        <p:par>
                          <p:cTn id="2071" fill="hold">
                            <p:stCondLst>
                              <p:cond delay="3200"/>
                            </p:stCondLst>
                            <p:childTnLst>
                              <p:par>
                                <p:cTn id="2072" presetID="23" presetClass="entr" presetSubtype="32" fill="hold" grpId="0" nodeType="afterEffect">
                                  <p:stCondLst>
                                    <p:cond delay="0"/>
                                  </p:stCondLst>
                                  <p:iterate>
                                    <p:tmAbs val="0"/>
                                  </p:iterate>
                                  <p:childTnLst>
                                    <p:set>
                                      <p:cBhvr>
                                        <p:cTn id="2073" fill="hold"/>
                                        <p:tgtEl>
                                          <p:spTgt spid="518"/>
                                        </p:tgtEl>
                                        <p:attrNameLst>
                                          <p:attrName>style.visibility</p:attrName>
                                        </p:attrNameLst>
                                      </p:cBhvr>
                                      <p:to>
                                        <p:strVal val="visible"/>
                                      </p:to>
                                    </p:set>
                                    <p:anim calcmode="lin" valueType="num">
                                      <p:cBhvr>
                                        <p:cTn id="2074" dur="100" fill="hold"/>
                                        <p:tgtEl>
                                          <p:spTgt spid="518"/>
                                        </p:tgtEl>
                                        <p:attrNameLst>
                                          <p:attrName>ppt_w</p:attrName>
                                        </p:attrNameLst>
                                      </p:cBhvr>
                                      <p:tavLst>
                                        <p:tav tm="0">
                                          <p:val>
                                            <p:strVal val="4*#ppt_w"/>
                                          </p:val>
                                        </p:tav>
                                        <p:tav tm="100000">
                                          <p:val>
                                            <p:strVal val="#ppt_w"/>
                                          </p:val>
                                        </p:tav>
                                      </p:tavLst>
                                    </p:anim>
                                    <p:anim calcmode="lin" valueType="num">
                                      <p:cBhvr>
                                        <p:cTn id="2075" dur="100" fill="hold"/>
                                        <p:tgtEl>
                                          <p:spTgt spid="518"/>
                                        </p:tgtEl>
                                        <p:attrNameLst>
                                          <p:attrName>ppt_h</p:attrName>
                                        </p:attrNameLst>
                                      </p:cBhvr>
                                      <p:tavLst>
                                        <p:tav tm="0">
                                          <p:val>
                                            <p:strVal val="4*#ppt_h"/>
                                          </p:val>
                                        </p:tav>
                                        <p:tav tm="100000">
                                          <p:val>
                                            <p:strVal val="#ppt_h"/>
                                          </p:val>
                                        </p:tav>
                                      </p:tavLst>
                                    </p:anim>
                                  </p:childTnLst>
                                </p:cTn>
                              </p:par>
                            </p:childTnLst>
                          </p:cTn>
                        </p:par>
                        <p:par>
                          <p:cTn id="2076" fill="hold">
                            <p:stCondLst>
                              <p:cond delay="3300"/>
                            </p:stCondLst>
                            <p:childTnLst>
                              <p:par>
                                <p:cTn id="2077" presetID="23" presetClass="entr" presetSubtype="32" fill="hold" grpId="0" nodeType="afterEffect">
                                  <p:stCondLst>
                                    <p:cond delay="0"/>
                                  </p:stCondLst>
                                  <p:iterate>
                                    <p:tmAbs val="0"/>
                                  </p:iterate>
                                  <p:childTnLst>
                                    <p:set>
                                      <p:cBhvr>
                                        <p:cTn id="2078" fill="hold"/>
                                        <p:tgtEl>
                                          <p:spTgt spid="519"/>
                                        </p:tgtEl>
                                        <p:attrNameLst>
                                          <p:attrName>style.visibility</p:attrName>
                                        </p:attrNameLst>
                                      </p:cBhvr>
                                      <p:to>
                                        <p:strVal val="visible"/>
                                      </p:to>
                                    </p:set>
                                    <p:anim calcmode="lin" valueType="num">
                                      <p:cBhvr>
                                        <p:cTn id="2079" dur="100" fill="hold"/>
                                        <p:tgtEl>
                                          <p:spTgt spid="519"/>
                                        </p:tgtEl>
                                        <p:attrNameLst>
                                          <p:attrName>ppt_w</p:attrName>
                                        </p:attrNameLst>
                                      </p:cBhvr>
                                      <p:tavLst>
                                        <p:tav tm="0">
                                          <p:val>
                                            <p:strVal val="4*#ppt_w"/>
                                          </p:val>
                                        </p:tav>
                                        <p:tav tm="100000">
                                          <p:val>
                                            <p:strVal val="#ppt_w"/>
                                          </p:val>
                                        </p:tav>
                                      </p:tavLst>
                                    </p:anim>
                                    <p:anim calcmode="lin" valueType="num">
                                      <p:cBhvr>
                                        <p:cTn id="2080" dur="100" fill="hold"/>
                                        <p:tgtEl>
                                          <p:spTgt spid="519"/>
                                        </p:tgtEl>
                                        <p:attrNameLst>
                                          <p:attrName>ppt_h</p:attrName>
                                        </p:attrNameLst>
                                      </p:cBhvr>
                                      <p:tavLst>
                                        <p:tav tm="0">
                                          <p:val>
                                            <p:strVal val="4*#ppt_h"/>
                                          </p:val>
                                        </p:tav>
                                        <p:tav tm="100000">
                                          <p:val>
                                            <p:strVal val="#ppt_h"/>
                                          </p:val>
                                        </p:tav>
                                      </p:tavLst>
                                    </p:anim>
                                  </p:childTnLst>
                                </p:cTn>
                              </p:par>
                            </p:childTnLst>
                          </p:cTn>
                        </p:par>
                        <p:par>
                          <p:cTn id="2081" fill="hold">
                            <p:stCondLst>
                              <p:cond delay="3400"/>
                            </p:stCondLst>
                            <p:childTnLst>
                              <p:par>
                                <p:cTn id="2082" presetID="23" presetClass="entr" presetSubtype="32" fill="hold" grpId="0" nodeType="afterEffect">
                                  <p:stCondLst>
                                    <p:cond delay="0"/>
                                  </p:stCondLst>
                                  <p:iterate>
                                    <p:tmAbs val="0"/>
                                  </p:iterate>
                                  <p:childTnLst>
                                    <p:set>
                                      <p:cBhvr>
                                        <p:cTn id="2083" fill="hold"/>
                                        <p:tgtEl>
                                          <p:spTgt spid="520"/>
                                        </p:tgtEl>
                                        <p:attrNameLst>
                                          <p:attrName>style.visibility</p:attrName>
                                        </p:attrNameLst>
                                      </p:cBhvr>
                                      <p:to>
                                        <p:strVal val="visible"/>
                                      </p:to>
                                    </p:set>
                                    <p:anim calcmode="lin" valueType="num">
                                      <p:cBhvr>
                                        <p:cTn id="2084" dur="100" fill="hold"/>
                                        <p:tgtEl>
                                          <p:spTgt spid="520"/>
                                        </p:tgtEl>
                                        <p:attrNameLst>
                                          <p:attrName>ppt_w</p:attrName>
                                        </p:attrNameLst>
                                      </p:cBhvr>
                                      <p:tavLst>
                                        <p:tav tm="0">
                                          <p:val>
                                            <p:strVal val="4*#ppt_w"/>
                                          </p:val>
                                        </p:tav>
                                        <p:tav tm="100000">
                                          <p:val>
                                            <p:strVal val="#ppt_w"/>
                                          </p:val>
                                        </p:tav>
                                      </p:tavLst>
                                    </p:anim>
                                    <p:anim calcmode="lin" valueType="num">
                                      <p:cBhvr>
                                        <p:cTn id="2085" dur="100" fill="hold"/>
                                        <p:tgtEl>
                                          <p:spTgt spid="520"/>
                                        </p:tgtEl>
                                        <p:attrNameLst>
                                          <p:attrName>ppt_h</p:attrName>
                                        </p:attrNameLst>
                                      </p:cBhvr>
                                      <p:tavLst>
                                        <p:tav tm="0">
                                          <p:val>
                                            <p:strVal val="4*#ppt_h"/>
                                          </p:val>
                                        </p:tav>
                                        <p:tav tm="100000">
                                          <p:val>
                                            <p:strVal val="#ppt_h"/>
                                          </p:val>
                                        </p:tav>
                                      </p:tavLst>
                                    </p:anim>
                                  </p:childTnLst>
                                </p:cTn>
                              </p:par>
                            </p:childTnLst>
                          </p:cTn>
                        </p:par>
                        <p:par>
                          <p:cTn id="2086" fill="hold">
                            <p:stCondLst>
                              <p:cond delay="3500"/>
                            </p:stCondLst>
                            <p:childTnLst>
                              <p:par>
                                <p:cTn id="2087" presetID="23" presetClass="entr" presetSubtype="32" fill="hold" grpId="0" nodeType="afterEffect">
                                  <p:stCondLst>
                                    <p:cond delay="0"/>
                                  </p:stCondLst>
                                  <p:iterate>
                                    <p:tmAbs val="0"/>
                                  </p:iterate>
                                  <p:childTnLst>
                                    <p:set>
                                      <p:cBhvr>
                                        <p:cTn id="2088" fill="hold"/>
                                        <p:tgtEl>
                                          <p:spTgt spid="521"/>
                                        </p:tgtEl>
                                        <p:attrNameLst>
                                          <p:attrName>style.visibility</p:attrName>
                                        </p:attrNameLst>
                                      </p:cBhvr>
                                      <p:to>
                                        <p:strVal val="visible"/>
                                      </p:to>
                                    </p:set>
                                    <p:anim calcmode="lin" valueType="num">
                                      <p:cBhvr>
                                        <p:cTn id="2089" dur="100" fill="hold"/>
                                        <p:tgtEl>
                                          <p:spTgt spid="521"/>
                                        </p:tgtEl>
                                        <p:attrNameLst>
                                          <p:attrName>ppt_w</p:attrName>
                                        </p:attrNameLst>
                                      </p:cBhvr>
                                      <p:tavLst>
                                        <p:tav tm="0">
                                          <p:val>
                                            <p:strVal val="4*#ppt_w"/>
                                          </p:val>
                                        </p:tav>
                                        <p:tav tm="100000">
                                          <p:val>
                                            <p:strVal val="#ppt_w"/>
                                          </p:val>
                                        </p:tav>
                                      </p:tavLst>
                                    </p:anim>
                                    <p:anim calcmode="lin" valueType="num">
                                      <p:cBhvr>
                                        <p:cTn id="2090" dur="100" fill="hold"/>
                                        <p:tgtEl>
                                          <p:spTgt spid="521"/>
                                        </p:tgtEl>
                                        <p:attrNameLst>
                                          <p:attrName>ppt_h</p:attrName>
                                        </p:attrNameLst>
                                      </p:cBhvr>
                                      <p:tavLst>
                                        <p:tav tm="0">
                                          <p:val>
                                            <p:strVal val="4*#ppt_h"/>
                                          </p:val>
                                        </p:tav>
                                        <p:tav tm="100000">
                                          <p:val>
                                            <p:strVal val="#ppt_h"/>
                                          </p:val>
                                        </p:tav>
                                      </p:tavLst>
                                    </p:anim>
                                  </p:childTnLst>
                                </p:cTn>
                              </p:par>
                            </p:childTnLst>
                          </p:cTn>
                        </p:par>
                        <p:par>
                          <p:cTn id="2091" fill="hold">
                            <p:stCondLst>
                              <p:cond delay="3600"/>
                            </p:stCondLst>
                            <p:childTnLst>
                              <p:par>
                                <p:cTn id="2092" presetID="23" presetClass="entr" presetSubtype="32" fill="hold" grpId="0" nodeType="afterEffect">
                                  <p:stCondLst>
                                    <p:cond delay="0"/>
                                  </p:stCondLst>
                                  <p:iterate>
                                    <p:tmAbs val="0"/>
                                  </p:iterate>
                                  <p:childTnLst>
                                    <p:set>
                                      <p:cBhvr>
                                        <p:cTn id="2093" fill="hold"/>
                                        <p:tgtEl>
                                          <p:spTgt spid="522"/>
                                        </p:tgtEl>
                                        <p:attrNameLst>
                                          <p:attrName>style.visibility</p:attrName>
                                        </p:attrNameLst>
                                      </p:cBhvr>
                                      <p:to>
                                        <p:strVal val="visible"/>
                                      </p:to>
                                    </p:set>
                                    <p:anim calcmode="lin" valueType="num">
                                      <p:cBhvr>
                                        <p:cTn id="2094" dur="100" fill="hold"/>
                                        <p:tgtEl>
                                          <p:spTgt spid="522"/>
                                        </p:tgtEl>
                                        <p:attrNameLst>
                                          <p:attrName>ppt_w</p:attrName>
                                        </p:attrNameLst>
                                      </p:cBhvr>
                                      <p:tavLst>
                                        <p:tav tm="0">
                                          <p:val>
                                            <p:strVal val="4*#ppt_w"/>
                                          </p:val>
                                        </p:tav>
                                        <p:tav tm="100000">
                                          <p:val>
                                            <p:strVal val="#ppt_w"/>
                                          </p:val>
                                        </p:tav>
                                      </p:tavLst>
                                    </p:anim>
                                    <p:anim calcmode="lin" valueType="num">
                                      <p:cBhvr>
                                        <p:cTn id="2095" dur="100" fill="hold"/>
                                        <p:tgtEl>
                                          <p:spTgt spid="522"/>
                                        </p:tgtEl>
                                        <p:attrNameLst>
                                          <p:attrName>ppt_h</p:attrName>
                                        </p:attrNameLst>
                                      </p:cBhvr>
                                      <p:tavLst>
                                        <p:tav tm="0">
                                          <p:val>
                                            <p:strVal val="4*#ppt_h"/>
                                          </p:val>
                                        </p:tav>
                                        <p:tav tm="100000">
                                          <p:val>
                                            <p:strVal val="#ppt_h"/>
                                          </p:val>
                                        </p:tav>
                                      </p:tavLst>
                                    </p:anim>
                                  </p:childTnLst>
                                </p:cTn>
                              </p:par>
                            </p:childTnLst>
                          </p:cTn>
                        </p:par>
                        <p:par>
                          <p:cTn id="2096" fill="hold">
                            <p:stCondLst>
                              <p:cond delay="3700"/>
                            </p:stCondLst>
                            <p:childTnLst>
                              <p:par>
                                <p:cTn id="2097" presetID="23" presetClass="entr" presetSubtype="32" fill="hold" grpId="0" nodeType="afterEffect">
                                  <p:stCondLst>
                                    <p:cond delay="0"/>
                                  </p:stCondLst>
                                  <p:iterate>
                                    <p:tmAbs val="0"/>
                                  </p:iterate>
                                  <p:childTnLst>
                                    <p:set>
                                      <p:cBhvr>
                                        <p:cTn id="2098" fill="hold"/>
                                        <p:tgtEl>
                                          <p:spTgt spid="523"/>
                                        </p:tgtEl>
                                        <p:attrNameLst>
                                          <p:attrName>style.visibility</p:attrName>
                                        </p:attrNameLst>
                                      </p:cBhvr>
                                      <p:to>
                                        <p:strVal val="visible"/>
                                      </p:to>
                                    </p:set>
                                    <p:anim calcmode="lin" valueType="num">
                                      <p:cBhvr>
                                        <p:cTn id="2099" dur="100" fill="hold"/>
                                        <p:tgtEl>
                                          <p:spTgt spid="523"/>
                                        </p:tgtEl>
                                        <p:attrNameLst>
                                          <p:attrName>ppt_w</p:attrName>
                                        </p:attrNameLst>
                                      </p:cBhvr>
                                      <p:tavLst>
                                        <p:tav tm="0">
                                          <p:val>
                                            <p:strVal val="4*#ppt_w"/>
                                          </p:val>
                                        </p:tav>
                                        <p:tav tm="100000">
                                          <p:val>
                                            <p:strVal val="#ppt_w"/>
                                          </p:val>
                                        </p:tav>
                                      </p:tavLst>
                                    </p:anim>
                                    <p:anim calcmode="lin" valueType="num">
                                      <p:cBhvr>
                                        <p:cTn id="2100" dur="100" fill="hold"/>
                                        <p:tgtEl>
                                          <p:spTgt spid="523"/>
                                        </p:tgtEl>
                                        <p:attrNameLst>
                                          <p:attrName>ppt_h</p:attrName>
                                        </p:attrNameLst>
                                      </p:cBhvr>
                                      <p:tavLst>
                                        <p:tav tm="0">
                                          <p:val>
                                            <p:strVal val="4*#ppt_h"/>
                                          </p:val>
                                        </p:tav>
                                        <p:tav tm="100000">
                                          <p:val>
                                            <p:strVal val="#ppt_h"/>
                                          </p:val>
                                        </p:tav>
                                      </p:tavLst>
                                    </p:anim>
                                  </p:childTnLst>
                                </p:cTn>
                              </p:par>
                            </p:childTnLst>
                          </p:cTn>
                        </p:par>
                        <p:par>
                          <p:cTn id="2101" fill="hold">
                            <p:stCondLst>
                              <p:cond delay="3800"/>
                            </p:stCondLst>
                            <p:childTnLst>
                              <p:par>
                                <p:cTn id="2102" presetID="23" presetClass="entr" presetSubtype="32" fill="hold" grpId="0" nodeType="afterEffect">
                                  <p:stCondLst>
                                    <p:cond delay="0"/>
                                  </p:stCondLst>
                                  <p:iterate>
                                    <p:tmAbs val="0"/>
                                  </p:iterate>
                                  <p:childTnLst>
                                    <p:set>
                                      <p:cBhvr>
                                        <p:cTn id="2103" fill="hold"/>
                                        <p:tgtEl>
                                          <p:spTgt spid="524"/>
                                        </p:tgtEl>
                                        <p:attrNameLst>
                                          <p:attrName>style.visibility</p:attrName>
                                        </p:attrNameLst>
                                      </p:cBhvr>
                                      <p:to>
                                        <p:strVal val="visible"/>
                                      </p:to>
                                    </p:set>
                                    <p:anim calcmode="lin" valueType="num">
                                      <p:cBhvr>
                                        <p:cTn id="2104" dur="100" fill="hold"/>
                                        <p:tgtEl>
                                          <p:spTgt spid="524"/>
                                        </p:tgtEl>
                                        <p:attrNameLst>
                                          <p:attrName>ppt_w</p:attrName>
                                        </p:attrNameLst>
                                      </p:cBhvr>
                                      <p:tavLst>
                                        <p:tav tm="0">
                                          <p:val>
                                            <p:strVal val="4*#ppt_w"/>
                                          </p:val>
                                        </p:tav>
                                        <p:tav tm="100000">
                                          <p:val>
                                            <p:strVal val="#ppt_w"/>
                                          </p:val>
                                        </p:tav>
                                      </p:tavLst>
                                    </p:anim>
                                    <p:anim calcmode="lin" valueType="num">
                                      <p:cBhvr>
                                        <p:cTn id="2105" dur="100" fill="hold"/>
                                        <p:tgtEl>
                                          <p:spTgt spid="524"/>
                                        </p:tgtEl>
                                        <p:attrNameLst>
                                          <p:attrName>ppt_h</p:attrName>
                                        </p:attrNameLst>
                                      </p:cBhvr>
                                      <p:tavLst>
                                        <p:tav tm="0">
                                          <p:val>
                                            <p:strVal val="4*#ppt_h"/>
                                          </p:val>
                                        </p:tav>
                                        <p:tav tm="100000">
                                          <p:val>
                                            <p:strVal val="#ppt_h"/>
                                          </p:val>
                                        </p:tav>
                                      </p:tavLst>
                                    </p:anim>
                                  </p:childTnLst>
                                </p:cTn>
                              </p:par>
                            </p:childTnLst>
                          </p:cTn>
                        </p:par>
                        <p:par>
                          <p:cTn id="2106" fill="hold">
                            <p:stCondLst>
                              <p:cond delay="3900"/>
                            </p:stCondLst>
                            <p:childTnLst>
                              <p:par>
                                <p:cTn id="2107" presetID="23" presetClass="entr" presetSubtype="32" fill="hold" grpId="0" nodeType="afterEffect">
                                  <p:stCondLst>
                                    <p:cond delay="0"/>
                                  </p:stCondLst>
                                  <p:iterate>
                                    <p:tmAbs val="0"/>
                                  </p:iterate>
                                  <p:childTnLst>
                                    <p:set>
                                      <p:cBhvr>
                                        <p:cTn id="2108" fill="hold"/>
                                        <p:tgtEl>
                                          <p:spTgt spid="525"/>
                                        </p:tgtEl>
                                        <p:attrNameLst>
                                          <p:attrName>style.visibility</p:attrName>
                                        </p:attrNameLst>
                                      </p:cBhvr>
                                      <p:to>
                                        <p:strVal val="visible"/>
                                      </p:to>
                                    </p:set>
                                    <p:anim calcmode="lin" valueType="num">
                                      <p:cBhvr>
                                        <p:cTn id="2109" dur="100" fill="hold"/>
                                        <p:tgtEl>
                                          <p:spTgt spid="525"/>
                                        </p:tgtEl>
                                        <p:attrNameLst>
                                          <p:attrName>ppt_w</p:attrName>
                                        </p:attrNameLst>
                                      </p:cBhvr>
                                      <p:tavLst>
                                        <p:tav tm="0">
                                          <p:val>
                                            <p:strVal val="4*#ppt_w"/>
                                          </p:val>
                                        </p:tav>
                                        <p:tav tm="100000">
                                          <p:val>
                                            <p:strVal val="#ppt_w"/>
                                          </p:val>
                                        </p:tav>
                                      </p:tavLst>
                                    </p:anim>
                                    <p:anim calcmode="lin" valueType="num">
                                      <p:cBhvr>
                                        <p:cTn id="2110" dur="100" fill="hold"/>
                                        <p:tgtEl>
                                          <p:spTgt spid="525"/>
                                        </p:tgtEl>
                                        <p:attrNameLst>
                                          <p:attrName>ppt_h</p:attrName>
                                        </p:attrNameLst>
                                      </p:cBhvr>
                                      <p:tavLst>
                                        <p:tav tm="0">
                                          <p:val>
                                            <p:strVal val="4*#ppt_h"/>
                                          </p:val>
                                        </p:tav>
                                        <p:tav tm="100000">
                                          <p:val>
                                            <p:strVal val="#ppt_h"/>
                                          </p:val>
                                        </p:tav>
                                      </p:tavLst>
                                    </p:anim>
                                  </p:childTnLst>
                                </p:cTn>
                              </p:par>
                            </p:childTnLst>
                          </p:cTn>
                        </p:par>
                        <p:par>
                          <p:cTn id="2111" fill="hold">
                            <p:stCondLst>
                              <p:cond delay="4000"/>
                            </p:stCondLst>
                            <p:childTnLst>
                              <p:par>
                                <p:cTn id="2112" presetID="23" presetClass="entr" presetSubtype="32" fill="hold" grpId="0" nodeType="afterEffect">
                                  <p:stCondLst>
                                    <p:cond delay="0"/>
                                  </p:stCondLst>
                                  <p:iterate>
                                    <p:tmAbs val="0"/>
                                  </p:iterate>
                                  <p:childTnLst>
                                    <p:set>
                                      <p:cBhvr>
                                        <p:cTn id="2113" fill="hold"/>
                                        <p:tgtEl>
                                          <p:spTgt spid="526"/>
                                        </p:tgtEl>
                                        <p:attrNameLst>
                                          <p:attrName>style.visibility</p:attrName>
                                        </p:attrNameLst>
                                      </p:cBhvr>
                                      <p:to>
                                        <p:strVal val="visible"/>
                                      </p:to>
                                    </p:set>
                                    <p:anim calcmode="lin" valueType="num">
                                      <p:cBhvr>
                                        <p:cTn id="2114" dur="100" fill="hold"/>
                                        <p:tgtEl>
                                          <p:spTgt spid="526"/>
                                        </p:tgtEl>
                                        <p:attrNameLst>
                                          <p:attrName>ppt_w</p:attrName>
                                        </p:attrNameLst>
                                      </p:cBhvr>
                                      <p:tavLst>
                                        <p:tav tm="0">
                                          <p:val>
                                            <p:strVal val="4*#ppt_w"/>
                                          </p:val>
                                        </p:tav>
                                        <p:tav tm="100000">
                                          <p:val>
                                            <p:strVal val="#ppt_w"/>
                                          </p:val>
                                        </p:tav>
                                      </p:tavLst>
                                    </p:anim>
                                    <p:anim calcmode="lin" valueType="num">
                                      <p:cBhvr>
                                        <p:cTn id="2115" dur="100" fill="hold"/>
                                        <p:tgtEl>
                                          <p:spTgt spid="526"/>
                                        </p:tgtEl>
                                        <p:attrNameLst>
                                          <p:attrName>ppt_h</p:attrName>
                                        </p:attrNameLst>
                                      </p:cBhvr>
                                      <p:tavLst>
                                        <p:tav tm="0">
                                          <p:val>
                                            <p:strVal val="4*#ppt_h"/>
                                          </p:val>
                                        </p:tav>
                                        <p:tav tm="100000">
                                          <p:val>
                                            <p:strVal val="#ppt_h"/>
                                          </p:val>
                                        </p:tav>
                                      </p:tavLst>
                                    </p:anim>
                                  </p:childTnLst>
                                </p:cTn>
                              </p:par>
                            </p:childTnLst>
                          </p:cTn>
                        </p:par>
                        <p:par>
                          <p:cTn id="2116" fill="hold">
                            <p:stCondLst>
                              <p:cond delay="4100"/>
                            </p:stCondLst>
                            <p:childTnLst>
                              <p:par>
                                <p:cTn id="2117" presetID="23" presetClass="entr" presetSubtype="32" fill="hold" grpId="0" nodeType="afterEffect">
                                  <p:stCondLst>
                                    <p:cond delay="0"/>
                                  </p:stCondLst>
                                  <p:iterate>
                                    <p:tmAbs val="0"/>
                                  </p:iterate>
                                  <p:childTnLst>
                                    <p:set>
                                      <p:cBhvr>
                                        <p:cTn id="2118" fill="hold"/>
                                        <p:tgtEl>
                                          <p:spTgt spid="527"/>
                                        </p:tgtEl>
                                        <p:attrNameLst>
                                          <p:attrName>style.visibility</p:attrName>
                                        </p:attrNameLst>
                                      </p:cBhvr>
                                      <p:to>
                                        <p:strVal val="visible"/>
                                      </p:to>
                                    </p:set>
                                    <p:anim calcmode="lin" valueType="num">
                                      <p:cBhvr>
                                        <p:cTn id="2119" dur="100" fill="hold"/>
                                        <p:tgtEl>
                                          <p:spTgt spid="527"/>
                                        </p:tgtEl>
                                        <p:attrNameLst>
                                          <p:attrName>ppt_w</p:attrName>
                                        </p:attrNameLst>
                                      </p:cBhvr>
                                      <p:tavLst>
                                        <p:tav tm="0">
                                          <p:val>
                                            <p:strVal val="4*#ppt_w"/>
                                          </p:val>
                                        </p:tav>
                                        <p:tav tm="100000">
                                          <p:val>
                                            <p:strVal val="#ppt_w"/>
                                          </p:val>
                                        </p:tav>
                                      </p:tavLst>
                                    </p:anim>
                                    <p:anim calcmode="lin" valueType="num">
                                      <p:cBhvr>
                                        <p:cTn id="2120" dur="100" fill="hold"/>
                                        <p:tgtEl>
                                          <p:spTgt spid="527"/>
                                        </p:tgtEl>
                                        <p:attrNameLst>
                                          <p:attrName>ppt_h</p:attrName>
                                        </p:attrNameLst>
                                      </p:cBhvr>
                                      <p:tavLst>
                                        <p:tav tm="0">
                                          <p:val>
                                            <p:strVal val="4*#ppt_h"/>
                                          </p:val>
                                        </p:tav>
                                        <p:tav tm="100000">
                                          <p:val>
                                            <p:strVal val="#ppt_h"/>
                                          </p:val>
                                        </p:tav>
                                      </p:tavLst>
                                    </p:anim>
                                  </p:childTnLst>
                                </p:cTn>
                              </p:par>
                            </p:childTnLst>
                          </p:cTn>
                        </p:par>
                        <p:par>
                          <p:cTn id="2121" fill="hold">
                            <p:stCondLst>
                              <p:cond delay="4200"/>
                            </p:stCondLst>
                            <p:childTnLst>
                              <p:par>
                                <p:cTn id="2122" presetID="23" presetClass="entr" presetSubtype="32" fill="hold" grpId="0" nodeType="afterEffect">
                                  <p:stCondLst>
                                    <p:cond delay="0"/>
                                  </p:stCondLst>
                                  <p:iterate>
                                    <p:tmAbs val="0"/>
                                  </p:iterate>
                                  <p:childTnLst>
                                    <p:set>
                                      <p:cBhvr>
                                        <p:cTn id="2123" fill="hold"/>
                                        <p:tgtEl>
                                          <p:spTgt spid="528"/>
                                        </p:tgtEl>
                                        <p:attrNameLst>
                                          <p:attrName>style.visibility</p:attrName>
                                        </p:attrNameLst>
                                      </p:cBhvr>
                                      <p:to>
                                        <p:strVal val="visible"/>
                                      </p:to>
                                    </p:set>
                                    <p:anim calcmode="lin" valueType="num">
                                      <p:cBhvr>
                                        <p:cTn id="2124" dur="100" fill="hold"/>
                                        <p:tgtEl>
                                          <p:spTgt spid="528"/>
                                        </p:tgtEl>
                                        <p:attrNameLst>
                                          <p:attrName>ppt_w</p:attrName>
                                        </p:attrNameLst>
                                      </p:cBhvr>
                                      <p:tavLst>
                                        <p:tav tm="0">
                                          <p:val>
                                            <p:strVal val="4*#ppt_w"/>
                                          </p:val>
                                        </p:tav>
                                        <p:tav tm="100000">
                                          <p:val>
                                            <p:strVal val="#ppt_w"/>
                                          </p:val>
                                        </p:tav>
                                      </p:tavLst>
                                    </p:anim>
                                    <p:anim calcmode="lin" valueType="num">
                                      <p:cBhvr>
                                        <p:cTn id="2125" dur="100" fill="hold"/>
                                        <p:tgtEl>
                                          <p:spTgt spid="528"/>
                                        </p:tgtEl>
                                        <p:attrNameLst>
                                          <p:attrName>ppt_h</p:attrName>
                                        </p:attrNameLst>
                                      </p:cBhvr>
                                      <p:tavLst>
                                        <p:tav tm="0">
                                          <p:val>
                                            <p:strVal val="4*#ppt_h"/>
                                          </p:val>
                                        </p:tav>
                                        <p:tav tm="100000">
                                          <p:val>
                                            <p:strVal val="#ppt_h"/>
                                          </p:val>
                                        </p:tav>
                                      </p:tavLst>
                                    </p:anim>
                                  </p:childTnLst>
                                </p:cTn>
                              </p:par>
                            </p:childTnLst>
                          </p:cTn>
                        </p:par>
                        <p:par>
                          <p:cTn id="2126" fill="hold">
                            <p:stCondLst>
                              <p:cond delay="4300"/>
                            </p:stCondLst>
                            <p:childTnLst>
                              <p:par>
                                <p:cTn id="2127" presetID="23" presetClass="entr" presetSubtype="32" fill="hold" grpId="0" nodeType="afterEffect">
                                  <p:stCondLst>
                                    <p:cond delay="0"/>
                                  </p:stCondLst>
                                  <p:iterate>
                                    <p:tmAbs val="0"/>
                                  </p:iterate>
                                  <p:childTnLst>
                                    <p:set>
                                      <p:cBhvr>
                                        <p:cTn id="2128" fill="hold"/>
                                        <p:tgtEl>
                                          <p:spTgt spid="529"/>
                                        </p:tgtEl>
                                        <p:attrNameLst>
                                          <p:attrName>style.visibility</p:attrName>
                                        </p:attrNameLst>
                                      </p:cBhvr>
                                      <p:to>
                                        <p:strVal val="visible"/>
                                      </p:to>
                                    </p:set>
                                    <p:anim calcmode="lin" valueType="num">
                                      <p:cBhvr>
                                        <p:cTn id="2129" dur="100" fill="hold"/>
                                        <p:tgtEl>
                                          <p:spTgt spid="529"/>
                                        </p:tgtEl>
                                        <p:attrNameLst>
                                          <p:attrName>ppt_w</p:attrName>
                                        </p:attrNameLst>
                                      </p:cBhvr>
                                      <p:tavLst>
                                        <p:tav tm="0">
                                          <p:val>
                                            <p:strVal val="4*#ppt_w"/>
                                          </p:val>
                                        </p:tav>
                                        <p:tav tm="100000">
                                          <p:val>
                                            <p:strVal val="#ppt_w"/>
                                          </p:val>
                                        </p:tav>
                                      </p:tavLst>
                                    </p:anim>
                                    <p:anim calcmode="lin" valueType="num">
                                      <p:cBhvr>
                                        <p:cTn id="2130" dur="100" fill="hold"/>
                                        <p:tgtEl>
                                          <p:spTgt spid="529"/>
                                        </p:tgtEl>
                                        <p:attrNameLst>
                                          <p:attrName>ppt_h</p:attrName>
                                        </p:attrNameLst>
                                      </p:cBhvr>
                                      <p:tavLst>
                                        <p:tav tm="0">
                                          <p:val>
                                            <p:strVal val="4*#ppt_h"/>
                                          </p:val>
                                        </p:tav>
                                        <p:tav tm="100000">
                                          <p:val>
                                            <p:strVal val="#ppt_h"/>
                                          </p:val>
                                        </p:tav>
                                      </p:tavLst>
                                    </p:anim>
                                  </p:childTnLst>
                                </p:cTn>
                              </p:par>
                            </p:childTnLst>
                          </p:cTn>
                        </p:par>
                        <p:par>
                          <p:cTn id="2131" fill="hold">
                            <p:stCondLst>
                              <p:cond delay="4400"/>
                            </p:stCondLst>
                            <p:childTnLst>
                              <p:par>
                                <p:cTn id="2132" presetID="23" presetClass="entr" presetSubtype="32" fill="hold" grpId="0" nodeType="afterEffect">
                                  <p:stCondLst>
                                    <p:cond delay="0"/>
                                  </p:stCondLst>
                                  <p:iterate>
                                    <p:tmAbs val="0"/>
                                  </p:iterate>
                                  <p:childTnLst>
                                    <p:set>
                                      <p:cBhvr>
                                        <p:cTn id="2133" fill="hold"/>
                                        <p:tgtEl>
                                          <p:spTgt spid="530"/>
                                        </p:tgtEl>
                                        <p:attrNameLst>
                                          <p:attrName>style.visibility</p:attrName>
                                        </p:attrNameLst>
                                      </p:cBhvr>
                                      <p:to>
                                        <p:strVal val="visible"/>
                                      </p:to>
                                    </p:set>
                                    <p:anim calcmode="lin" valueType="num">
                                      <p:cBhvr>
                                        <p:cTn id="2134" dur="100" fill="hold"/>
                                        <p:tgtEl>
                                          <p:spTgt spid="530"/>
                                        </p:tgtEl>
                                        <p:attrNameLst>
                                          <p:attrName>ppt_w</p:attrName>
                                        </p:attrNameLst>
                                      </p:cBhvr>
                                      <p:tavLst>
                                        <p:tav tm="0">
                                          <p:val>
                                            <p:strVal val="4*#ppt_w"/>
                                          </p:val>
                                        </p:tav>
                                        <p:tav tm="100000">
                                          <p:val>
                                            <p:strVal val="#ppt_w"/>
                                          </p:val>
                                        </p:tav>
                                      </p:tavLst>
                                    </p:anim>
                                    <p:anim calcmode="lin" valueType="num">
                                      <p:cBhvr>
                                        <p:cTn id="2135" dur="100" fill="hold"/>
                                        <p:tgtEl>
                                          <p:spTgt spid="530"/>
                                        </p:tgtEl>
                                        <p:attrNameLst>
                                          <p:attrName>ppt_h</p:attrName>
                                        </p:attrNameLst>
                                      </p:cBhvr>
                                      <p:tavLst>
                                        <p:tav tm="0">
                                          <p:val>
                                            <p:strVal val="4*#ppt_h"/>
                                          </p:val>
                                        </p:tav>
                                        <p:tav tm="100000">
                                          <p:val>
                                            <p:strVal val="#ppt_h"/>
                                          </p:val>
                                        </p:tav>
                                      </p:tavLst>
                                    </p:anim>
                                  </p:childTnLst>
                                </p:cTn>
                              </p:par>
                            </p:childTnLst>
                          </p:cTn>
                        </p:par>
                        <p:par>
                          <p:cTn id="2136" fill="hold">
                            <p:stCondLst>
                              <p:cond delay="4500"/>
                            </p:stCondLst>
                            <p:childTnLst>
                              <p:par>
                                <p:cTn id="2137" presetID="23" presetClass="entr" presetSubtype="32" fill="hold" grpId="0" nodeType="afterEffect">
                                  <p:stCondLst>
                                    <p:cond delay="0"/>
                                  </p:stCondLst>
                                  <p:iterate>
                                    <p:tmAbs val="0"/>
                                  </p:iterate>
                                  <p:childTnLst>
                                    <p:set>
                                      <p:cBhvr>
                                        <p:cTn id="2138" fill="hold"/>
                                        <p:tgtEl>
                                          <p:spTgt spid="531"/>
                                        </p:tgtEl>
                                        <p:attrNameLst>
                                          <p:attrName>style.visibility</p:attrName>
                                        </p:attrNameLst>
                                      </p:cBhvr>
                                      <p:to>
                                        <p:strVal val="visible"/>
                                      </p:to>
                                    </p:set>
                                    <p:anim calcmode="lin" valueType="num">
                                      <p:cBhvr>
                                        <p:cTn id="2139" dur="100" fill="hold"/>
                                        <p:tgtEl>
                                          <p:spTgt spid="531"/>
                                        </p:tgtEl>
                                        <p:attrNameLst>
                                          <p:attrName>ppt_w</p:attrName>
                                        </p:attrNameLst>
                                      </p:cBhvr>
                                      <p:tavLst>
                                        <p:tav tm="0">
                                          <p:val>
                                            <p:strVal val="4*#ppt_w"/>
                                          </p:val>
                                        </p:tav>
                                        <p:tav tm="100000">
                                          <p:val>
                                            <p:strVal val="#ppt_w"/>
                                          </p:val>
                                        </p:tav>
                                      </p:tavLst>
                                    </p:anim>
                                    <p:anim calcmode="lin" valueType="num">
                                      <p:cBhvr>
                                        <p:cTn id="2140" dur="100" fill="hold"/>
                                        <p:tgtEl>
                                          <p:spTgt spid="531"/>
                                        </p:tgtEl>
                                        <p:attrNameLst>
                                          <p:attrName>ppt_h</p:attrName>
                                        </p:attrNameLst>
                                      </p:cBhvr>
                                      <p:tavLst>
                                        <p:tav tm="0">
                                          <p:val>
                                            <p:strVal val="4*#ppt_h"/>
                                          </p:val>
                                        </p:tav>
                                        <p:tav tm="100000">
                                          <p:val>
                                            <p:strVal val="#ppt_h"/>
                                          </p:val>
                                        </p:tav>
                                      </p:tavLst>
                                    </p:anim>
                                  </p:childTnLst>
                                </p:cTn>
                              </p:par>
                            </p:childTnLst>
                          </p:cTn>
                        </p:par>
                        <p:par>
                          <p:cTn id="2141" fill="hold">
                            <p:stCondLst>
                              <p:cond delay="4600"/>
                            </p:stCondLst>
                            <p:childTnLst>
                              <p:par>
                                <p:cTn id="2142" presetID="23" presetClass="entr" presetSubtype="32" fill="hold" grpId="0" nodeType="afterEffect">
                                  <p:stCondLst>
                                    <p:cond delay="0"/>
                                  </p:stCondLst>
                                  <p:iterate>
                                    <p:tmAbs val="0"/>
                                  </p:iterate>
                                  <p:childTnLst>
                                    <p:set>
                                      <p:cBhvr>
                                        <p:cTn id="2143" fill="hold"/>
                                        <p:tgtEl>
                                          <p:spTgt spid="532"/>
                                        </p:tgtEl>
                                        <p:attrNameLst>
                                          <p:attrName>style.visibility</p:attrName>
                                        </p:attrNameLst>
                                      </p:cBhvr>
                                      <p:to>
                                        <p:strVal val="visible"/>
                                      </p:to>
                                    </p:set>
                                    <p:anim calcmode="lin" valueType="num">
                                      <p:cBhvr>
                                        <p:cTn id="2144" dur="100" fill="hold"/>
                                        <p:tgtEl>
                                          <p:spTgt spid="532"/>
                                        </p:tgtEl>
                                        <p:attrNameLst>
                                          <p:attrName>ppt_w</p:attrName>
                                        </p:attrNameLst>
                                      </p:cBhvr>
                                      <p:tavLst>
                                        <p:tav tm="0">
                                          <p:val>
                                            <p:strVal val="4*#ppt_w"/>
                                          </p:val>
                                        </p:tav>
                                        <p:tav tm="100000">
                                          <p:val>
                                            <p:strVal val="#ppt_w"/>
                                          </p:val>
                                        </p:tav>
                                      </p:tavLst>
                                    </p:anim>
                                    <p:anim calcmode="lin" valueType="num">
                                      <p:cBhvr>
                                        <p:cTn id="2145" dur="100" fill="hold"/>
                                        <p:tgtEl>
                                          <p:spTgt spid="532"/>
                                        </p:tgtEl>
                                        <p:attrNameLst>
                                          <p:attrName>ppt_h</p:attrName>
                                        </p:attrNameLst>
                                      </p:cBhvr>
                                      <p:tavLst>
                                        <p:tav tm="0">
                                          <p:val>
                                            <p:strVal val="4*#ppt_h"/>
                                          </p:val>
                                        </p:tav>
                                        <p:tav tm="100000">
                                          <p:val>
                                            <p:strVal val="#ppt_h"/>
                                          </p:val>
                                        </p:tav>
                                      </p:tavLst>
                                    </p:anim>
                                  </p:childTnLst>
                                </p:cTn>
                              </p:par>
                            </p:childTnLst>
                          </p:cTn>
                        </p:par>
                        <p:par>
                          <p:cTn id="2146" fill="hold">
                            <p:stCondLst>
                              <p:cond delay="4700"/>
                            </p:stCondLst>
                            <p:childTnLst>
                              <p:par>
                                <p:cTn id="2147" presetID="23" presetClass="entr" presetSubtype="32" fill="hold" grpId="0" nodeType="afterEffect">
                                  <p:stCondLst>
                                    <p:cond delay="0"/>
                                  </p:stCondLst>
                                  <p:iterate>
                                    <p:tmAbs val="0"/>
                                  </p:iterate>
                                  <p:childTnLst>
                                    <p:set>
                                      <p:cBhvr>
                                        <p:cTn id="2148" fill="hold"/>
                                        <p:tgtEl>
                                          <p:spTgt spid="533"/>
                                        </p:tgtEl>
                                        <p:attrNameLst>
                                          <p:attrName>style.visibility</p:attrName>
                                        </p:attrNameLst>
                                      </p:cBhvr>
                                      <p:to>
                                        <p:strVal val="visible"/>
                                      </p:to>
                                    </p:set>
                                    <p:anim calcmode="lin" valueType="num">
                                      <p:cBhvr>
                                        <p:cTn id="2149" dur="100" fill="hold"/>
                                        <p:tgtEl>
                                          <p:spTgt spid="533"/>
                                        </p:tgtEl>
                                        <p:attrNameLst>
                                          <p:attrName>ppt_w</p:attrName>
                                        </p:attrNameLst>
                                      </p:cBhvr>
                                      <p:tavLst>
                                        <p:tav tm="0">
                                          <p:val>
                                            <p:strVal val="4*#ppt_w"/>
                                          </p:val>
                                        </p:tav>
                                        <p:tav tm="100000">
                                          <p:val>
                                            <p:strVal val="#ppt_w"/>
                                          </p:val>
                                        </p:tav>
                                      </p:tavLst>
                                    </p:anim>
                                    <p:anim calcmode="lin" valueType="num">
                                      <p:cBhvr>
                                        <p:cTn id="2150" dur="100" fill="hold"/>
                                        <p:tgtEl>
                                          <p:spTgt spid="533"/>
                                        </p:tgtEl>
                                        <p:attrNameLst>
                                          <p:attrName>ppt_h</p:attrName>
                                        </p:attrNameLst>
                                      </p:cBhvr>
                                      <p:tavLst>
                                        <p:tav tm="0">
                                          <p:val>
                                            <p:strVal val="4*#ppt_h"/>
                                          </p:val>
                                        </p:tav>
                                        <p:tav tm="100000">
                                          <p:val>
                                            <p:strVal val="#ppt_h"/>
                                          </p:val>
                                        </p:tav>
                                      </p:tavLst>
                                    </p:anim>
                                  </p:childTnLst>
                                </p:cTn>
                              </p:par>
                            </p:childTnLst>
                          </p:cTn>
                        </p:par>
                        <p:par>
                          <p:cTn id="2151" fill="hold">
                            <p:stCondLst>
                              <p:cond delay="4800"/>
                            </p:stCondLst>
                            <p:childTnLst>
                              <p:par>
                                <p:cTn id="2152" presetID="23" presetClass="entr" presetSubtype="32" fill="hold" grpId="0" nodeType="afterEffect">
                                  <p:stCondLst>
                                    <p:cond delay="0"/>
                                  </p:stCondLst>
                                  <p:iterate>
                                    <p:tmAbs val="0"/>
                                  </p:iterate>
                                  <p:childTnLst>
                                    <p:set>
                                      <p:cBhvr>
                                        <p:cTn id="2153" fill="hold"/>
                                        <p:tgtEl>
                                          <p:spTgt spid="534"/>
                                        </p:tgtEl>
                                        <p:attrNameLst>
                                          <p:attrName>style.visibility</p:attrName>
                                        </p:attrNameLst>
                                      </p:cBhvr>
                                      <p:to>
                                        <p:strVal val="visible"/>
                                      </p:to>
                                    </p:set>
                                    <p:anim calcmode="lin" valueType="num">
                                      <p:cBhvr>
                                        <p:cTn id="2154" dur="100" fill="hold"/>
                                        <p:tgtEl>
                                          <p:spTgt spid="534"/>
                                        </p:tgtEl>
                                        <p:attrNameLst>
                                          <p:attrName>ppt_w</p:attrName>
                                        </p:attrNameLst>
                                      </p:cBhvr>
                                      <p:tavLst>
                                        <p:tav tm="0">
                                          <p:val>
                                            <p:strVal val="4*#ppt_w"/>
                                          </p:val>
                                        </p:tav>
                                        <p:tav tm="100000">
                                          <p:val>
                                            <p:strVal val="#ppt_w"/>
                                          </p:val>
                                        </p:tav>
                                      </p:tavLst>
                                    </p:anim>
                                    <p:anim calcmode="lin" valueType="num">
                                      <p:cBhvr>
                                        <p:cTn id="2155" dur="100" fill="hold"/>
                                        <p:tgtEl>
                                          <p:spTgt spid="534"/>
                                        </p:tgtEl>
                                        <p:attrNameLst>
                                          <p:attrName>ppt_h</p:attrName>
                                        </p:attrNameLst>
                                      </p:cBhvr>
                                      <p:tavLst>
                                        <p:tav tm="0">
                                          <p:val>
                                            <p:strVal val="4*#ppt_h"/>
                                          </p:val>
                                        </p:tav>
                                        <p:tav tm="100000">
                                          <p:val>
                                            <p:strVal val="#ppt_h"/>
                                          </p:val>
                                        </p:tav>
                                      </p:tavLst>
                                    </p:anim>
                                  </p:childTnLst>
                                </p:cTn>
                              </p:par>
                            </p:childTnLst>
                          </p:cTn>
                        </p:par>
                        <p:par>
                          <p:cTn id="2156" fill="hold">
                            <p:stCondLst>
                              <p:cond delay="4900"/>
                            </p:stCondLst>
                            <p:childTnLst>
                              <p:par>
                                <p:cTn id="2157" presetID="23" presetClass="entr" presetSubtype="32" fill="hold" grpId="0" nodeType="afterEffect">
                                  <p:stCondLst>
                                    <p:cond delay="0"/>
                                  </p:stCondLst>
                                  <p:iterate>
                                    <p:tmAbs val="0"/>
                                  </p:iterate>
                                  <p:childTnLst>
                                    <p:set>
                                      <p:cBhvr>
                                        <p:cTn id="2158" fill="hold"/>
                                        <p:tgtEl>
                                          <p:spTgt spid="535"/>
                                        </p:tgtEl>
                                        <p:attrNameLst>
                                          <p:attrName>style.visibility</p:attrName>
                                        </p:attrNameLst>
                                      </p:cBhvr>
                                      <p:to>
                                        <p:strVal val="visible"/>
                                      </p:to>
                                    </p:set>
                                    <p:anim calcmode="lin" valueType="num">
                                      <p:cBhvr>
                                        <p:cTn id="2159" dur="100" fill="hold"/>
                                        <p:tgtEl>
                                          <p:spTgt spid="535"/>
                                        </p:tgtEl>
                                        <p:attrNameLst>
                                          <p:attrName>ppt_w</p:attrName>
                                        </p:attrNameLst>
                                      </p:cBhvr>
                                      <p:tavLst>
                                        <p:tav tm="0">
                                          <p:val>
                                            <p:strVal val="4*#ppt_w"/>
                                          </p:val>
                                        </p:tav>
                                        <p:tav tm="100000">
                                          <p:val>
                                            <p:strVal val="#ppt_w"/>
                                          </p:val>
                                        </p:tav>
                                      </p:tavLst>
                                    </p:anim>
                                    <p:anim calcmode="lin" valueType="num">
                                      <p:cBhvr>
                                        <p:cTn id="2160" dur="100" fill="hold"/>
                                        <p:tgtEl>
                                          <p:spTgt spid="535"/>
                                        </p:tgtEl>
                                        <p:attrNameLst>
                                          <p:attrName>ppt_h</p:attrName>
                                        </p:attrNameLst>
                                      </p:cBhvr>
                                      <p:tavLst>
                                        <p:tav tm="0">
                                          <p:val>
                                            <p:strVal val="4*#ppt_h"/>
                                          </p:val>
                                        </p:tav>
                                        <p:tav tm="100000">
                                          <p:val>
                                            <p:strVal val="#ppt_h"/>
                                          </p:val>
                                        </p:tav>
                                      </p:tavLst>
                                    </p:anim>
                                  </p:childTnLst>
                                </p:cTn>
                              </p:par>
                            </p:childTnLst>
                          </p:cTn>
                        </p:par>
                        <p:par>
                          <p:cTn id="2161" fill="hold">
                            <p:stCondLst>
                              <p:cond delay="5000"/>
                            </p:stCondLst>
                            <p:childTnLst>
                              <p:par>
                                <p:cTn id="2162" presetID="23" presetClass="entr" presetSubtype="32" fill="hold" grpId="0" nodeType="afterEffect">
                                  <p:stCondLst>
                                    <p:cond delay="0"/>
                                  </p:stCondLst>
                                  <p:iterate>
                                    <p:tmAbs val="0"/>
                                  </p:iterate>
                                  <p:childTnLst>
                                    <p:set>
                                      <p:cBhvr>
                                        <p:cTn id="2163" fill="hold"/>
                                        <p:tgtEl>
                                          <p:spTgt spid="536"/>
                                        </p:tgtEl>
                                        <p:attrNameLst>
                                          <p:attrName>style.visibility</p:attrName>
                                        </p:attrNameLst>
                                      </p:cBhvr>
                                      <p:to>
                                        <p:strVal val="visible"/>
                                      </p:to>
                                    </p:set>
                                    <p:anim calcmode="lin" valueType="num">
                                      <p:cBhvr>
                                        <p:cTn id="2164" dur="100" fill="hold"/>
                                        <p:tgtEl>
                                          <p:spTgt spid="536"/>
                                        </p:tgtEl>
                                        <p:attrNameLst>
                                          <p:attrName>ppt_w</p:attrName>
                                        </p:attrNameLst>
                                      </p:cBhvr>
                                      <p:tavLst>
                                        <p:tav tm="0">
                                          <p:val>
                                            <p:strVal val="4*#ppt_w"/>
                                          </p:val>
                                        </p:tav>
                                        <p:tav tm="100000">
                                          <p:val>
                                            <p:strVal val="#ppt_w"/>
                                          </p:val>
                                        </p:tav>
                                      </p:tavLst>
                                    </p:anim>
                                    <p:anim calcmode="lin" valueType="num">
                                      <p:cBhvr>
                                        <p:cTn id="2165" dur="100" fill="hold"/>
                                        <p:tgtEl>
                                          <p:spTgt spid="536"/>
                                        </p:tgtEl>
                                        <p:attrNameLst>
                                          <p:attrName>ppt_h</p:attrName>
                                        </p:attrNameLst>
                                      </p:cBhvr>
                                      <p:tavLst>
                                        <p:tav tm="0">
                                          <p:val>
                                            <p:strVal val="4*#ppt_h"/>
                                          </p:val>
                                        </p:tav>
                                        <p:tav tm="100000">
                                          <p:val>
                                            <p:strVal val="#ppt_h"/>
                                          </p:val>
                                        </p:tav>
                                      </p:tavLst>
                                    </p:anim>
                                  </p:childTnLst>
                                </p:cTn>
                              </p:par>
                            </p:childTnLst>
                          </p:cTn>
                        </p:par>
                        <p:par>
                          <p:cTn id="2166" fill="hold">
                            <p:stCondLst>
                              <p:cond delay="5100"/>
                            </p:stCondLst>
                            <p:childTnLst>
                              <p:par>
                                <p:cTn id="2167" presetID="23" presetClass="entr" presetSubtype="32" fill="hold" grpId="0" nodeType="afterEffect">
                                  <p:stCondLst>
                                    <p:cond delay="0"/>
                                  </p:stCondLst>
                                  <p:iterate>
                                    <p:tmAbs val="0"/>
                                  </p:iterate>
                                  <p:childTnLst>
                                    <p:set>
                                      <p:cBhvr>
                                        <p:cTn id="2168" fill="hold"/>
                                        <p:tgtEl>
                                          <p:spTgt spid="537"/>
                                        </p:tgtEl>
                                        <p:attrNameLst>
                                          <p:attrName>style.visibility</p:attrName>
                                        </p:attrNameLst>
                                      </p:cBhvr>
                                      <p:to>
                                        <p:strVal val="visible"/>
                                      </p:to>
                                    </p:set>
                                    <p:anim calcmode="lin" valueType="num">
                                      <p:cBhvr>
                                        <p:cTn id="2169" dur="100" fill="hold"/>
                                        <p:tgtEl>
                                          <p:spTgt spid="537"/>
                                        </p:tgtEl>
                                        <p:attrNameLst>
                                          <p:attrName>ppt_w</p:attrName>
                                        </p:attrNameLst>
                                      </p:cBhvr>
                                      <p:tavLst>
                                        <p:tav tm="0">
                                          <p:val>
                                            <p:strVal val="4*#ppt_w"/>
                                          </p:val>
                                        </p:tav>
                                        <p:tav tm="100000">
                                          <p:val>
                                            <p:strVal val="#ppt_w"/>
                                          </p:val>
                                        </p:tav>
                                      </p:tavLst>
                                    </p:anim>
                                    <p:anim calcmode="lin" valueType="num">
                                      <p:cBhvr>
                                        <p:cTn id="2170" dur="100" fill="hold"/>
                                        <p:tgtEl>
                                          <p:spTgt spid="537"/>
                                        </p:tgtEl>
                                        <p:attrNameLst>
                                          <p:attrName>ppt_h</p:attrName>
                                        </p:attrNameLst>
                                      </p:cBhvr>
                                      <p:tavLst>
                                        <p:tav tm="0">
                                          <p:val>
                                            <p:strVal val="4*#ppt_h"/>
                                          </p:val>
                                        </p:tav>
                                        <p:tav tm="100000">
                                          <p:val>
                                            <p:strVal val="#ppt_h"/>
                                          </p:val>
                                        </p:tav>
                                      </p:tavLst>
                                    </p:anim>
                                  </p:childTnLst>
                                </p:cTn>
                              </p:par>
                            </p:childTnLst>
                          </p:cTn>
                        </p:par>
                        <p:par>
                          <p:cTn id="2171" fill="hold">
                            <p:stCondLst>
                              <p:cond delay="5200"/>
                            </p:stCondLst>
                            <p:childTnLst>
                              <p:par>
                                <p:cTn id="2172" presetID="23" presetClass="entr" presetSubtype="32" fill="hold" grpId="0" nodeType="afterEffect">
                                  <p:stCondLst>
                                    <p:cond delay="0"/>
                                  </p:stCondLst>
                                  <p:iterate>
                                    <p:tmAbs val="0"/>
                                  </p:iterate>
                                  <p:childTnLst>
                                    <p:set>
                                      <p:cBhvr>
                                        <p:cTn id="2173" fill="hold"/>
                                        <p:tgtEl>
                                          <p:spTgt spid="538"/>
                                        </p:tgtEl>
                                        <p:attrNameLst>
                                          <p:attrName>style.visibility</p:attrName>
                                        </p:attrNameLst>
                                      </p:cBhvr>
                                      <p:to>
                                        <p:strVal val="visible"/>
                                      </p:to>
                                    </p:set>
                                    <p:anim calcmode="lin" valueType="num">
                                      <p:cBhvr>
                                        <p:cTn id="2174" dur="100" fill="hold"/>
                                        <p:tgtEl>
                                          <p:spTgt spid="538"/>
                                        </p:tgtEl>
                                        <p:attrNameLst>
                                          <p:attrName>ppt_w</p:attrName>
                                        </p:attrNameLst>
                                      </p:cBhvr>
                                      <p:tavLst>
                                        <p:tav tm="0">
                                          <p:val>
                                            <p:strVal val="4*#ppt_w"/>
                                          </p:val>
                                        </p:tav>
                                        <p:tav tm="100000">
                                          <p:val>
                                            <p:strVal val="#ppt_w"/>
                                          </p:val>
                                        </p:tav>
                                      </p:tavLst>
                                    </p:anim>
                                    <p:anim calcmode="lin" valueType="num">
                                      <p:cBhvr>
                                        <p:cTn id="2175" dur="100" fill="hold"/>
                                        <p:tgtEl>
                                          <p:spTgt spid="538"/>
                                        </p:tgtEl>
                                        <p:attrNameLst>
                                          <p:attrName>ppt_h</p:attrName>
                                        </p:attrNameLst>
                                      </p:cBhvr>
                                      <p:tavLst>
                                        <p:tav tm="0">
                                          <p:val>
                                            <p:strVal val="4*#ppt_h"/>
                                          </p:val>
                                        </p:tav>
                                        <p:tav tm="100000">
                                          <p:val>
                                            <p:strVal val="#ppt_h"/>
                                          </p:val>
                                        </p:tav>
                                      </p:tavLst>
                                    </p:anim>
                                  </p:childTnLst>
                                </p:cTn>
                              </p:par>
                            </p:childTnLst>
                          </p:cTn>
                        </p:par>
                        <p:par>
                          <p:cTn id="2176" fill="hold">
                            <p:stCondLst>
                              <p:cond delay="5300"/>
                            </p:stCondLst>
                            <p:childTnLst>
                              <p:par>
                                <p:cTn id="2177" presetID="23" presetClass="entr" presetSubtype="32" fill="hold" grpId="0" nodeType="afterEffect">
                                  <p:stCondLst>
                                    <p:cond delay="0"/>
                                  </p:stCondLst>
                                  <p:iterate>
                                    <p:tmAbs val="0"/>
                                  </p:iterate>
                                  <p:childTnLst>
                                    <p:set>
                                      <p:cBhvr>
                                        <p:cTn id="2178" fill="hold"/>
                                        <p:tgtEl>
                                          <p:spTgt spid="539"/>
                                        </p:tgtEl>
                                        <p:attrNameLst>
                                          <p:attrName>style.visibility</p:attrName>
                                        </p:attrNameLst>
                                      </p:cBhvr>
                                      <p:to>
                                        <p:strVal val="visible"/>
                                      </p:to>
                                    </p:set>
                                    <p:anim calcmode="lin" valueType="num">
                                      <p:cBhvr>
                                        <p:cTn id="2179" dur="100" fill="hold"/>
                                        <p:tgtEl>
                                          <p:spTgt spid="539"/>
                                        </p:tgtEl>
                                        <p:attrNameLst>
                                          <p:attrName>ppt_w</p:attrName>
                                        </p:attrNameLst>
                                      </p:cBhvr>
                                      <p:tavLst>
                                        <p:tav tm="0">
                                          <p:val>
                                            <p:strVal val="4*#ppt_w"/>
                                          </p:val>
                                        </p:tav>
                                        <p:tav tm="100000">
                                          <p:val>
                                            <p:strVal val="#ppt_w"/>
                                          </p:val>
                                        </p:tav>
                                      </p:tavLst>
                                    </p:anim>
                                    <p:anim calcmode="lin" valueType="num">
                                      <p:cBhvr>
                                        <p:cTn id="2180" dur="100" fill="hold"/>
                                        <p:tgtEl>
                                          <p:spTgt spid="539"/>
                                        </p:tgtEl>
                                        <p:attrNameLst>
                                          <p:attrName>ppt_h</p:attrName>
                                        </p:attrNameLst>
                                      </p:cBhvr>
                                      <p:tavLst>
                                        <p:tav tm="0">
                                          <p:val>
                                            <p:strVal val="4*#ppt_h"/>
                                          </p:val>
                                        </p:tav>
                                        <p:tav tm="100000">
                                          <p:val>
                                            <p:strVal val="#ppt_h"/>
                                          </p:val>
                                        </p:tav>
                                      </p:tavLst>
                                    </p:anim>
                                  </p:childTnLst>
                                </p:cTn>
                              </p:par>
                            </p:childTnLst>
                          </p:cTn>
                        </p:par>
                        <p:par>
                          <p:cTn id="2181" fill="hold">
                            <p:stCondLst>
                              <p:cond delay="5400"/>
                            </p:stCondLst>
                            <p:childTnLst>
                              <p:par>
                                <p:cTn id="2182" presetID="23" presetClass="entr" presetSubtype="32" fill="hold" grpId="0" nodeType="afterEffect">
                                  <p:stCondLst>
                                    <p:cond delay="0"/>
                                  </p:stCondLst>
                                  <p:iterate>
                                    <p:tmAbs val="0"/>
                                  </p:iterate>
                                  <p:childTnLst>
                                    <p:set>
                                      <p:cBhvr>
                                        <p:cTn id="2183" fill="hold"/>
                                        <p:tgtEl>
                                          <p:spTgt spid="540"/>
                                        </p:tgtEl>
                                        <p:attrNameLst>
                                          <p:attrName>style.visibility</p:attrName>
                                        </p:attrNameLst>
                                      </p:cBhvr>
                                      <p:to>
                                        <p:strVal val="visible"/>
                                      </p:to>
                                    </p:set>
                                    <p:anim calcmode="lin" valueType="num">
                                      <p:cBhvr>
                                        <p:cTn id="2184" dur="100" fill="hold"/>
                                        <p:tgtEl>
                                          <p:spTgt spid="540"/>
                                        </p:tgtEl>
                                        <p:attrNameLst>
                                          <p:attrName>ppt_w</p:attrName>
                                        </p:attrNameLst>
                                      </p:cBhvr>
                                      <p:tavLst>
                                        <p:tav tm="0">
                                          <p:val>
                                            <p:strVal val="4*#ppt_w"/>
                                          </p:val>
                                        </p:tav>
                                        <p:tav tm="100000">
                                          <p:val>
                                            <p:strVal val="#ppt_w"/>
                                          </p:val>
                                        </p:tav>
                                      </p:tavLst>
                                    </p:anim>
                                    <p:anim calcmode="lin" valueType="num">
                                      <p:cBhvr>
                                        <p:cTn id="2185" dur="100" fill="hold"/>
                                        <p:tgtEl>
                                          <p:spTgt spid="540"/>
                                        </p:tgtEl>
                                        <p:attrNameLst>
                                          <p:attrName>ppt_h</p:attrName>
                                        </p:attrNameLst>
                                      </p:cBhvr>
                                      <p:tavLst>
                                        <p:tav tm="0">
                                          <p:val>
                                            <p:strVal val="4*#ppt_h"/>
                                          </p:val>
                                        </p:tav>
                                        <p:tav tm="100000">
                                          <p:val>
                                            <p:strVal val="#ppt_h"/>
                                          </p:val>
                                        </p:tav>
                                      </p:tavLst>
                                    </p:anim>
                                  </p:childTnLst>
                                </p:cTn>
                              </p:par>
                            </p:childTnLst>
                          </p:cTn>
                        </p:par>
                        <p:par>
                          <p:cTn id="2186" fill="hold">
                            <p:stCondLst>
                              <p:cond delay="5500"/>
                            </p:stCondLst>
                            <p:childTnLst>
                              <p:par>
                                <p:cTn id="2187" presetID="23" presetClass="entr" presetSubtype="32" fill="hold" grpId="0" nodeType="afterEffect">
                                  <p:stCondLst>
                                    <p:cond delay="0"/>
                                  </p:stCondLst>
                                  <p:iterate>
                                    <p:tmAbs val="0"/>
                                  </p:iterate>
                                  <p:childTnLst>
                                    <p:set>
                                      <p:cBhvr>
                                        <p:cTn id="2188" fill="hold"/>
                                        <p:tgtEl>
                                          <p:spTgt spid="541"/>
                                        </p:tgtEl>
                                        <p:attrNameLst>
                                          <p:attrName>style.visibility</p:attrName>
                                        </p:attrNameLst>
                                      </p:cBhvr>
                                      <p:to>
                                        <p:strVal val="visible"/>
                                      </p:to>
                                    </p:set>
                                    <p:anim calcmode="lin" valueType="num">
                                      <p:cBhvr>
                                        <p:cTn id="2189" dur="100" fill="hold"/>
                                        <p:tgtEl>
                                          <p:spTgt spid="541"/>
                                        </p:tgtEl>
                                        <p:attrNameLst>
                                          <p:attrName>ppt_w</p:attrName>
                                        </p:attrNameLst>
                                      </p:cBhvr>
                                      <p:tavLst>
                                        <p:tav tm="0">
                                          <p:val>
                                            <p:strVal val="4*#ppt_w"/>
                                          </p:val>
                                        </p:tav>
                                        <p:tav tm="100000">
                                          <p:val>
                                            <p:strVal val="#ppt_w"/>
                                          </p:val>
                                        </p:tav>
                                      </p:tavLst>
                                    </p:anim>
                                    <p:anim calcmode="lin" valueType="num">
                                      <p:cBhvr>
                                        <p:cTn id="2190" dur="100" fill="hold"/>
                                        <p:tgtEl>
                                          <p:spTgt spid="541"/>
                                        </p:tgtEl>
                                        <p:attrNameLst>
                                          <p:attrName>ppt_h</p:attrName>
                                        </p:attrNameLst>
                                      </p:cBhvr>
                                      <p:tavLst>
                                        <p:tav tm="0">
                                          <p:val>
                                            <p:strVal val="4*#ppt_h"/>
                                          </p:val>
                                        </p:tav>
                                        <p:tav tm="100000">
                                          <p:val>
                                            <p:strVal val="#ppt_h"/>
                                          </p:val>
                                        </p:tav>
                                      </p:tavLst>
                                    </p:anim>
                                  </p:childTnLst>
                                </p:cTn>
                              </p:par>
                            </p:childTnLst>
                          </p:cTn>
                        </p:par>
                        <p:par>
                          <p:cTn id="2191" fill="hold">
                            <p:stCondLst>
                              <p:cond delay="5600"/>
                            </p:stCondLst>
                            <p:childTnLst>
                              <p:par>
                                <p:cTn id="2192" presetID="23" presetClass="entr" presetSubtype="32" fill="hold" grpId="0" nodeType="afterEffect">
                                  <p:stCondLst>
                                    <p:cond delay="0"/>
                                  </p:stCondLst>
                                  <p:iterate>
                                    <p:tmAbs val="0"/>
                                  </p:iterate>
                                  <p:childTnLst>
                                    <p:set>
                                      <p:cBhvr>
                                        <p:cTn id="2193" fill="hold"/>
                                        <p:tgtEl>
                                          <p:spTgt spid="542"/>
                                        </p:tgtEl>
                                        <p:attrNameLst>
                                          <p:attrName>style.visibility</p:attrName>
                                        </p:attrNameLst>
                                      </p:cBhvr>
                                      <p:to>
                                        <p:strVal val="visible"/>
                                      </p:to>
                                    </p:set>
                                    <p:anim calcmode="lin" valueType="num">
                                      <p:cBhvr>
                                        <p:cTn id="2194" dur="100" fill="hold"/>
                                        <p:tgtEl>
                                          <p:spTgt spid="542"/>
                                        </p:tgtEl>
                                        <p:attrNameLst>
                                          <p:attrName>ppt_w</p:attrName>
                                        </p:attrNameLst>
                                      </p:cBhvr>
                                      <p:tavLst>
                                        <p:tav tm="0">
                                          <p:val>
                                            <p:strVal val="4*#ppt_w"/>
                                          </p:val>
                                        </p:tav>
                                        <p:tav tm="100000">
                                          <p:val>
                                            <p:strVal val="#ppt_w"/>
                                          </p:val>
                                        </p:tav>
                                      </p:tavLst>
                                    </p:anim>
                                    <p:anim calcmode="lin" valueType="num">
                                      <p:cBhvr>
                                        <p:cTn id="2195" dur="100" fill="hold"/>
                                        <p:tgtEl>
                                          <p:spTgt spid="542"/>
                                        </p:tgtEl>
                                        <p:attrNameLst>
                                          <p:attrName>ppt_h</p:attrName>
                                        </p:attrNameLst>
                                      </p:cBhvr>
                                      <p:tavLst>
                                        <p:tav tm="0">
                                          <p:val>
                                            <p:strVal val="4*#ppt_h"/>
                                          </p:val>
                                        </p:tav>
                                        <p:tav tm="100000">
                                          <p:val>
                                            <p:strVal val="#ppt_h"/>
                                          </p:val>
                                        </p:tav>
                                      </p:tavLst>
                                    </p:anim>
                                  </p:childTnLst>
                                </p:cTn>
                              </p:par>
                            </p:childTnLst>
                          </p:cTn>
                        </p:par>
                        <p:par>
                          <p:cTn id="2196" fill="hold">
                            <p:stCondLst>
                              <p:cond delay="5700"/>
                            </p:stCondLst>
                            <p:childTnLst>
                              <p:par>
                                <p:cTn id="2197" presetID="23" presetClass="entr" presetSubtype="32" fill="hold" grpId="0" nodeType="afterEffect">
                                  <p:stCondLst>
                                    <p:cond delay="0"/>
                                  </p:stCondLst>
                                  <p:iterate>
                                    <p:tmAbs val="0"/>
                                  </p:iterate>
                                  <p:childTnLst>
                                    <p:set>
                                      <p:cBhvr>
                                        <p:cTn id="2198" fill="hold"/>
                                        <p:tgtEl>
                                          <p:spTgt spid="543"/>
                                        </p:tgtEl>
                                        <p:attrNameLst>
                                          <p:attrName>style.visibility</p:attrName>
                                        </p:attrNameLst>
                                      </p:cBhvr>
                                      <p:to>
                                        <p:strVal val="visible"/>
                                      </p:to>
                                    </p:set>
                                    <p:anim calcmode="lin" valueType="num">
                                      <p:cBhvr>
                                        <p:cTn id="2199" dur="100" fill="hold"/>
                                        <p:tgtEl>
                                          <p:spTgt spid="543"/>
                                        </p:tgtEl>
                                        <p:attrNameLst>
                                          <p:attrName>ppt_w</p:attrName>
                                        </p:attrNameLst>
                                      </p:cBhvr>
                                      <p:tavLst>
                                        <p:tav tm="0">
                                          <p:val>
                                            <p:strVal val="4*#ppt_w"/>
                                          </p:val>
                                        </p:tav>
                                        <p:tav tm="100000">
                                          <p:val>
                                            <p:strVal val="#ppt_w"/>
                                          </p:val>
                                        </p:tav>
                                      </p:tavLst>
                                    </p:anim>
                                    <p:anim calcmode="lin" valueType="num">
                                      <p:cBhvr>
                                        <p:cTn id="2200" dur="100" fill="hold"/>
                                        <p:tgtEl>
                                          <p:spTgt spid="543"/>
                                        </p:tgtEl>
                                        <p:attrNameLst>
                                          <p:attrName>ppt_h</p:attrName>
                                        </p:attrNameLst>
                                      </p:cBhvr>
                                      <p:tavLst>
                                        <p:tav tm="0">
                                          <p:val>
                                            <p:strVal val="4*#ppt_h"/>
                                          </p:val>
                                        </p:tav>
                                        <p:tav tm="100000">
                                          <p:val>
                                            <p:strVal val="#ppt_h"/>
                                          </p:val>
                                        </p:tav>
                                      </p:tavLst>
                                    </p:anim>
                                  </p:childTnLst>
                                </p:cTn>
                              </p:par>
                            </p:childTnLst>
                          </p:cTn>
                        </p:par>
                        <p:par>
                          <p:cTn id="2201" fill="hold">
                            <p:stCondLst>
                              <p:cond delay="5800"/>
                            </p:stCondLst>
                            <p:childTnLst>
                              <p:par>
                                <p:cTn id="2202" presetID="23" presetClass="entr" presetSubtype="32" fill="hold" grpId="0" nodeType="afterEffect">
                                  <p:stCondLst>
                                    <p:cond delay="0"/>
                                  </p:stCondLst>
                                  <p:iterate>
                                    <p:tmAbs val="0"/>
                                  </p:iterate>
                                  <p:childTnLst>
                                    <p:set>
                                      <p:cBhvr>
                                        <p:cTn id="2203" fill="hold"/>
                                        <p:tgtEl>
                                          <p:spTgt spid="544"/>
                                        </p:tgtEl>
                                        <p:attrNameLst>
                                          <p:attrName>style.visibility</p:attrName>
                                        </p:attrNameLst>
                                      </p:cBhvr>
                                      <p:to>
                                        <p:strVal val="visible"/>
                                      </p:to>
                                    </p:set>
                                    <p:anim calcmode="lin" valueType="num">
                                      <p:cBhvr>
                                        <p:cTn id="2204" dur="100" fill="hold"/>
                                        <p:tgtEl>
                                          <p:spTgt spid="544"/>
                                        </p:tgtEl>
                                        <p:attrNameLst>
                                          <p:attrName>ppt_w</p:attrName>
                                        </p:attrNameLst>
                                      </p:cBhvr>
                                      <p:tavLst>
                                        <p:tav tm="0">
                                          <p:val>
                                            <p:strVal val="4*#ppt_w"/>
                                          </p:val>
                                        </p:tav>
                                        <p:tav tm="100000">
                                          <p:val>
                                            <p:strVal val="#ppt_w"/>
                                          </p:val>
                                        </p:tav>
                                      </p:tavLst>
                                    </p:anim>
                                    <p:anim calcmode="lin" valueType="num">
                                      <p:cBhvr>
                                        <p:cTn id="2205" dur="100" fill="hold"/>
                                        <p:tgtEl>
                                          <p:spTgt spid="544"/>
                                        </p:tgtEl>
                                        <p:attrNameLst>
                                          <p:attrName>ppt_h</p:attrName>
                                        </p:attrNameLst>
                                      </p:cBhvr>
                                      <p:tavLst>
                                        <p:tav tm="0">
                                          <p:val>
                                            <p:strVal val="4*#ppt_h"/>
                                          </p:val>
                                        </p:tav>
                                        <p:tav tm="100000">
                                          <p:val>
                                            <p:strVal val="#ppt_h"/>
                                          </p:val>
                                        </p:tav>
                                      </p:tavLst>
                                    </p:anim>
                                  </p:childTnLst>
                                </p:cTn>
                              </p:par>
                            </p:childTnLst>
                          </p:cTn>
                        </p:par>
                        <p:par>
                          <p:cTn id="2206" fill="hold">
                            <p:stCondLst>
                              <p:cond delay="5900"/>
                            </p:stCondLst>
                            <p:childTnLst>
                              <p:par>
                                <p:cTn id="2207" presetID="23" presetClass="entr" presetSubtype="32" fill="hold" grpId="0" nodeType="afterEffect">
                                  <p:stCondLst>
                                    <p:cond delay="0"/>
                                  </p:stCondLst>
                                  <p:iterate>
                                    <p:tmAbs val="0"/>
                                  </p:iterate>
                                  <p:childTnLst>
                                    <p:set>
                                      <p:cBhvr>
                                        <p:cTn id="2208" fill="hold"/>
                                        <p:tgtEl>
                                          <p:spTgt spid="545"/>
                                        </p:tgtEl>
                                        <p:attrNameLst>
                                          <p:attrName>style.visibility</p:attrName>
                                        </p:attrNameLst>
                                      </p:cBhvr>
                                      <p:to>
                                        <p:strVal val="visible"/>
                                      </p:to>
                                    </p:set>
                                    <p:anim calcmode="lin" valueType="num">
                                      <p:cBhvr>
                                        <p:cTn id="2209" dur="100" fill="hold"/>
                                        <p:tgtEl>
                                          <p:spTgt spid="545"/>
                                        </p:tgtEl>
                                        <p:attrNameLst>
                                          <p:attrName>ppt_w</p:attrName>
                                        </p:attrNameLst>
                                      </p:cBhvr>
                                      <p:tavLst>
                                        <p:tav tm="0">
                                          <p:val>
                                            <p:strVal val="4*#ppt_w"/>
                                          </p:val>
                                        </p:tav>
                                        <p:tav tm="100000">
                                          <p:val>
                                            <p:strVal val="#ppt_w"/>
                                          </p:val>
                                        </p:tav>
                                      </p:tavLst>
                                    </p:anim>
                                    <p:anim calcmode="lin" valueType="num">
                                      <p:cBhvr>
                                        <p:cTn id="2210" dur="100" fill="hold"/>
                                        <p:tgtEl>
                                          <p:spTgt spid="545"/>
                                        </p:tgtEl>
                                        <p:attrNameLst>
                                          <p:attrName>ppt_h</p:attrName>
                                        </p:attrNameLst>
                                      </p:cBhvr>
                                      <p:tavLst>
                                        <p:tav tm="0">
                                          <p:val>
                                            <p:strVal val="4*#ppt_h"/>
                                          </p:val>
                                        </p:tav>
                                        <p:tav tm="100000">
                                          <p:val>
                                            <p:strVal val="#ppt_h"/>
                                          </p:val>
                                        </p:tav>
                                      </p:tavLst>
                                    </p:anim>
                                  </p:childTnLst>
                                </p:cTn>
                              </p:par>
                            </p:childTnLst>
                          </p:cTn>
                        </p:par>
                        <p:par>
                          <p:cTn id="2211" fill="hold">
                            <p:stCondLst>
                              <p:cond delay="6000"/>
                            </p:stCondLst>
                            <p:childTnLst>
                              <p:par>
                                <p:cTn id="2212" presetID="23" presetClass="entr" presetSubtype="32" fill="hold" grpId="0" nodeType="afterEffect">
                                  <p:stCondLst>
                                    <p:cond delay="0"/>
                                  </p:stCondLst>
                                  <p:iterate>
                                    <p:tmAbs val="0"/>
                                  </p:iterate>
                                  <p:childTnLst>
                                    <p:set>
                                      <p:cBhvr>
                                        <p:cTn id="2213" fill="hold"/>
                                        <p:tgtEl>
                                          <p:spTgt spid="546"/>
                                        </p:tgtEl>
                                        <p:attrNameLst>
                                          <p:attrName>style.visibility</p:attrName>
                                        </p:attrNameLst>
                                      </p:cBhvr>
                                      <p:to>
                                        <p:strVal val="visible"/>
                                      </p:to>
                                    </p:set>
                                    <p:anim calcmode="lin" valueType="num">
                                      <p:cBhvr>
                                        <p:cTn id="2214" dur="100" fill="hold"/>
                                        <p:tgtEl>
                                          <p:spTgt spid="546"/>
                                        </p:tgtEl>
                                        <p:attrNameLst>
                                          <p:attrName>ppt_w</p:attrName>
                                        </p:attrNameLst>
                                      </p:cBhvr>
                                      <p:tavLst>
                                        <p:tav tm="0">
                                          <p:val>
                                            <p:strVal val="4*#ppt_w"/>
                                          </p:val>
                                        </p:tav>
                                        <p:tav tm="100000">
                                          <p:val>
                                            <p:strVal val="#ppt_w"/>
                                          </p:val>
                                        </p:tav>
                                      </p:tavLst>
                                    </p:anim>
                                    <p:anim calcmode="lin" valueType="num">
                                      <p:cBhvr>
                                        <p:cTn id="2215" dur="100" fill="hold"/>
                                        <p:tgtEl>
                                          <p:spTgt spid="546"/>
                                        </p:tgtEl>
                                        <p:attrNameLst>
                                          <p:attrName>ppt_h</p:attrName>
                                        </p:attrNameLst>
                                      </p:cBhvr>
                                      <p:tavLst>
                                        <p:tav tm="0">
                                          <p:val>
                                            <p:strVal val="4*#ppt_h"/>
                                          </p:val>
                                        </p:tav>
                                        <p:tav tm="100000">
                                          <p:val>
                                            <p:strVal val="#ppt_h"/>
                                          </p:val>
                                        </p:tav>
                                      </p:tavLst>
                                    </p:anim>
                                  </p:childTnLst>
                                </p:cTn>
                              </p:par>
                            </p:childTnLst>
                          </p:cTn>
                        </p:par>
                        <p:par>
                          <p:cTn id="2216" fill="hold">
                            <p:stCondLst>
                              <p:cond delay="6100"/>
                            </p:stCondLst>
                            <p:childTnLst>
                              <p:par>
                                <p:cTn id="2217" presetID="23" presetClass="entr" presetSubtype="32" fill="hold" grpId="0" nodeType="afterEffect">
                                  <p:stCondLst>
                                    <p:cond delay="0"/>
                                  </p:stCondLst>
                                  <p:iterate>
                                    <p:tmAbs val="0"/>
                                  </p:iterate>
                                  <p:childTnLst>
                                    <p:set>
                                      <p:cBhvr>
                                        <p:cTn id="2218" fill="hold"/>
                                        <p:tgtEl>
                                          <p:spTgt spid="547"/>
                                        </p:tgtEl>
                                        <p:attrNameLst>
                                          <p:attrName>style.visibility</p:attrName>
                                        </p:attrNameLst>
                                      </p:cBhvr>
                                      <p:to>
                                        <p:strVal val="visible"/>
                                      </p:to>
                                    </p:set>
                                    <p:anim calcmode="lin" valueType="num">
                                      <p:cBhvr>
                                        <p:cTn id="2219" dur="100" fill="hold"/>
                                        <p:tgtEl>
                                          <p:spTgt spid="547"/>
                                        </p:tgtEl>
                                        <p:attrNameLst>
                                          <p:attrName>ppt_w</p:attrName>
                                        </p:attrNameLst>
                                      </p:cBhvr>
                                      <p:tavLst>
                                        <p:tav tm="0">
                                          <p:val>
                                            <p:strVal val="4*#ppt_w"/>
                                          </p:val>
                                        </p:tav>
                                        <p:tav tm="100000">
                                          <p:val>
                                            <p:strVal val="#ppt_w"/>
                                          </p:val>
                                        </p:tav>
                                      </p:tavLst>
                                    </p:anim>
                                    <p:anim calcmode="lin" valueType="num">
                                      <p:cBhvr>
                                        <p:cTn id="2220" dur="100" fill="hold"/>
                                        <p:tgtEl>
                                          <p:spTgt spid="547"/>
                                        </p:tgtEl>
                                        <p:attrNameLst>
                                          <p:attrName>ppt_h</p:attrName>
                                        </p:attrNameLst>
                                      </p:cBhvr>
                                      <p:tavLst>
                                        <p:tav tm="0">
                                          <p:val>
                                            <p:strVal val="4*#ppt_h"/>
                                          </p:val>
                                        </p:tav>
                                        <p:tav tm="100000">
                                          <p:val>
                                            <p:strVal val="#ppt_h"/>
                                          </p:val>
                                        </p:tav>
                                      </p:tavLst>
                                    </p:anim>
                                  </p:childTnLst>
                                </p:cTn>
                              </p:par>
                            </p:childTnLst>
                          </p:cTn>
                        </p:par>
                        <p:par>
                          <p:cTn id="2221" fill="hold">
                            <p:stCondLst>
                              <p:cond delay="6200"/>
                            </p:stCondLst>
                            <p:childTnLst>
                              <p:par>
                                <p:cTn id="2222" presetID="23" presetClass="entr" presetSubtype="32" fill="hold" grpId="0" nodeType="afterEffect">
                                  <p:stCondLst>
                                    <p:cond delay="0"/>
                                  </p:stCondLst>
                                  <p:iterate>
                                    <p:tmAbs val="0"/>
                                  </p:iterate>
                                  <p:childTnLst>
                                    <p:set>
                                      <p:cBhvr>
                                        <p:cTn id="2223" fill="hold"/>
                                        <p:tgtEl>
                                          <p:spTgt spid="548"/>
                                        </p:tgtEl>
                                        <p:attrNameLst>
                                          <p:attrName>style.visibility</p:attrName>
                                        </p:attrNameLst>
                                      </p:cBhvr>
                                      <p:to>
                                        <p:strVal val="visible"/>
                                      </p:to>
                                    </p:set>
                                    <p:anim calcmode="lin" valueType="num">
                                      <p:cBhvr>
                                        <p:cTn id="2224" dur="100" fill="hold"/>
                                        <p:tgtEl>
                                          <p:spTgt spid="548"/>
                                        </p:tgtEl>
                                        <p:attrNameLst>
                                          <p:attrName>ppt_w</p:attrName>
                                        </p:attrNameLst>
                                      </p:cBhvr>
                                      <p:tavLst>
                                        <p:tav tm="0">
                                          <p:val>
                                            <p:strVal val="4*#ppt_w"/>
                                          </p:val>
                                        </p:tav>
                                        <p:tav tm="100000">
                                          <p:val>
                                            <p:strVal val="#ppt_w"/>
                                          </p:val>
                                        </p:tav>
                                      </p:tavLst>
                                    </p:anim>
                                    <p:anim calcmode="lin" valueType="num">
                                      <p:cBhvr>
                                        <p:cTn id="2225" dur="100" fill="hold"/>
                                        <p:tgtEl>
                                          <p:spTgt spid="548"/>
                                        </p:tgtEl>
                                        <p:attrNameLst>
                                          <p:attrName>ppt_h</p:attrName>
                                        </p:attrNameLst>
                                      </p:cBhvr>
                                      <p:tavLst>
                                        <p:tav tm="0">
                                          <p:val>
                                            <p:strVal val="4*#ppt_h"/>
                                          </p:val>
                                        </p:tav>
                                        <p:tav tm="100000">
                                          <p:val>
                                            <p:strVal val="#ppt_h"/>
                                          </p:val>
                                        </p:tav>
                                      </p:tavLst>
                                    </p:anim>
                                  </p:childTnLst>
                                </p:cTn>
                              </p:par>
                            </p:childTnLst>
                          </p:cTn>
                        </p:par>
                        <p:par>
                          <p:cTn id="2226" fill="hold">
                            <p:stCondLst>
                              <p:cond delay="6300"/>
                            </p:stCondLst>
                            <p:childTnLst>
                              <p:par>
                                <p:cTn id="2227" presetID="23" presetClass="entr" presetSubtype="32" fill="hold" grpId="0" nodeType="afterEffect">
                                  <p:stCondLst>
                                    <p:cond delay="0"/>
                                  </p:stCondLst>
                                  <p:iterate>
                                    <p:tmAbs val="0"/>
                                  </p:iterate>
                                  <p:childTnLst>
                                    <p:set>
                                      <p:cBhvr>
                                        <p:cTn id="2228" fill="hold"/>
                                        <p:tgtEl>
                                          <p:spTgt spid="549"/>
                                        </p:tgtEl>
                                        <p:attrNameLst>
                                          <p:attrName>style.visibility</p:attrName>
                                        </p:attrNameLst>
                                      </p:cBhvr>
                                      <p:to>
                                        <p:strVal val="visible"/>
                                      </p:to>
                                    </p:set>
                                    <p:anim calcmode="lin" valueType="num">
                                      <p:cBhvr>
                                        <p:cTn id="2229" dur="100" fill="hold"/>
                                        <p:tgtEl>
                                          <p:spTgt spid="549"/>
                                        </p:tgtEl>
                                        <p:attrNameLst>
                                          <p:attrName>ppt_w</p:attrName>
                                        </p:attrNameLst>
                                      </p:cBhvr>
                                      <p:tavLst>
                                        <p:tav tm="0">
                                          <p:val>
                                            <p:strVal val="4*#ppt_w"/>
                                          </p:val>
                                        </p:tav>
                                        <p:tav tm="100000">
                                          <p:val>
                                            <p:strVal val="#ppt_w"/>
                                          </p:val>
                                        </p:tav>
                                      </p:tavLst>
                                    </p:anim>
                                    <p:anim calcmode="lin" valueType="num">
                                      <p:cBhvr>
                                        <p:cTn id="2230" dur="100" fill="hold"/>
                                        <p:tgtEl>
                                          <p:spTgt spid="549"/>
                                        </p:tgtEl>
                                        <p:attrNameLst>
                                          <p:attrName>ppt_h</p:attrName>
                                        </p:attrNameLst>
                                      </p:cBhvr>
                                      <p:tavLst>
                                        <p:tav tm="0">
                                          <p:val>
                                            <p:strVal val="4*#ppt_h"/>
                                          </p:val>
                                        </p:tav>
                                        <p:tav tm="100000">
                                          <p:val>
                                            <p:strVal val="#ppt_h"/>
                                          </p:val>
                                        </p:tav>
                                      </p:tavLst>
                                    </p:anim>
                                  </p:childTnLst>
                                </p:cTn>
                              </p:par>
                            </p:childTnLst>
                          </p:cTn>
                        </p:par>
                        <p:par>
                          <p:cTn id="2231" fill="hold">
                            <p:stCondLst>
                              <p:cond delay="6400"/>
                            </p:stCondLst>
                            <p:childTnLst>
                              <p:par>
                                <p:cTn id="2232" presetID="23" presetClass="entr" presetSubtype="32" fill="hold" grpId="0" nodeType="afterEffect">
                                  <p:stCondLst>
                                    <p:cond delay="0"/>
                                  </p:stCondLst>
                                  <p:iterate>
                                    <p:tmAbs val="0"/>
                                  </p:iterate>
                                  <p:childTnLst>
                                    <p:set>
                                      <p:cBhvr>
                                        <p:cTn id="2233" fill="hold"/>
                                        <p:tgtEl>
                                          <p:spTgt spid="550"/>
                                        </p:tgtEl>
                                        <p:attrNameLst>
                                          <p:attrName>style.visibility</p:attrName>
                                        </p:attrNameLst>
                                      </p:cBhvr>
                                      <p:to>
                                        <p:strVal val="visible"/>
                                      </p:to>
                                    </p:set>
                                    <p:anim calcmode="lin" valueType="num">
                                      <p:cBhvr>
                                        <p:cTn id="2234" dur="100" fill="hold"/>
                                        <p:tgtEl>
                                          <p:spTgt spid="550"/>
                                        </p:tgtEl>
                                        <p:attrNameLst>
                                          <p:attrName>ppt_w</p:attrName>
                                        </p:attrNameLst>
                                      </p:cBhvr>
                                      <p:tavLst>
                                        <p:tav tm="0">
                                          <p:val>
                                            <p:strVal val="4*#ppt_w"/>
                                          </p:val>
                                        </p:tav>
                                        <p:tav tm="100000">
                                          <p:val>
                                            <p:strVal val="#ppt_w"/>
                                          </p:val>
                                        </p:tav>
                                      </p:tavLst>
                                    </p:anim>
                                    <p:anim calcmode="lin" valueType="num">
                                      <p:cBhvr>
                                        <p:cTn id="2235" dur="100" fill="hold"/>
                                        <p:tgtEl>
                                          <p:spTgt spid="550"/>
                                        </p:tgtEl>
                                        <p:attrNameLst>
                                          <p:attrName>ppt_h</p:attrName>
                                        </p:attrNameLst>
                                      </p:cBhvr>
                                      <p:tavLst>
                                        <p:tav tm="0">
                                          <p:val>
                                            <p:strVal val="4*#ppt_h"/>
                                          </p:val>
                                        </p:tav>
                                        <p:tav tm="100000">
                                          <p:val>
                                            <p:strVal val="#ppt_h"/>
                                          </p:val>
                                        </p:tav>
                                      </p:tavLst>
                                    </p:anim>
                                  </p:childTnLst>
                                </p:cTn>
                              </p:par>
                            </p:childTnLst>
                          </p:cTn>
                        </p:par>
                        <p:par>
                          <p:cTn id="2236" fill="hold">
                            <p:stCondLst>
                              <p:cond delay="6500"/>
                            </p:stCondLst>
                            <p:childTnLst>
                              <p:par>
                                <p:cTn id="2237" presetID="23" presetClass="entr" presetSubtype="32" fill="hold" grpId="0" nodeType="afterEffect">
                                  <p:stCondLst>
                                    <p:cond delay="0"/>
                                  </p:stCondLst>
                                  <p:iterate>
                                    <p:tmAbs val="0"/>
                                  </p:iterate>
                                  <p:childTnLst>
                                    <p:set>
                                      <p:cBhvr>
                                        <p:cTn id="2238" fill="hold"/>
                                        <p:tgtEl>
                                          <p:spTgt spid="551"/>
                                        </p:tgtEl>
                                        <p:attrNameLst>
                                          <p:attrName>style.visibility</p:attrName>
                                        </p:attrNameLst>
                                      </p:cBhvr>
                                      <p:to>
                                        <p:strVal val="visible"/>
                                      </p:to>
                                    </p:set>
                                    <p:anim calcmode="lin" valueType="num">
                                      <p:cBhvr>
                                        <p:cTn id="2239" dur="100" fill="hold"/>
                                        <p:tgtEl>
                                          <p:spTgt spid="551"/>
                                        </p:tgtEl>
                                        <p:attrNameLst>
                                          <p:attrName>ppt_w</p:attrName>
                                        </p:attrNameLst>
                                      </p:cBhvr>
                                      <p:tavLst>
                                        <p:tav tm="0">
                                          <p:val>
                                            <p:strVal val="4*#ppt_w"/>
                                          </p:val>
                                        </p:tav>
                                        <p:tav tm="100000">
                                          <p:val>
                                            <p:strVal val="#ppt_w"/>
                                          </p:val>
                                        </p:tav>
                                      </p:tavLst>
                                    </p:anim>
                                    <p:anim calcmode="lin" valueType="num">
                                      <p:cBhvr>
                                        <p:cTn id="2240" dur="100" fill="hold"/>
                                        <p:tgtEl>
                                          <p:spTgt spid="551"/>
                                        </p:tgtEl>
                                        <p:attrNameLst>
                                          <p:attrName>ppt_h</p:attrName>
                                        </p:attrNameLst>
                                      </p:cBhvr>
                                      <p:tavLst>
                                        <p:tav tm="0">
                                          <p:val>
                                            <p:strVal val="4*#ppt_h"/>
                                          </p:val>
                                        </p:tav>
                                        <p:tav tm="100000">
                                          <p:val>
                                            <p:strVal val="#ppt_h"/>
                                          </p:val>
                                        </p:tav>
                                      </p:tavLst>
                                    </p:anim>
                                  </p:childTnLst>
                                </p:cTn>
                              </p:par>
                            </p:childTnLst>
                          </p:cTn>
                        </p:par>
                        <p:par>
                          <p:cTn id="2241" fill="hold">
                            <p:stCondLst>
                              <p:cond delay="6600"/>
                            </p:stCondLst>
                            <p:childTnLst>
                              <p:par>
                                <p:cTn id="2242" presetID="23" presetClass="entr" presetSubtype="32" fill="hold" grpId="0" nodeType="afterEffect">
                                  <p:stCondLst>
                                    <p:cond delay="0"/>
                                  </p:stCondLst>
                                  <p:iterate>
                                    <p:tmAbs val="0"/>
                                  </p:iterate>
                                  <p:childTnLst>
                                    <p:set>
                                      <p:cBhvr>
                                        <p:cTn id="2243" fill="hold"/>
                                        <p:tgtEl>
                                          <p:spTgt spid="552"/>
                                        </p:tgtEl>
                                        <p:attrNameLst>
                                          <p:attrName>style.visibility</p:attrName>
                                        </p:attrNameLst>
                                      </p:cBhvr>
                                      <p:to>
                                        <p:strVal val="visible"/>
                                      </p:to>
                                    </p:set>
                                    <p:anim calcmode="lin" valueType="num">
                                      <p:cBhvr>
                                        <p:cTn id="2244" dur="100" fill="hold"/>
                                        <p:tgtEl>
                                          <p:spTgt spid="552"/>
                                        </p:tgtEl>
                                        <p:attrNameLst>
                                          <p:attrName>ppt_w</p:attrName>
                                        </p:attrNameLst>
                                      </p:cBhvr>
                                      <p:tavLst>
                                        <p:tav tm="0">
                                          <p:val>
                                            <p:strVal val="4*#ppt_w"/>
                                          </p:val>
                                        </p:tav>
                                        <p:tav tm="100000">
                                          <p:val>
                                            <p:strVal val="#ppt_w"/>
                                          </p:val>
                                        </p:tav>
                                      </p:tavLst>
                                    </p:anim>
                                    <p:anim calcmode="lin" valueType="num">
                                      <p:cBhvr>
                                        <p:cTn id="2245" dur="100" fill="hold"/>
                                        <p:tgtEl>
                                          <p:spTgt spid="552"/>
                                        </p:tgtEl>
                                        <p:attrNameLst>
                                          <p:attrName>ppt_h</p:attrName>
                                        </p:attrNameLst>
                                      </p:cBhvr>
                                      <p:tavLst>
                                        <p:tav tm="0">
                                          <p:val>
                                            <p:strVal val="4*#ppt_h"/>
                                          </p:val>
                                        </p:tav>
                                        <p:tav tm="100000">
                                          <p:val>
                                            <p:strVal val="#ppt_h"/>
                                          </p:val>
                                        </p:tav>
                                      </p:tavLst>
                                    </p:anim>
                                  </p:childTnLst>
                                </p:cTn>
                              </p:par>
                            </p:childTnLst>
                          </p:cTn>
                        </p:par>
                        <p:par>
                          <p:cTn id="2246" fill="hold">
                            <p:stCondLst>
                              <p:cond delay="6700"/>
                            </p:stCondLst>
                            <p:childTnLst>
                              <p:par>
                                <p:cTn id="2247" presetID="23" presetClass="entr" presetSubtype="32" fill="hold" grpId="0" nodeType="afterEffect">
                                  <p:stCondLst>
                                    <p:cond delay="0"/>
                                  </p:stCondLst>
                                  <p:iterate>
                                    <p:tmAbs val="0"/>
                                  </p:iterate>
                                  <p:childTnLst>
                                    <p:set>
                                      <p:cBhvr>
                                        <p:cTn id="2248" fill="hold"/>
                                        <p:tgtEl>
                                          <p:spTgt spid="553"/>
                                        </p:tgtEl>
                                        <p:attrNameLst>
                                          <p:attrName>style.visibility</p:attrName>
                                        </p:attrNameLst>
                                      </p:cBhvr>
                                      <p:to>
                                        <p:strVal val="visible"/>
                                      </p:to>
                                    </p:set>
                                    <p:anim calcmode="lin" valueType="num">
                                      <p:cBhvr>
                                        <p:cTn id="2249" dur="100" fill="hold"/>
                                        <p:tgtEl>
                                          <p:spTgt spid="553"/>
                                        </p:tgtEl>
                                        <p:attrNameLst>
                                          <p:attrName>ppt_w</p:attrName>
                                        </p:attrNameLst>
                                      </p:cBhvr>
                                      <p:tavLst>
                                        <p:tav tm="0">
                                          <p:val>
                                            <p:strVal val="4*#ppt_w"/>
                                          </p:val>
                                        </p:tav>
                                        <p:tav tm="100000">
                                          <p:val>
                                            <p:strVal val="#ppt_w"/>
                                          </p:val>
                                        </p:tav>
                                      </p:tavLst>
                                    </p:anim>
                                    <p:anim calcmode="lin" valueType="num">
                                      <p:cBhvr>
                                        <p:cTn id="2250" dur="100" fill="hold"/>
                                        <p:tgtEl>
                                          <p:spTgt spid="553"/>
                                        </p:tgtEl>
                                        <p:attrNameLst>
                                          <p:attrName>ppt_h</p:attrName>
                                        </p:attrNameLst>
                                      </p:cBhvr>
                                      <p:tavLst>
                                        <p:tav tm="0">
                                          <p:val>
                                            <p:strVal val="4*#ppt_h"/>
                                          </p:val>
                                        </p:tav>
                                        <p:tav tm="100000">
                                          <p:val>
                                            <p:strVal val="#ppt_h"/>
                                          </p:val>
                                        </p:tav>
                                      </p:tavLst>
                                    </p:anim>
                                  </p:childTnLst>
                                </p:cTn>
                              </p:par>
                            </p:childTnLst>
                          </p:cTn>
                        </p:par>
                        <p:par>
                          <p:cTn id="2251" fill="hold">
                            <p:stCondLst>
                              <p:cond delay="6800"/>
                            </p:stCondLst>
                            <p:childTnLst>
                              <p:par>
                                <p:cTn id="2252" presetID="23" presetClass="entr" presetSubtype="32" fill="hold" grpId="0" nodeType="afterEffect">
                                  <p:stCondLst>
                                    <p:cond delay="0"/>
                                  </p:stCondLst>
                                  <p:iterate>
                                    <p:tmAbs val="0"/>
                                  </p:iterate>
                                  <p:childTnLst>
                                    <p:set>
                                      <p:cBhvr>
                                        <p:cTn id="2253" fill="hold"/>
                                        <p:tgtEl>
                                          <p:spTgt spid="554"/>
                                        </p:tgtEl>
                                        <p:attrNameLst>
                                          <p:attrName>style.visibility</p:attrName>
                                        </p:attrNameLst>
                                      </p:cBhvr>
                                      <p:to>
                                        <p:strVal val="visible"/>
                                      </p:to>
                                    </p:set>
                                    <p:anim calcmode="lin" valueType="num">
                                      <p:cBhvr>
                                        <p:cTn id="2254" dur="100" fill="hold"/>
                                        <p:tgtEl>
                                          <p:spTgt spid="554"/>
                                        </p:tgtEl>
                                        <p:attrNameLst>
                                          <p:attrName>ppt_w</p:attrName>
                                        </p:attrNameLst>
                                      </p:cBhvr>
                                      <p:tavLst>
                                        <p:tav tm="0">
                                          <p:val>
                                            <p:strVal val="4*#ppt_w"/>
                                          </p:val>
                                        </p:tav>
                                        <p:tav tm="100000">
                                          <p:val>
                                            <p:strVal val="#ppt_w"/>
                                          </p:val>
                                        </p:tav>
                                      </p:tavLst>
                                    </p:anim>
                                    <p:anim calcmode="lin" valueType="num">
                                      <p:cBhvr>
                                        <p:cTn id="2255" dur="100" fill="hold"/>
                                        <p:tgtEl>
                                          <p:spTgt spid="554"/>
                                        </p:tgtEl>
                                        <p:attrNameLst>
                                          <p:attrName>ppt_h</p:attrName>
                                        </p:attrNameLst>
                                      </p:cBhvr>
                                      <p:tavLst>
                                        <p:tav tm="0">
                                          <p:val>
                                            <p:strVal val="4*#ppt_h"/>
                                          </p:val>
                                        </p:tav>
                                        <p:tav tm="100000">
                                          <p:val>
                                            <p:strVal val="#ppt_h"/>
                                          </p:val>
                                        </p:tav>
                                      </p:tavLst>
                                    </p:anim>
                                  </p:childTnLst>
                                </p:cTn>
                              </p:par>
                            </p:childTnLst>
                          </p:cTn>
                        </p:par>
                        <p:par>
                          <p:cTn id="2256" fill="hold">
                            <p:stCondLst>
                              <p:cond delay="6900"/>
                            </p:stCondLst>
                            <p:childTnLst>
                              <p:par>
                                <p:cTn id="2257" presetID="23" presetClass="entr" presetSubtype="32" fill="hold" grpId="0" nodeType="afterEffect">
                                  <p:stCondLst>
                                    <p:cond delay="0"/>
                                  </p:stCondLst>
                                  <p:iterate>
                                    <p:tmAbs val="0"/>
                                  </p:iterate>
                                  <p:childTnLst>
                                    <p:set>
                                      <p:cBhvr>
                                        <p:cTn id="2258" fill="hold"/>
                                        <p:tgtEl>
                                          <p:spTgt spid="555"/>
                                        </p:tgtEl>
                                        <p:attrNameLst>
                                          <p:attrName>style.visibility</p:attrName>
                                        </p:attrNameLst>
                                      </p:cBhvr>
                                      <p:to>
                                        <p:strVal val="visible"/>
                                      </p:to>
                                    </p:set>
                                    <p:anim calcmode="lin" valueType="num">
                                      <p:cBhvr>
                                        <p:cTn id="2259" dur="100" fill="hold"/>
                                        <p:tgtEl>
                                          <p:spTgt spid="555"/>
                                        </p:tgtEl>
                                        <p:attrNameLst>
                                          <p:attrName>ppt_w</p:attrName>
                                        </p:attrNameLst>
                                      </p:cBhvr>
                                      <p:tavLst>
                                        <p:tav tm="0">
                                          <p:val>
                                            <p:strVal val="4*#ppt_w"/>
                                          </p:val>
                                        </p:tav>
                                        <p:tav tm="100000">
                                          <p:val>
                                            <p:strVal val="#ppt_w"/>
                                          </p:val>
                                        </p:tav>
                                      </p:tavLst>
                                    </p:anim>
                                    <p:anim calcmode="lin" valueType="num">
                                      <p:cBhvr>
                                        <p:cTn id="2260" dur="100" fill="hold"/>
                                        <p:tgtEl>
                                          <p:spTgt spid="555"/>
                                        </p:tgtEl>
                                        <p:attrNameLst>
                                          <p:attrName>ppt_h</p:attrName>
                                        </p:attrNameLst>
                                      </p:cBhvr>
                                      <p:tavLst>
                                        <p:tav tm="0">
                                          <p:val>
                                            <p:strVal val="4*#ppt_h"/>
                                          </p:val>
                                        </p:tav>
                                        <p:tav tm="100000">
                                          <p:val>
                                            <p:strVal val="#ppt_h"/>
                                          </p:val>
                                        </p:tav>
                                      </p:tavLst>
                                    </p:anim>
                                  </p:childTnLst>
                                </p:cTn>
                              </p:par>
                            </p:childTnLst>
                          </p:cTn>
                        </p:par>
                        <p:par>
                          <p:cTn id="2261" fill="hold">
                            <p:stCondLst>
                              <p:cond delay="7000"/>
                            </p:stCondLst>
                            <p:childTnLst>
                              <p:par>
                                <p:cTn id="2262" presetID="23" presetClass="entr" presetSubtype="32" fill="hold" grpId="0" nodeType="afterEffect">
                                  <p:stCondLst>
                                    <p:cond delay="0"/>
                                  </p:stCondLst>
                                  <p:iterate>
                                    <p:tmAbs val="0"/>
                                  </p:iterate>
                                  <p:childTnLst>
                                    <p:set>
                                      <p:cBhvr>
                                        <p:cTn id="2263" fill="hold"/>
                                        <p:tgtEl>
                                          <p:spTgt spid="556"/>
                                        </p:tgtEl>
                                        <p:attrNameLst>
                                          <p:attrName>style.visibility</p:attrName>
                                        </p:attrNameLst>
                                      </p:cBhvr>
                                      <p:to>
                                        <p:strVal val="visible"/>
                                      </p:to>
                                    </p:set>
                                    <p:anim calcmode="lin" valueType="num">
                                      <p:cBhvr>
                                        <p:cTn id="2264" dur="100" fill="hold"/>
                                        <p:tgtEl>
                                          <p:spTgt spid="556"/>
                                        </p:tgtEl>
                                        <p:attrNameLst>
                                          <p:attrName>ppt_w</p:attrName>
                                        </p:attrNameLst>
                                      </p:cBhvr>
                                      <p:tavLst>
                                        <p:tav tm="0">
                                          <p:val>
                                            <p:strVal val="4*#ppt_w"/>
                                          </p:val>
                                        </p:tav>
                                        <p:tav tm="100000">
                                          <p:val>
                                            <p:strVal val="#ppt_w"/>
                                          </p:val>
                                        </p:tav>
                                      </p:tavLst>
                                    </p:anim>
                                    <p:anim calcmode="lin" valueType="num">
                                      <p:cBhvr>
                                        <p:cTn id="2265" dur="100" fill="hold"/>
                                        <p:tgtEl>
                                          <p:spTgt spid="556"/>
                                        </p:tgtEl>
                                        <p:attrNameLst>
                                          <p:attrName>ppt_h</p:attrName>
                                        </p:attrNameLst>
                                      </p:cBhvr>
                                      <p:tavLst>
                                        <p:tav tm="0">
                                          <p:val>
                                            <p:strVal val="4*#ppt_h"/>
                                          </p:val>
                                        </p:tav>
                                        <p:tav tm="100000">
                                          <p:val>
                                            <p:strVal val="#ppt_h"/>
                                          </p:val>
                                        </p:tav>
                                      </p:tavLst>
                                    </p:anim>
                                  </p:childTnLst>
                                </p:cTn>
                              </p:par>
                            </p:childTnLst>
                          </p:cTn>
                        </p:par>
                        <p:par>
                          <p:cTn id="2266" fill="hold">
                            <p:stCondLst>
                              <p:cond delay="7100"/>
                            </p:stCondLst>
                            <p:childTnLst>
                              <p:par>
                                <p:cTn id="2267" presetID="23" presetClass="entr" presetSubtype="32" fill="hold" grpId="0" nodeType="afterEffect">
                                  <p:stCondLst>
                                    <p:cond delay="0"/>
                                  </p:stCondLst>
                                  <p:iterate>
                                    <p:tmAbs val="0"/>
                                  </p:iterate>
                                  <p:childTnLst>
                                    <p:set>
                                      <p:cBhvr>
                                        <p:cTn id="2268" fill="hold"/>
                                        <p:tgtEl>
                                          <p:spTgt spid="557"/>
                                        </p:tgtEl>
                                        <p:attrNameLst>
                                          <p:attrName>style.visibility</p:attrName>
                                        </p:attrNameLst>
                                      </p:cBhvr>
                                      <p:to>
                                        <p:strVal val="visible"/>
                                      </p:to>
                                    </p:set>
                                    <p:anim calcmode="lin" valueType="num">
                                      <p:cBhvr>
                                        <p:cTn id="2269" dur="100" fill="hold"/>
                                        <p:tgtEl>
                                          <p:spTgt spid="557"/>
                                        </p:tgtEl>
                                        <p:attrNameLst>
                                          <p:attrName>ppt_w</p:attrName>
                                        </p:attrNameLst>
                                      </p:cBhvr>
                                      <p:tavLst>
                                        <p:tav tm="0">
                                          <p:val>
                                            <p:strVal val="4*#ppt_w"/>
                                          </p:val>
                                        </p:tav>
                                        <p:tav tm="100000">
                                          <p:val>
                                            <p:strVal val="#ppt_w"/>
                                          </p:val>
                                        </p:tav>
                                      </p:tavLst>
                                    </p:anim>
                                    <p:anim calcmode="lin" valueType="num">
                                      <p:cBhvr>
                                        <p:cTn id="2270" dur="100" fill="hold"/>
                                        <p:tgtEl>
                                          <p:spTgt spid="557"/>
                                        </p:tgtEl>
                                        <p:attrNameLst>
                                          <p:attrName>ppt_h</p:attrName>
                                        </p:attrNameLst>
                                      </p:cBhvr>
                                      <p:tavLst>
                                        <p:tav tm="0">
                                          <p:val>
                                            <p:strVal val="4*#ppt_h"/>
                                          </p:val>
                                        </p:tav>
                                        <p:tav tm="100000">
                                          <p:val>
                                            <p:strVal val="#ppt_h"/>
                                          </p:val>
                                        </p:tav>
                                      </p:tavLst>
                                    </p:anim>
                                  </p:childTnLst>
                                </p:cTn>
                              </p:par>
                            </p:childTnLst>
                          </p:cTn>
                        </p:par>
                        <p:par>
                          <p:cTn id="2271" fill="hold">
                            <p:stCondLst>
                              <p:cond delay="7200"/>
                            </p:stCondLst>
                            <p:childTnLst>
                              <p:par>
                                <p:cTn id="2272" presetID="23" presetClass="entr" presetSubtype="32" fill="hold" grpId="0" nodeType="afterEffect">
                                  <p:stCondLst>
                                    <p:cond delay="0"/>
                                  </p:stCondLst>
                                  <p:iterate>
                                    <p:tmAbs val="0"/>
                                  </p:iterate>
                                  <p:childTnLst>
                                    <p:set>
                                      <p:cBhvr>
                                        <p:cTn id="2273" fill="hold"/>
                                        <p:tgtEl>
                                          <p:spTgt spid="558"/>
                                        </p:tgtEl>
                                        <p:attrNameLst>
                                          <p:attrName>style.visibility</p:attrName>
                                        </p:attrNameLst>
                                      </p:cBhvr>
                                      <p:to>
                                        <p:strVal val="visible"/>
                                      </p:to>
                                    </p:set>
                                    <p:anim calcmode="lin" valueType="num">
                                      <p:cBhvr>
                                        <p:cTn id="2274" dur="100" fill="hold"/>
                                        <p:tgtEl>
                                          <p:spTgt spid="558"/>
                                        </p:tgtEl>
                                        <p:attrNameLst>
                                          <p:attrName>ppt_w</p:attrName>
                                        </p:attrNameLst>
                                      </p:cBhvr>
                                      <p:tavLst>
                                        <p:tav tm="0">
                                          <p:val>
                                            <p:strVal val="4*#ppt_w"/>
                                          </p:val>
                                        </p:tav>
                                        <p:tav tm="100000">
                                          <p:val>
                                            <p:strVal val="#ppt_w"/>
                                          </p:val>
                                        </p:tav>
                                      </p:tavLst>
                                    </p:anim>
                                    <p:anim calcmode="lin" valueType="num">
                                      <p:cBhvr>
                                        <p:cTn id="2275" dur="100" fill="hold"/>
                                        <p:tgtEl>
                                          <p:spTgt spid="558"/>
                                        </p:tgtEl>
                                        <p:attrNameLst>
                                          <p:attrName>ppt_h</p:attrName>
                                        </p:attrNameLst>
                                      </p:cBhvr>
                                      <p:tavLst>
                                        <p:tav tm="0">
                                          <p:val>
                                            <p:strVal val="4*#ppt_h"/>
                                          </p:val>
                                        </p:tav>
                                        <p:tav tm="100000">
                                          <p:val>
                                            <p:strVal val="#ppt_h"/>
                                          </p:val>
                                        </p:tav>
                                      </p:tavLst>
                                    </p:anim>
                                  </p:childTnLst>
                                </p:cTn>
                              </p:par>
                            </p:childTnLst>
                          </p:cTn>
                        </p:par>
                        <p:par>
                          <p:cTn id="2276" fill="hold">
                            <p:stCondLst>
                              <p:cond delay="7300"/>
                            </p:stCondLst>
                            <p:childTnLst>
                              <p:par>
                                <p:cTn id="2277" presetID="23" presetClass="entr" presetSubtype="32" fill="hold" grpId="0" nodeType="afterEffect">
                                  <p:stCondLst>
                                    <p:cond delay="0"/>
                                  </p:stCondLst>
                                  <p:iterate>
                                    <p:tmAbs val="0"/>
                                  </p:iterate>
                                  <p:childTnLst>
                                    <p:set>
                                      <p:cBhvr>
                                        <p:cTn id="2278" fill="hold"/>
                                        <p:tgtEl>
                                          <p:spTgt spid="559"/>
                                        </p:tgtEl>
                                        <p:attrNameLst>
                                          <p:attrName>style.visibility</p:attrName>
                                        </p:attrNameLst>
                                      </p:cBhvr>
                                      <p:to>
                                        <p:strVal val="visible"/>
                                      </p:to>
                                    </p:set>
                                    <p:anim calcmode="lin" valueType="num">
                                      <p:cBhvr>
                                        <p:cTn id="2279" dur="100" fill="hold"/>
                                        <p:tgtEl>
                                          <p:spTgt spid="559"/>
                                        </p:tgtEl>
                                        <p:attrNameLst>
                                          <p:attrName>ppt_w</p:attrName>
                                        </p:attrNameLst>
                                      </p:cBhvr>
                                      <p:tavLst>
                                        <p:tav tm="0">
                                          <p:val>
                                            <p:strVal val="4*#ppt_w"/>
                                          </p:val>
                                        </p:tav>
                                        <p:tav tm="100000">
                                          <p:val>
                                            <p:strVal val="#ppt_w"/>
                                          </p:val>
                                        </p:tav>
                                      </p:tavLst>
                                    </p:anim>
                                    <p:anim calcmode="lin" valueType="num">
                                      <p:cBhvr>
                                        <p:cTn id="2280" dur="100" fill="hold"/>
                                        <p:tgtEl>
                                          <p:spTgt spid="559"/>
                                        </p:tgtEl>
                                        <p:attrNameLst>
                                          <p:attrName>ppt_h</p:attrName>
                                        </p:attrNameLst>
                                      </p:cBhvr>
                                      <p:tavLst>
                                        <p:tav tm="0">
                                          <p:val>
                                            <p:strVal val="4*#ppt_h"/>
                                          </p:val>
                                        </p:tav>
                                        <p:tav tm="100000">
                                          <p:val>
                                            <p:strVal val="#ppt_h"/>
                                          </p:val>
                                        </p:tav>
                                      </p:tavLst>
                                    </p:anim>
                                  </p:childTnLst>
                                </p:cTn>
                              </p:par>
                            </p:childTnLst>
                          </p:cTn>
                        </p:par>
                        <p:par>
                          <p:cTn id="2281" fill="hold">
                            <p:stCondLst>
                              <p:cond delay="7400"/>
                            </p:stCondLst>
                            <p:childTnLst>
                              <p:par>
                                <p:cTn id="2282" presetID="23" presetClass="entr" presetSubtype="32" fill="hold" grpId="0" nodeType="afterEffect">
                                  <p:stCondLst>
                                    <p:cond delay="0"/>
                                  </p:stCondLst>
                                  <p:iterate>
                                    <p:tmAbs val="0"/>
                                  </p:iterate>
                                  <p:childTnLst>
                                    <p:set>
                                      <p:cBhvr>
                                        <p:cTn id="2283" fill="hold"/>
                                        <p:tgtEl>
                                          <p:spTgt spid="560"/>
                                        </p:tgtEl>
                                        <p:attrNameLst>
                                          <p:attrName>style.visibility</p:attrName>
                                        </p:attrNameLst>
                                      </p:cBhvr>
                                      <p:to>
                                        <p:strVal val="visible"/>
                                      </p:to>
                                    </p:set>
                                    <p:anim calcmode="lin" valueType="num">
                                      <p:cBhvr>
                                        <p:cTn id="2284" dur="100" fill="hold"/>
                                        <p:tgtEl>
                                          <p:spTgt spid="560"/>
                                        </p:tgtEl>
                                        <p:attrNameLst>
                                          <p:attrName>ppt_w</p:attrName>
                                        </p:attrNameLst>
                                      </p:cBhvr>
                                      <p:tavLst>
                                        <p:tav tm="0">
                                          <p:val>
                                            <p:strVal val="4*#ppt_w"/>
                                          </p:val>
                                        </p:tav>
                                        <p:tav tm="100000">
                                          <p:val>
                                            <p:strVal val="#ppt_w"/>
                                          </p:val>
                                        </p:tav>
                                      </p:tavLst>
                                    </p:anim>
                                    <p:anim calcmode="lin" valueType="num">
                                      <p:cBhvr>
                                        <p:cTn id="2285" dur="100" fill="hold"/>
                                        <p:tgtEl>
                                          <p:spTgt spid="560"/>
                                        </p:tgtEl>
                                        <p:attrNameLst>
                                          <p:attrName>ppt_h</p:attrName>
                                        </p:attrNameLst>
                                      </p:cBhvr>
                                      <p:tavLst>
                                        <p:tav tm="0">
                                          <p:val>
                                            <p:strVal val="4*#ppt_h"/>
                                          </p:val>
                                        </p:tav>
                                        <p:tav tm="100000">
                                          <p:val>
                                            <p:strVal val="#ppt_h"/>
                                          </p:val>
                                        </p:tav>
                                      </p:tavLst>
                                    </p:anim>
                                  </p:childTnLst>
                                </p:cTn>
                              </p:par>
                            </p:childTnLst>
                          </p:cTn>
                        </p:par>
                        <p:par>
                          <p:cTn id="2286" fill="hold">
                            <p:stCondLst>
                              <p:cond delay="7500"/>
                            </p:stCondLst>
                            <p:childTnLst>
                              <p:par>
                                <p:cTn id="2287" presetID="23" presetClass="entr" presetSubtype="32" fill="hold" grpId="0" nodeType="afterEffect">
                                  <p:stCondLst>
                                    <p:cond delay="0"/>
                                  </p:stCondLst>
                                  <p:iterate>
                                    <p:tmAbs val="0"/>
                                  </p:iterate>
                                  <p:childTnLst>
                                    <p:set>
                                      <p:cBhvr>
                                        <p:cTn id="2288" fill="hold"/>
                                        <p:tgtEl>
                                          <p:spTgt spid="561"/>
                                        </p:tgtEl>
                                        <p:attrNameLst>
                                          <p:attrName>style.visibility</p:attrName>
                                        </p:attrNameLst>
                                      </p:cBhvr>
                                      <p:to>
                                        <p:strVal val="visible"/>
                                      </p:to>
                                    </p:set>
                                    <p:anim calcmode="lin" valueType="num">
                                      <p:cBhvr>
                                        <p:cTn id="2289" dur="100" fill="hold"/>
                                        <p:tgtEl>
                                          <p:spTgt spid="561"/>
                                        </p:tgtEl>
                                        <p:attrNameLst>
                                          <p:attrName>ppt_w</p:attrName>
                                        </p:attrNameLst>
                                      </p:cBhvr>
                                      <p:tavLst>
                                        <p:tav tm="0">
                                          <p:val>
                                            <p:strVal val="4*#ppt_w"/>
                                          </p:val>
                                        </p:tav>
                                        <p:tav tm="100000">
                                          <p:val>
                                            <p:strVal val="#ppt_w"/>
                                          </p:val>
                                        </p:tav>
                                      </p:tavLst>
                                    </p:anim>
                                    <p:anim calcmode="lin" valueType="num">
                                      <p:cBhvr>
                                        <p:cTn id="2290" dur="100" fill="hold"/>
                                        <p:tgtEl>
                                          <p:spTgt spid="561"/>
                                        </p:tgtEl>
                                        <p:attrNameLst>
                                          <p:attrName>ppt_h</p:attrName>
                                        </p:attrNameLst>
                                      </p:cBhvr>
                                      <p:tavLst>
                                        <p:tav tm="0">
                                          <p:val>
                                            <p:strVal val="4*#ppt_h"/>
                                          </p:val>
                                        </p:tav>
                                        <p:tav tm="100000">
                                          <p:val>
                                            <p:strVal val="#ppt_h"/>
                                          </p:val>
                                        </p:tav>
                                      </p:tavLst>
                                    </p:anim>
                                  </p:childTnLst>
                                </p:cTn>
                              </p:par>
                            </p:childTnLst>
                          </p:cTn>
                        </p:par>
                        <p:par>
                          <p:cTn id="2291" fill="hold">
                            <p:stCondLst>
                              <p:cond delay="7600"/>
                            </p:stCondLst>
                            <p:childTnLst>
                              <p:par>
                                <p:cTn id="2292" presetID="23" presetClass="entr" presetSubtype="32" fill="hold" grpId="0" nodeType="afterEffect">
                                  <p:stCondLst>
                                    <p:cond delay="0"/>
                                  </p:stCondLst>
                                  <p:iterate>
                                    <p:tmAbs val="0"/>
                                  </p:iterate>
                                  <p:childTnLst>
                                    <p:set>
                                      <p:cBhvr>
                                        <p:cTn id="2293" fill="hold"/>
                                        <p:tgtEl>
                                          <p:spTgt spid="562"/>
                                        </p:tgtEl>
                                        <p:attrNameLst>
                                          <p:attrName>style.visibility</p:attrName>
                                        </p:attrNameLst>
                                      </p:cBhvr>
                                      <p:to>
                                        <p:strVal val="visible"/>
                                      </p:to>
                                    </p:set>
                                    <p:anim calcmode="lin" valueType="num">
                                      <p:cBhvr>
                                        <p:cTn id="2294" dur="100" fill="hold"/>
                                        <p:tgtEl>
                                          <p:spTgt spid="562"/>
                                        </p:tgtEl>
                                        <p:attrNameLst>
                                          <p:attrName>ppt_w</p:attrName>
                                        </p:attrNameLst>
                                      </p:cBhvr>
                                      <p:tavLst>
                                        <p:tav tm="0">
                                          <p:val>
                                            <p:strVal val="4*#ppt_w"/>
                                          </p:val>
                                        </p:tav>
                                        <p:tav tm="100000">
                                          <p:val>
                                            <p:strVal val="#ppt_w"/>
                                          </p:val>
                                        </p:tav>
                                      </p:tavLst>
                                    </p:anim>
                                    <p:anim calcmode="lin" valueType="num">
                                      <p:cBhvr>
                                        <p:cTn id="2295" dur="100" fill="hold"/>
                                        <p:tgtEl>
                                          <p:spTgt spid="562"/>
                                        </p:tgtEl>
                                        <p:attrNameLst>
                                          <p:attrName>ppt_h</p:attrName>
                                        </p:attrNameLst>
                                      </p:cBhvr>
                                      <p:tavLst>
                                        <p:tav tm="0">
                                          <p:val>
                                            <p:strVal val="4*#ppt_h"/>
                                          </p:val>
                                        </p:tav>
                                        <p:tav tm="100000">
                                          <p:val>
                                            <p:strVal val="#ppt_h"/>
                                          </p:val>
                                        </p:tav>
                                      </p:tavLst>
                                    </p:anim>
                                  </p:childTnLst>
                                </p:cTn>
                              </p:par>
                            </p:childTnLst>
                          </p:cTn>
                        </p:par>
                        <p:par>
                          <p:cTn id="2296" fill="hold">
                            <p:stCondLst>
                              <p:cond delay="7700"/>
                            </p:stCondLst>
                            <p:childTnLst>
                              <p:par>
                                <p:cTn id="2297" presetID="23" presetClass="entr" presetSubtype="32" fill="hold" grpId="0" nodeType="afterEffect">
                                  <p:stCondLst>
                                    <p:cond delay="0"/>
                                  </p:stCondLst>
                                  <p:iterate>
                                    <p:tmAbs val="0"/>
                                  </p:iterate>
                                  <p:childTnLst>
                                    <p:set>
                                      <p:cBhvr>
                                        <p:cTn id="2298" fill="hold"/>
                                        <p:tgtEl>
                                          <p:spTgt spid="563"/>
                                        </p:tgtEl>
                                        <p:attrNameLst>
                                          <p:attrName>style.visibility</p:attrName>
                                        </p:attrNameLst>
                                      </p:cBhvr>
                                      <p:to>
                                        <p:strVal val="visible"/>
                                      </p:to>
                                    </p:set>
                                    <p:anim calcmode="lin" valueType="num">
                                      <p:cBhvr>
                                        <p:cTn id="2299" dur="100" fill="hold"/>
                                        <p:tgtEl>
                                          <p:spTgt spid="563"/>
                                        </p:tgtEl>
                                        <p:attrNameLst>
                                          <p:attrName>ppt_w</p:attrName>
                                        </p:attrNameLst>
                                      </p:cBhvr>
                                      <p:tavLst>
                                        <p:tav tm="0">
                                          <p:val>
                                            <p:strVal val="4*#ppt_w"/>
                                          </p:val>
                                        </p:tav>
                                        <p:tav tm="100000">
                                          <p:val>
                                            <p:strVal val="#ppt_w"/>
                                          </p:val>
                                        </p:tav>
                                      </p:tavLst>
                                    </p:anim>
                                    <p:anim calcmode="lin" valueType="num">
                                      <p:cBhvr>
                                        <p:cTn id="2300" dur="100" fill="hold"/>
                                        <p:tgtEl>
                                          <p:spTgt spid="563"/>
                                        </p:tgtEl>
                                        <p:attrNameLst>
                                          <p:attrName>ppt_h</p:attrName>
                                        </p:attrNameLst>
                                      </p:cBhvr>
                                      <p:tavLst>
                                        <p:tav tm="0">
                                          <p:val>
                                            <p:strVal val="4*#ppt_h"/>
                                          </p:val>
                                        </p:tav>
                                        <p:tav tm="100000">
                                          <p:val>
                                            <p:strVal val="#ppt_h"/>
                                          </p:val>
                                        </p:tav>
                                      </p:tavLst>
                                    </p:anim>
                                  </p:childTnLst>
                                </p:cTn>
                              </p:par>
                            </p:childTnLst>
                          </p:cTn>
                        </p:par>
                        <p:par>
                          <p:cTn id="2301" fill="hold">
                            <p:stCondLst>
                              <p:cond delay="7800"/>
                            </p:stCondLst>
                            <p:childTnLst>
                              <p:par>
                                <p:cTn id="2302" presetID="23" presetClass="entr" presetSubtype="32" fill="hold" grpId="0" nodeType="afterEffect">
                                  <p:stCondLst>
                                    <p:cond delay="0"/>
                                  </p:stCondLst>
                                  <p:iterate>
                                    <p:tmAbs val="0"/>
                                  </p:iterate>
                                  <p:childTnLst>
                                    <p:set>
                                      <p:cBhvr>
                                        <p:cTn id="2303" fill="hold"/>
                                        <p:tgtEl>
                                          <p:spTgt spid="564"/>
                                        </p:tgtEl>
                                        <p:attrNameLst>
                                          <p:attrName>style.visibility</p:attrName>
                                        </p:attrNameLst>
                                      </p:cBhvr>
                                      <p:to>
                                        <p:strVal val="visible"/>
                                      </p:to>
                                    </p:set>
                                    <p:anim calcmode="lin" valueType="num">
                                      <p:cBhvr>
                                        <p:cTn id="2304" dur="100" fill="hold"/>
                                        <p:tgtEl>
                                          <p:spTgt spid="564"/>
                                        </p:tgtEl>
                                        <p:attrNameLst>
                                          <p:attrName>ppt_w</p:attrName>
                                        </p:attrNameLst>
                                      </p:cBhvr>
                                      <p:tavLst>
                                        <p:tav tm="0">
                                          <p:val>
                                            <p:strVal val="4*#ppt_w"/>
                                          </p:val>
                                        </p:tav>
                                        <p:tav tm="100000">
                                          <p:val>
                                            <p:strVal val="#ppt_w"/>
                                          </p:val>
                                        </p:tav>
                                      </p:tavLst>
                                    </p:anim>
                                    <p:anim calcmode="lin" valueType="num">
                                      <p:cBhvr>
                                        <p:cTn id="2305" dur="100" fill="hold"/>
                                        <p:tgtEl>
                                          <p:spTgt spid="564"/>
                                        </p:tgtEl>
                                        <p:attrNameLst>
                                          <p:attrName>ppt_h</p:attrName>
                                        </p:attrNameLst>
                                      </p:cBhvr>
                                      <p:tavLst>
                                        <p:tav tm="0">
                                          <p:val>
                                            <p:strVal val="4*#ppt_h"/>
                                          </p:val>
                                        </p:tav>
                                        <p:tav tm="100000">
                                          <p:val>
                                            <p:strVal val="#ppt_h"/>
                                          </p:val>
                                        </p:tav>
                                      </p:tavLst>
                                    </p:anim>
                                  </p:childTnLst>
                                </p:cTn>
                              </p:par>
                            </p:childTnLst>
                          </p:cTn>
                        </p:par>
                        <p:par>
                          <p:cTn id="2306" fill="hold">
                            <p:stCondLst>
                              <p:cond delay="7900"/>
                            </p:stCondLst>
                            <p:childTnLst>
                              <p:par>
                                <p:cTn id="2307" presetID="23" presetClass="entr" presetSubtype="32" fill="hold" grpId="0" nodeType="afterEffect">
                                  <p:stCondLst>
                                    <p:cond delay="0"/>
                                  </p:stCondLst>
                                  <p:iterate>
                                    <p:tmAbs val="0"/>
                                  </p:iterate>
                                  <p:childTnLst>
                                    <p:set>
                                      <p:cBhvr>
                                        <p:cTn id="2308" fill="hold"/>
                                        <p:tgtEl>
                                          <p:spTgt spid="565"/>
                                        </p:tgtEl>
                                        <p:attrNameLst>
                                          <p:attrName>style.visibility</p:attrName>
                                        </p:attrNameLst>
                                      </p:cBhvr>
                                      <p:to>
                                        <p:strVal val="visible"/>
                                      </p:to>
                                    </p:set>
                                    <p:anim calcmode="lin" valueType="num">
                                      <p:cBhvr>
                                        <p:cTn id="2309" dur="100" fill="hold"/>
                                        <p:tgtEl>
                                          <p:spTgt spid="565"/>
                                        </p:tgtEl>
                                        <p:attrNameLst>
                                          <p:attrName>ppt_w</p:attrName>
                                        </p:attrNameLst>
                                      </p:cBhvr>
                                      <p:tavLst>
                                        <p:tav tm="0">
                                          <p:val>
                                            <p:strVal val="4*#ppt_w"/>
                                          </p:val>
                                        </p:tav>
                                        <p:tav tm="100000">
                                          <p:val>
                                            <p:strVal val="#ppt_w"/>
                                          </p:val>
                                        </p:tav>
                                      </p:tavLst>
                                    </p:anim>
                                    <p:anim calcmode="lin" valueType="num">
                                      <p:cBhvr>
                                        <p:cTn id="2310" dur="100" fill="hold"/>
                                        <p:tgtEl>
                                          <p:spTgt spid="565"/>
                                        </p:tgtEl>
                                        <p:attrNameLst>
                                          <p:attrName>ppt_h</p:attrName>
                                        </p:attrNameLst>
                                      </p:cBhvr>
                                      <p:tavLst>
                                        <p:tav tm="0">
                                          <p:val>
                                            <p:strVal val="4*#ppt_h"/>
                                          </p:val>
                                        </p:tav>
                                        <p:tav tm="100000">
                                          <p:val>
                                            <p:strVal val="#ppt_h"/>
                                          </p:val>
                                        </p:tav>
                                      </p:tavLst>
                                    </p:anim>
                                  </p:childTnLst>
                                </p:cTn>
                              </p:par>
                            </p:childTnLst>
                          </p:cTn>
                        </p:par>
                        <p:par>
                          <p:cTn id="2311" fill="hold">
                            <p:stCondLst>
                              <p:cond delay="8000"/>
                            </p:stCondLst>
                            <p:childTnLst>
                              <p:par>
                                <p:cTn id="2312" presetID="23" presetClass="entr" presetSubtype="32" fill="hold" grpId="0" nodeType="afterEffect">
                                  <p:stCondLst>
                                    <p:cond delay="0"/>
                                  </p:stCondLst>
                                  <p:iterate>
                                    <p:tmAbs val="0"/>
                                  </p:iterate>
                                  <p:childTnLst>
                                    <p:set>
                                      <p:cBhvr>
                                        <p:cTn id="2313" fill="hold"/>
                                        <p:tgtEl>
                                          <p:spTgt spid="571"/>
                                        </p:tgtEl>
                                        <p:attrNameLst>
                                          <p:attrName>style.visibility</p:attrName>
                                        </p:attrNameLst>
                                      </p:cBhvr>
                                      <p:to>
                                        <p:strVal val="visible"/>
                                      </p:to>
                                    </p:set>
                                    <p:anim calcmode="lin" valueType="num">
                                      <p:cBhvr>
                                        <p:cTn id="2314" dur="100" fill="hold"/>
                                        <p:tgtEl>
                                          <p:spTgt spid="571"/>
                                        </p:tgtEl>
                                        <p:attrNameLst>
                                          <p:attrName>ppt_w</p:attrName>
                                        </p:attrNameLst>
                                      </p:cBhvr>
                                      <p:tavLst>
                                        <p:tav tm="0">
                                          <p:val>
                                            <p:strVal val="4*#ppt_w"/>
                                          </p:val>
                                        </p:tav>
                                        <p:tav tm="100000">
                                          <p:val>
                                            <p:strVal val="#ppt_w"/>
                                          </p:val>
                                        </p:tav>
                                      </p:tavLst>
                                    </p:anim>
                                    <p:anim calcmode="lin" valueType="num">
                                      <p:cBhvr>
                                        <p:cTn id="2315" dur="100" fill="hold"/>
                                        <p:tgtEl>
                                          <p:spTgt spid="571"/>
                                        </p:tgtEl>
                                        <p:attrNameLst>
                                          <p:attrName>ppt_h</p:attrName>
                                        </p:attrNameLst>
                                      </p:cBhvr>
                                      <p:tavLst>
                                        <p:tav tm="0">
                                          <p:val>
                                            <p:strVal val="4*#ppt_h"/>
                                          </p:val>
                                        </p:tav>
                                        <p:tav tm="100000">
                                          <p:val>
                                            <p:strVal val="#ppt_h"/>
                                          </p:val>
                                        </p:tav>
                                      </p:tavLst>
                                    </p:anim>
                                  </p:childTnLst>
                                </p:cTn>
                              </p:par>
                            </p:childTnLst>
                          </p:cTn>
                        </p:par>
                        <p:par>
                          <p:cTn id="2316" fill="hold">
                            <p:stCondLst>
                              <p:cond delay="8100"/>
                            </p:stCondLst>
                            <p:childTnLst>
                              <p:par>
                                <p:cTn id="2317" presetID="23" presetClass="entr" presetSubtype="32" fill="hold" grpId="0" nodeType="afterEffect">
                                  <p:stCondLst>
                                    <p:cond delay="0"/>
                                  </p:stCondLst>
                                  <p:iterate>
                                    <p:tmAbs val="0"/>
                                  </p:iterate>
                                  <p:childTnLst>
                                    <p:set>
                                      <p:cBhvr>
                                        <p:cTn id="2318" fill="hold"/>
                                        <p:tgtEl>
                                          <p:spTgt spid="572"/>
                                        </p:tgtEl>
                                        <p:attrNameLst>
                                          <p:attrName>style.visibility</p:attrName>
                                        </p:attrNameLst>
                                      </p:cBhvr>
                                      <p:to>
                                        <p:strVal val="visible"/>
                                      </p:to>
                                    </p:set>
                                    <p:anim calcmode="lin" valueType="num">
                                      <p:cBhvr>
                                        <p:cTn id="2319" dur="100" fill="hold"/>
                                        <p:tgtEl>
                                          <p:spTgt spid="572"/>
                                        </p:tgtEl>
                                        <p:attrNameLst>
                                          <p:attrName>ppt_w</p:attrName>
                                        </p:attrNameLst>
                                      </p:cBhvr>
                                      <p:tavLst>
                                        <p:tav tm="0">
                                          <p:val>
                                            <p:strVal val="4*#ppt_w"/>
                                          </p:val>
                                        </p:tav>
                                        <p:tav tm="100000">
                                          <p:val>
                                            <p:strVal val="#ppt_w"/>
                                          </p:val>
                                        </p:tav>
                                      </p:tavLst>
                                    </p:anim>
                                    <p:anim calcmode="lin" valueType="num">
                                      <p:cBhvr>
                                        <p:cTn id="2320" dur="100" fill="hold"/>
                                        <p:tgtEl>
                                          <p:spTgt spid="572"/>
                                        </p:tgtEl>
                                        <p:attrNameLst>
                                          <p:attrName>ppt_h</p:attrName>
                                        </p:attrNameLst>
                                      </p:cBhvr>
                                      <p:tavLst>
                                        <p:tav tm="0">
                                          <p:val>
                                            <p:strVal val="4*#ppt_h"/>
                                          </p:val>
                                        </p:tav>
                                        <p:tav tm="100000">
                                          <p:val>
                                            <p:strVal val="#ppt_h"/>
                                          </p:val>
                                        </p:tav>
                                      </p:tavLst>
                                    </p:anim>
                                  </p:childTnLst>
                                </p:cTn>
                              </p:par>
                            </p:childTnLst>
                          </p:cTn>
                        </p:par>
                        <p:par>
                          <p:cTn id="2321" fill="hold">
                            <p:stCondLst>
                              <p:cond delay="8200"/>
                            </p:stCondLst>
                            <p:childTnLst>
                              <p:par>
                                <p:cTn id="2322" presetID="23" presetClass="entr" presetSubtype="32" fill="hold" grpId="0" nodeType="afterEffect">
                                  <p:stCondLst>
                                    <p:cond delay="0"/>
                                  </p:stCondLst>
                                  <p:iterate>
                                    <p:tmAbs val="0"/>
                                  </p:iterate>
                                  <p:childTnLst>
                                    <p:set>
                                      <p:cBhvr>
                                        <p:cTn id="2323" fill="hold"/>
                                        <p:tgtEl>
                                          <p:spTgt spid="573"/>
                                        </p:tgtEl>
                                        <p:attrNameLst>
                                          <p:attrName>style.visibility</p:attrName>
                                        </p:attrNameLst>
                                      </p:cBhvr>
                                      <p:to>
                                        <p:strVal val="visible"/>
                                      </p:to>
                                    </p:set>
                                    <p:anim calcmode="lin" valueType="num">
                                      <p:cBhvr>
                                        <p:cTn id="2324" dur="100" fill="hold"/>
                                        <p:tgtEl>
                                          <p:spTgt spid="573"/>
                                        </p:tgtEl>
                                        <p:attrNameLst>
                                          <p:attrName>ppt_w</p:attrName>
                                        </p:attrNameLst>
                                      </p:cBhvr>
                                      <p:tavLst>
                                        <p:tav tm="0">
                                          <p:val>
                                            <p:strVal val="4*#ppt_w"/>
                                          </p:val>
                                        </p:tav>
                                        <p:tav tm="100000">
                                          <p:val>
                                            <p:strVal val="#ppt_w"/>
                                          </p:val>
                                        </p:tav>
                                      </p:tavLst>
                                    </p:anim>
                                    <p:anim calcmode="lin" valueType="num">
                                      <p:cBhvr>
                                        <p:cTn id="2325" dur="100" fill="hold"/>
                                        <p:tgtEl>
                                          <p:spTgt spid="573"/>
                                        </p:tgtEl>
                                        <p:attrNameLst>
                                          <p:attrName>ppt_h</p:attrName>
                                        </p:attrNameLst>
                                      </p:cBhvr>
                                      <p:tavLst>
                                        <p:tav tm="0">
                                          <p:val>
                                            <p:strVal val="4*#ppt_h"/>
                                          </p:val>
                                        </p:tav>
                                        <p:tav tm="100000">
                                          <p:val>
                                            <p:strVal val="#ppt_h"/>
                                          </p:val>
                                        </p:tav>
                                      </p:tavLst>
                                    </p:anim>
                                  </p:childTnLst>
                                </p:cTn>
                              </p:par>
                            </p:childTnLst>
                          </p:cTn>
                        </p:par>
                        <p:par>
                          <p:cTn id="2326" fill="hold">
                            <p:stCondLst>
                              <p:cond delay="8300"/>
                            </p:stCondLst>
                            <p:childTnLst>
                              <p:par>
                                <p:cTn id="2327" presetID="23" presetClass="entr" presetSubtype="32" fill="hold" grpId="0" nodeType="afterEffect">
                                  <p:stCondLst>
                                    <p:cond delay="0"/>
                                  </p:stCondLst>
                                  <p:iterate>
                                    <p:tmAbs val="0"/>
                                  </p:iterate>
                                  <p:childTnLst>
                                    <p:set>
                                      <p:cBhvr>
                                        <p:cTn id="2328" fill="hold"/>
                                        <p:tgtEl>
                                          <p:spTgt spid="574"/>
                                        </p:tgtEl>
                                        <p:attrNameLst>
                                          <p:attrName>style.visibility</p:attrName>
                                        </p:attrNameLst>
                                      </p:cBhvr>
                                      <p:to>
                                        <p:strVal val="visible"/>
                                      </p:to>
                                    </p:set>
                                    <p:anim calcmode="lin" valueType="num">
                                      <p:cBhvr>
                                        <p:cTn id="2329" dur="100" fill="hold"/>
                                        <p:tgtEl>
                                          <p:spTgt spid="574"/>
                                        </p:tgtEl>
                                        <p:attrNameLst>
                                          <p:attrName>ppt_w</p:attrName>
                                        </p:attrNameLst>
                                      </p:cBhvr>
                                      <p:tavLst>
                                        <p:tav tm="0">
                                          <p:val>
                                            <p:strVal val="4*#ppt_w"/>
                                          </p:val>
                                        </p:tav>
                                        <p:tav tm="100000">
                                          <p:val>
                                            <p:strVal val="#ppt_w"/>
                                          </p:val>
                                        </p:tav>
                                      </p:tavLst>
                                    </p:anim>
                                    <p:anim calcmode="lin" valueType="num">
                                      <p:cBhvr>
                                        <p:cTn id="2330" dur="100" fill="hold"/>
                                        <p:tgtEl>
                                          <p:spTgt spid="574"/>
                                        </p:tgtEl>
                                        <p:attrNameLst>
                                          <p:attrName>ppt_h</p:attrName>
                                        </p:attrNameLst>
                                      </p:cBhvr>
                                      <p:tavLst>
                                        <p:tav tm="0">
                                          <p:val>
                                            <p:strVal val="4*#ppt_h"/>
                                          </p:val>
                                        </p:tav>
                                        <p:tav tm="100000">
                                          <p:val>
                                            <p:strVal val="#ppt_h"/>
                                          </p:val>
                                        </p:tav>
                                      </p:tavLst>
                                    </p:anim>
                                  </p:childTnLst>
                                </p:cTn>
                              </p:par>
                            </p:childTnLst>
                          </p:cTn>
                        </p:par>
                        <p:par>
                          <p:cTn id="2331" fill="hold">
                            <p:stCondLst>
                              <p:cond delay="8400"/>
                            </p:stCondLst>
                            <p:childTnLst>
                              <p:par>
                                <p:cTn id="2332" presetID="23" presetClass="entr" presetSubtype="32" fill="hold" grpId="0" nodeType="afterEffect">
                                  <p:stCondLst>
                                    <p:cond delay="0"/>
                                  </p:stCondLst>
                                  <p:iterate>
                                    <p:tmAbs val="0"/>
                                  </p:iterate>
                                  <p:childTnLst>
                                    <p:set>
                                      <p:cBhvr>
                                        <p:cTn id="2333" fill="hold"/>
                                        <p:tgtEl>
                                          <p:spTgt spid="575"/>
                                        </p:tgtEl>
                                        <p:attrNameLst>
                                          <p:attrName>style.visibility</p:attrName>
                                        </p:attrNameLst>
                                      </p:cBhvr>
                                      <p:to>
                                        <p:strVal val="visible"/>
                                      </p:to>
                                    </p:set>
                                    <p:anim calcmode="lin" valueType="num">
                                      <p:cBhvr>
                                        <p:cTn id="2334" dur="100" fill="hold"/>
                                        <p:tgtEl>
                                          <p:spTgt spid="575"/>
                                        </p:tgtEl>
                                        <p:attrNameLst>
                                          <p:attrName>ppt_w</p:attrName>
                                        </p:attrNameLst>
                                      </p:cBhvr>
                                      <p:tavLst>
                                        <p:tav tm="0">
                                          <p:val>
                                            <p:strVal val="4*#ppt_w"/>
                                          </p:val>
                                        </p:tav>
                                        <p:tav tm="100000">
                                          <p:val>
                                            <p:strVal val="#ppt_w"/>
                                          </p:val>
                                        </p:tav>
                                      </p:tavLst>
                                    </p:anim>
                                    <p:anim calcmode="lin" valueType="num">
                                      <p:cBhvr>
                                        <p:cTn id="2335" dur="100" fill="hold"/>
                                        <p:tgtEl>
                                          <p:spTgt spid="575"/>
                                        </p:tgtEl>
                                        <p:attrNameLst>
                                          <p:attrName>ppt_h</p:attrName>
                                        </p:attrNameLst>
                                      </p:cBhvr>
                                      <p:tavLst>
                                        <p:tav tm="0">
                                          <p:val>
                                            <p:strVal val="4*#ppt_h"/>
                                          </p:val>
                                        </p:tav>
                                        <p:tav tm="100000">
                                          <p:val>
                                            <p:strVal val="#ppt_h"/>
                                          </p:val>
                                        </p:tav>
                                      </p:tavLst>
                                    </p:anim>
                                  </p:childTnLst>
                                </p:cTn>
                              </p:par>
                            </p:childTnLst>
                          </p:cTn>
                        </p:par>
                        <p:par>
                          <p:cTn id="2336" fill="hold">
                            <p:stCondLst>
                              <p:cond delay="8500"/>
                            </p:stCondLst>
                            <p:childTnLst>
                              <p:par>
                                <p:cTn id="2337" presetID="23" presetClass="entr" presetSubtype="32" fill="hold" grpId="0" nodeType="afterEffect">
                                  <p:stCondLst>
                                    <p:cond delay="0"/>
                                  </p:stCondLst>
                                  <p:iterate>
                                    <p:tmAbs val="0"/>
                                  </p:iterate>
                                  <p:childTnLst>
                                    <p:set>
                                      <p:cBhvr>
                                        <p:cTn id="2338" fill="hold"/>
                                        <p:tgtEl>
                                          <p:spTgt spid="576"/>
                                        </p:tgtEl>
                                        <p:attrNameLst>
                                          <p:attrName>style.visibility</p:attrName>
                                        </p:attrNameLst>
                                      </p:cBhvr>
                                      <p:to>
                                        <p:strVal val="visible"/>
                                      </p:to>
                                    </p:set>
                                    <p:anim calcmode="lin" valueType="num">
                                      <p:cBhvr>
                                        <p:cTn id="2339" dur="100" fill="hold"/>
                                        <p:tgtEl>
                                          <p:spTgt spid="576"/>
                                        </p:tgtEl>
                                        <p:attrNameLst>
                                          <p:attrName>ppt_w</p:attrName>
                                        </p:attrNameLst>
                                      </p:cBhvr>
                                      <p:tavLst>
                                        <p:tav tm="0">
                                          <p:val>
                                            <p:strVal val="4*#ppt_w"/>
                                          </p:val>
                                        </p:tav>
                                        <p:tav tm="100000">
                                          <p:val>
                                            <p:strVal val="#ppt_w"/>
                                          </p:val>
                                        </p:tav>
                                      </p:tavLst>
                                    </p:anim>
                                    <p:anim calcmode="lin" valueType="num">
                                      <p:cBhvr>
                                        <p:cTn id="2340" dur="100" fill="hold"/>
                                        <p:tgtEl>
                                          <p:spTgt spid="576"/>
                                        </p:tgtEl>
                                        <p:attrNameLst>
                                          <p:attrName>ppt_h</p:attrName>
                                        </p:attrNameLst>
                                      </p:cBhvr>
                                      <p:tavLst>
                                        <p:tav tm="0">
                                          <p:val>
                                            <p:strVal val="4*#ppt_h"/>
                                          </p:val>
                                        </p:tav>
                                        <p:tav tm="100000">
                                          <p:val>
                                            <p:strVal val="#ppt_h"/>
                                          </p:val>
                                        </p:tav>
                                      </p:tavLst>
                                    </p:anim>
                                  </p:childTnLst>
                                </p:cTn>
                              </p:par>
                            </p:childTnLst>
                          </p:cTn>
                        </p:par>
                        <p:par>
                          <p:cTn id="2341" fill="hold">
                            <p:stCondLst>
                              <p:cond delay="8600"/>
                            </p:stCondLst>
                            <p:childTnLst>
                              <p:par>
                                <p:cTn id="2342" presetID="23" presetClass="entr" presetSubtype="32" fill="hold" grpId="0" nodeType="afterEffect">
                                  <p:stCondLst>
                                    <p:cond delay="0"/>
                                  </p:stCondLst>
                                  <p:iterate>
                                    <p:tmAbs val="0"/>
                                  </p:iterate>
                                  <p:childTnLst>
                                    <p:set>
                                      <p:cBhvr>
                                        <p:cTn id="2343" fill="hold"/>
                                        <p:tgtEl>
                                          <p:spTgt spid="577"/>
                                        </p:tgtEl>
                                        <p:attrNameLst>
                                          <p:attrName>style.visibility</p:attrName>
                                        </p:attrNameLst>
                                      </p:cBhvr>
                                      <p:to>
                                        <p:strVal val="visible"/>
                                      </p:to>
                                    </p:set>
                                    <p:anim calcmode="lin" valueType="num">
                                      <p:cBhvr>
                                        <p:cTn id="2344" dur="100" fill="hold"/>
                                        <p:tgtEl>
                                          <p:spTgt spid="577"/>
                                        </p:tgtEl>
                                        <p:attrNameLst>
                                          <p:attrName>ppt_w</p:attrName>
                                        </p:attrNameLst>
                                      </p:cBhvr>
                                      <p:tavLst>
                                        <p:tav tm="0">
                                          <p:val>
                                            <p:strVal val="4*#ppt_w"/>
                                          </p:val>
                                        </p:tav>
                                        <p:tav tm="100000">
                                          <p:val>
                                            <p:strVal val="#ppt_w"/>
                                          </p:val>
                                        </p:tav>
                                      </p:tavLst>
                                    </p:anim>
                                    <p:anim calcmode="lin" valueType="num">
                                      <p:cBhvr>
                                        <p:cTn id="2345" dur="100" fill="hold"/>
                                        <p:tgtEl>
                                          <p:spTgt spid="577"/>
                                        </p:tgtEl>
                                        <p:attrNameLst>
                                          <p:attrName>ppt_h</p:attrName>
                                        </p:attrNameLst>
                                      </p:cBhvr>
                                      <p:tavLst>
                                        <p:tav tm="0">
                                          <p:val>
                                            <p:strVal val="4*#ppt_h"/>
                                          </p:val>
                                        </p:tav>
                                        <p:tav tm="100000">
                                          <p:val>
                                            <p:strVal val="#ppt_h"/>
                                          </p:val>
                                        </p:tav>
                                      </p:tavLst>
                                    </p:anim>
                                  </p:childTnLst>
                                </p:cTn>
                              </p:par>
                            </p:childTnLst>
                          </p:cTn>
                        </p:par>
                        <p:par>
                          <p:cTn id="2346" fill="hold">
                            <p:stCondLst>
                              <p:cond delay="8700"/>
                            </p:stCondLst>
                            <p:childTnLst>
                              <p:par>
                                <p:cTn id="2347" presetID="23" presetClass="entr" presetSubtype="32" fill="hold" grpId="0" nodeType="afterEffect">
                                  <p:stCondLst>
                                    <p:cond delay="0"/>
                                  </p:stCondLst>
                                  <p:iterate>
                                    <p:tmAbs val="0"/>
                                  </p:iterate>
                                  <p:childTnLst>
                                    <p:set>
                                      <p:cBhvr>
                                        <p:cTn id="2348" fill="hold"/>
                                        <p:tgtEl>
                                          <p:spTgt spid="578"/>
                                        </p:tgtEl>
                                        <p:attrNameLst>
                                          <p:attrName>style.visibility</p:attrName>
                                        </p:attrNameLst>
                                      </p:cBhvr>
                                      <p:to>
                                        <p:strVal val="visible"/>
                                      </p:to>
                                    </p:set>
                                    <p:anim calcmode="lin" valueType="num">
                                      <p:cBhvr>
                                        <p:cTn id="2349" dur="100" fill="hold"/>
                                        <p:tgtEl>
                                          <p:spTgt spid="578"/>
                                        </p:tgtEl>
                                        <p:attrNameLst>
                                          <p:attrName>ppt_w</p:attrName>
                                        </p:attrNameLst>
                                      </p:cBhvr>
                                      <p:tavLst>
                                        <p:tav tm="0">
                                          <p:val>
                                            <p:strVal val="4*#ppt_w"/>
                                          </p:val>
                                        </p:tav>
                                        <p:tav tm="100000">
                                          <p:val>
                                            <p:strVal val="#ppt_w"/>
                                          </p:val>
                                        </p:tav>
                                      </p:tavLst>
                                    </p:anim>
                                    <p:anim calcmode="lin" valueType="num">
                                      <p:cBhvr>
                                        <p:cTn id="2350" dur="100" fill="hold"/>
                                        <p:tgtEl>
                                          <p:spTgt spid="578"/>
                                        </p:tgtEl>
                                        <p:attrNameLst>
                                          <p:attrName>ppt_h</p:attrName>
                                        </p:attrNameLst>
                                      </p:cBhvr>
                                      <p:tavLst>
                                        <p:tav tm="0">
                                          <p:val>
                                            <p:strVal val="4*#ppt_h"/>
                                          </p:val>
                                        </p:tav>
                                        <p:tav tm="100000">
                                          <p:val>
                                            <p:strVal val="#ppt_h"/>
                                          </p:val>
                                        </p:tav>
                                      </p:tavLst>
                                    </p:anim>
                                  </p:childTnLst>
                                </p:cTn>
                              </p:par>
                            </p:childTnLst>
                          </p:cTn>
                        </p:par>
                        <p:par>
                          <p:cTn id="2351" fill="hold">
                            <p:stCondLst>
                              <p:cond delay="8800"/>
                            </p:stCondLst>
                            <p:childTnLst>
                              <p:par>
                                <p:cTn id="2352" presetID="23" presetClass="entr" presetSubtype="32" fill="hold" grpId="0" nodeType="afterEffect">
                                  <p:stCondLst>
                                    <p:cond delay="0"/>
                                  </p:stCondLst>
                                  <p:iterate>
                                    <p:tmAbs val="0"/>
                                  </p:iterate>
                                  <p:childTnLst>
                                    <p:set>
                                      <p:cBhvr>
                                        <p:cTn id="2353" fill="hold"/>
                                        <p:tgtEl>
                                          <p:spTgt spid="579"/>
                                        </p:tgtEl>
                                        <p:attrNameLst>
                                          <p:attrName>style.visibility</p:attrName>
                                        </p:attrNameLst>
                                      </p:cBhvr>
                                      <p:to>
                                        <p:strVal val="visible"/>
                                      </p:to>
                                    </p:set>
                                    <p:anim calcmode="lin" valueType="num">
                                      <p:cBhvr>
                                        <p:cTn id="2354" dur="100" fill="hold"/>
                                        <p:tgtEl>
                                          <p:spTgt spid="579"/>
                                        </p:tgtEl>
                                        <p:attrNameLst>
                                          <p:attrName>ppt_w</p:attrName>
                                        </p:attrNameLst>
                                      </p:cBhvr>
                                      <p:tavLst>
                                        <p:tav tm="0">
                                          <p:val>
                                            <p:strVal val="4*#ppt_w"/>
                                          </p:val>
                                        </p:tav>
                                        <p:tav tm="100000">
                                          <p:val>
                                            <p:strVal val="#ppt_w"/>
                                          </p:val>
                                        </p:tav>
                                      </p:tavLst>
                                    </p:anim>
                                    <p:anim calcmode="lin" valueType="num">
                                      <p:cBhvr>
                                        <p:cTn id="2355" dur="100" fill="hold"/>
                                        <p:tgtEl>
                                          <p:spTgt spid="579"/>
                                        </p:tgtEl>
                                        <p:attrNameLst>
                                          <p:attrName>ppt_h</p:attrName>
                                        </p:attrNameLst>
                                      </p:cBhvr>
                                      <p:tavLst>
                                        <p:tav tm="0">
                                          <p:val>
                                            <p:strVal val="4*#ppt_h"/>
                                          </p:val>
                                        </p:tav>
                                        <p:tav tm="100000">
                                          <p:val>
                                            <p:strVal val="#ppt_h"/>
                                          </p:val>
                                        </p:tav>
                                      </p:tavLst>
                                    </p:anim>
                                  </p:childTnLst>
                                </p:cTn>
                              </p:par>
                            </p:childTnLst>
                          </p:cTn>
                        </p:par>
                        <p:par>
                          <p:cTn id="2356" fill="hold">
                            <p:stCondLst>
                              <p:cond delay="8900"/>
                            </p:stCondLst>
                            <p:childTnLst>
                              <p:par>
                                <p:cTn id="2357" presetID="23" presetClass="entr" presetSubtype="32" fill="hold" grpId="0" nodeType="afterEffect">
                                  <p:stCondLst>
                                    <p:cond delay="0"/>
                                  </p:stCondLst>
                                  <p:iterate>
                                    <p:tmAbs val="0"/>
                                  </p:iterate>
                                  <p:childTnLst>
                                    <p:set>
                                      <p:cBhvr>
                                        <p:cTn id="2358" fill="hold"/>
                                        <p:tgtEl>
                                          <p:spTgt spid="580"/>
                                        </p:tgtEl>
                                        <p:attrNameLst>
                                          <p:attrName>style.visibility</p:attrName>
                                        </p:attrNameLst>
                                      </p:cBhvr>
                                      <p:to>
                                        <p:strVal val="visible"/>
                                      </p:to>
                                    </p:set>
                                    <p:anim calcmode="lin" valueType="num">
                                      <p:cBhvr>
                                        <p:cTn id="2359" dur="100" fill="hold"/>
                                        <p:tgtEl>
                                          <p:spTgt spid="580"/>
                                        </p:tgtEl>
                                        <p:attrNameLst>
                                          <p:attrName>ppt_w</p:attrName>
                                        </p:attrNameLst>
                                      </p:cBhvr>
                                      <p:tavLst>
                                        <p:tav tm="0">
                                          <p:val>
                                            <p:strVal val="4*#ppt_w"/>
                                          </p:val>
                                        </p:tav>
                                        <p:tav tm="100000">
                                          <p:val>
                                            <p:strVal val="#ppt_w"/>
                                          </p:val>
                                        </p:tav>
                                      </p:tavLst>
                                    </p:anim>
                                    <p:anim calcmode="lin" valueType="num">
                                      <p:cBhvr>
                                        <p:cTn id="2360" dur="100" fill="hold"/>
                                        <p:tgtEl>
                                          <p:spTgt spid="580"/>
                                        </p:tgtEl>
                                        <p:attrNameLst>
                                          <p:attrName>ppt_h</p:attrName>
                                        </p:attrNameLst>
                                      </p:cBhvr>
                                      <p:tavLst>
                                        <p:tav tm="0">
                                          <p:val>
                                            <p:strVal val="4*#ppt_h"/>
                                          </p:val>
                                        </p:tav>
                                        <p:tav tm="100000">
                                          <p:val>
                                            <p:strVal val="#ppt_h"/>
                                          </p:val>
                                        </p:tav>
                                      </p:tavLst>
                                    </p:anim>
                                  </p:childTnLst>
                                </p:cTn>
                              </p:par>
                            </p:childTnLst>
                          </p:cTn>
                        </p:par>
                        <p:par>
                          <p:cTn id="2361" fill="hold">
                            <p:stCondLst>
                              <p:cond delay="9000"/>
                            </p:stCondLst>
                            <p:childTnLst>
                              <p:par>
                                <p:cTn id="2362" presetID="23" presetClass="entr" presetSubtype="32" fill="hold" grpId="0" nodeType="afterEffect">
                                  <p:stCondLst>
                                    <p:cond delay="0"/>
                                  </p:stCondLst>
                                  <p:iterate>
                                    <p:tmAbs val="0"/>
                                  </p:iterate>
                                  <p:childTnLst>
                                    <p:set>
                                      <p:cBhvr>
                                        <p:cTn id="2363" fill="hold"/>
                                        <p:tgtEl>
                                          <p:spTgt spid="581"/>
                                        </p:tgtEl>
                                        <p:attrNameLst>
                                          <p:attrName>style.visibility</p:attrName>
                                        </p:attrNameLst>
                                      </p:cBhvr>
                                      <p:to>
                                        <p:strVal val="visible"/>
                                      </p:to>
                                    </p:set>
                                    <p:anim calcmode="lin" valueType="num">
                                      <p:cBhvr>
                                        <p:cTn id="2364" dur="100" fill="hold"/>
                                        <p:tgtEl>
                                          <p:spTgt spid="581"/>
                                        </p:tgtEl>
                                        <p:attrNameLst>
                                          <p:attrName>ppt_w</p:attrName>
                                        </p:attrNameLst>
                                      </p:cBhvr>
                                      <p:tavLst>
                                        <p:tav tm="0">
                                          <p:val>
                                            <p:strVal val="4*#ppt_w"/>
                                          </p:val>
                                        </p:tav>
                                        <p:tav tm="100000">
                                          <p:val>
                                            <p:strVal val="#ppt_w"/>
                                          </p:val>
                                        </p:tav>
                                      </p:tavLst>
                                    </p:anim>
                                    <p:anim calcmode="lin" valueType="num">
                                      <p:cBhvr>
                                        <p:cTn id="2365" dur="100" fill="hold"/>
                                        <p:tgtEl>
                                          <p:spTgt spid="581"/>
                                        </p:tgtEl>
                                        <p:attrNameLst>
                                          <p:attrName>ppt_h</p:attrName>
                                        </p:attrNameLst>
                                      </p:cBhvr>
                                      <p:tavLst>
                                        <p:tav tm="0">
                                          <p:val>
                                            <p:strVal val="4*#ppt_h"/>
                                          </p:val>
                                        </p:tav>
                                        <p:tav tm="100000">
                                          <p:val>
                                            <p:strVal val="#ppt_h"/>
                                          </p:val>
                                        </p:tav>
                                      </p:tavLst>
                                    </p:anim>
                                  </p:childTnLst>
                                </p:cTn>
                              </p:par>
                            </p:childTnLst>
                          </p:cTn>
                        </p:par>
                        <p:par>
                          <p:cTn id="2366" fill="hold">
                            <p:stCondLst>
                              <p:cond delay="9100"/>
                            </p:stCondLst>
                            <p:childTnLst>
                              <p:par>
                                <p:cTn id="2367" presetID="23" presetClass="entr" presetSubtype="32" fill="hold" grpId="0" nodeType="afterEffect">
                                  <p:stCondLst>
                                    <p:cond delay="0"/>
                                  </p:stCondLst>
                                  <p:iterate>
                                    <p:tmAbs val="0"/>
                                  </p:iterate>
                                  <p:childTnLst>
                                    <p:set>
                                      <p:cBhvr>
                                        <p:cTn id="2368" fill="hold"/>
                                        <p:tgtEl>
                                          <p:spTgt spid="582"/>
                                        </p:tgtEl>
                                        <p:attrNameLst>
                                          <p:attrName>style.visibility</p:attrName>
                                        </p:attrNameLst>
                                      </p:cBhvr>
                                      <p:to>
                                        <p:strVal val="visible"/>
                                      </p:to>
                                    </p:set>
                                    <p:anim calcmode="lin" valueType="num">
                                      <p:cBhvr>
                                        <p:cTn id="2369" dur="100" fill="hold"/>
                                        <p:tgtEl>
                                          <p:spTgt spid="582"/>
                                        </p:tgtEl>
                                        <p:attrNameLst>
                                          <p:attrName>ppt_w</p:attrName>
                                        </p:attrNameLst>
                                      </p:cBhvr>
                                      <p:tavLst>
                                        <p:tav tm="0">
                                          <p:val>
                                            <p:strVal val="4*#ppt_w"/>
                                          </p:val>
                                        </p:tav>
                                        <p:tav tm="100000">
                                          <p:val>
                                            <p:strVal val="#ppt_w"/>
                                          </p:val>
                                        </p:tav>
                                      </p:tavLst>
                                    </p:anim>
                                    <p:anim calcmode="lin" valueType="num">
                                      <p:cBhvr>
                                        <p:cTn id="2370" dur="100" fill="hold"/>
                                        <p:tgtEl>
                                          <p:spTgt spid="582"/>
                                        </p:tgtEl>
                                        <p:attrNameLst>
                                          <p:attrName>ppt_h</p:attrName>
                                        </p:attrNameLst>
                                      </p:cBhvr>
                                      <p:tavLst>
                                        <p:tav tm="0">
                                          <p:val>
                                            <p:strVal val="4*#ppt_h"/>
                                          </p:val>
                                        </p:tav>
                                        <p:tav tm="100000">
                                          <p:val>
                                            <p:strVal val="#ppt_h"/>
                                          </p:val>
                                        </p:tav>
                                      </p:tavLst>
                                    </p:anim>
                                  </p:childTnLst>
                                </p:cTn>
                              </p:par>
                            </p:childTnLst>
                          </p:cTn>
                        </p:par>
                        <p:par>
                          <p:cTn id="2371" fill="hold">
                            <p:stCondLst>
                              <p:cond delay="9200"/>
                            </p:stCondLst>
                            <p:childTnLst>
                              <p:par>
                                <p:cTn id="2372" presetID="23" presetClass="entr" presetSubtype="32" fill="hold" grpId="0" nodeType="afterEffect">
                                  <p:stCondLst>
                                    <p:cond delay="0"/>
                                  </p:stCondLst>
                                  <p:iterate>
                                    <p:tmAbs val="0"/>
                                  </p:iterate>
                                  <p:childTnLst>
                                    <p:set>
                                      <p:cBhvr>
                                        <p:cTn id="2373" fill="hold"/>
                                        <p:tgtEl>
                                          <p:spTgt spid="583"/>
                                        </p:tgtEl>
                                        <p:attrNameLst>
                                          <p:attrName>style.visibility</p:attrName>
                                        </p:attrNameLst>
                                      </p:cBhvr>
                                      <p:to>
                                        <p:strVal val="visible"/>
                                      </p:to>
                                    </p:set>
                                    <p:anim calcmode="lin" valueType="num">
                                      <p:cBhvr>
                                        <p:cTn id="2374" dur="100" fill="hold"/>
                                        <p:tgtEl>
                                          <p:spTgt spid="583"/>
                                        </p:tgtEl>
                                        <p:attrNameLst>
                                          <p:attrName>ppt_w</p:attrName>
                                        </p:attrNameLst>
                                      </p:cBhvr>
                                      <p:tavLst>
                                        <p:tav tm="0">
                                          <p:val>
                                            <p:strVal val="4*#ppt_w"/>
                                          </p:val>
                                        </p:tav>
                                        <p:tav tm="100000">
                                          <p:val>
                                            <p:strVal val="#ppt_w"/>
                                          </p:val>
                                        </p:tav>
                                      </p:tavLst>
                                    </p:anim>
                                    <p:anim calcmode="lin" valueType="num">
                                      <p:cBhvr>
                                        <p:cTn id="2375" dur="100" fill="hold"/>
                                        <p:tgtEl>
                                          <p:spTgt spid="583"/>
                                        </p:tgtEl>
                                        <p:attrNameLst>
                                          <p:attrName>ppt_h</p:attrName>
                                        </p:attrNameLst>
                                      </p:cBhvr>
                                      <p:tavLst>
                                        <p:tav tm="0">
                                          <p:val>
                                            <p:strVal val="4*#ppt_h"/>
                                          </p:val>
                                        </p:tav>
                                        <p:tav tm="100000">
                                          <p:val>
                                            <p:strVal val="#ppt_h"/>
                                          </p:val>
                                        </p:tav>
                                      </p:tavLst>
                                    </p:anim>
                                  </p:childTnLst>
                                </p:cTn>
                              </p:par>
                            </p:childTnLst>
                          </p:cTn>
                        </p:par>
                        <p:par>
                          <p:cTn id="2376" fill="hold">
                            <p:stCondLst>
                              <p:cond delay="9300"/>
                            </p:stCondLst>
                            <p:childTnLst>
                              <p:par>
                                <p:cTn id="2377" presetID="23" presetClass="entr" presetSubtype="32" fill="hold" grpId="0" nodeType="afterEffect">
                                  <p:stCondLst>
                                    <p:cond delay="0"/>
                                  </p:stCondLst>
                                  <p:iterate>
                                    <p:tmAbs val="0"/>
                                  </p:iterate>
                                  <p:childTnLst>
                                    <p:set>
                                      <p:cBhvr>
                                        <p:cTn id="2378" fill="hold"/>
                                        <p:tgtEl>
                                          <p:spTgt spid="584"/>
                                        </p:tgtEl>
                                        <p:attrNameLst>
                                          <p:attrName>style.visibility</p:attrName>
                                        </p:attrNameLst>
                                      </p:cBhvr>
                                      <p:to>
                                        <p:strVal val="visible"/>
                                      </p:to>
                                    </p:set>
                                    <p:anim calcmode="lin" valueType="num">
                                      <p:cBhvr>
                                        <p:cTn id="2379" dur="100" fill="hold"/>
                                        <p:tgtEl>
                                          <p:spTgt spid="584"/>
                                        </p:tgtEl>
                                        <p:attrNameLst>
                                          <p:attrName>ppt_w</p:attrName>
                                        </p:attrNameLst>
                                      </p:cBhvr>
                                      <p:tavLst>
                                        <p:tav tm="0">
                                          <p:val>
                                            <p:strVal val="4*#ppt_w"/>
                                          </p:val>
                                        </p:tav>
                                        <p:tav tm="100000">
                                          <p:val>
                                            <p:strVal val="#ppt_w"/>
                                          </p:val>
                                        </p:tav>
                                      </p:tavLst>
                                    </p:anim>
                                    <p:anim calcmode="lin" valueType="num">
                                      <p:cBhvr>
                                        <p:cTn id="2380" dur="100" fill="hold"/>
                                        <p:tgtEl>
                                          <p:spTgt spid="584"/>
                                        </p:tgtEl>
                                        <p:attrNameLst>
                                          <p:attrName>ppt_h</p:attrName>
                                        </p:attrNameLst>
                                      </p:cBhvr>
                                      <p:tavLst>
                                        <p:tav tm="0">
                                          <p:val>
                                            <p:strVal val="4*#ppt_h"/>
                                          </p:val>
                                        </p:tav>
                                        <p:tav tm="100000">
                                          <p:val>
                                            <p:strVal val="#ppt_h"/>
                                          </p:val>
                                        </p:tav>
                                      </p:tavLst>
                                    </p:anim>
                                  </p:childTnLst>
                                </p:cTn>
                              </p:par>
                            </p:childTnLst>
                          </p:cTn>
                        </p:par>
                        <p:par>
                          <p:cTn id="2381" fill="hold">
                            <p:stCondLst>
                              <p:cond delay="9400"/>
                            </p:stCondLst>
                            <p:childTnLst>
                              <p:par>
                                <p:cTn id="2382" presetID="23" presetClass="entr" presetSubtype="32" fill="hold" grpId="0" nodeType="afterEffect">
                                  <p:stCondLst>
                                    <p:cond delay="0"/>
                                  </p:stCondLst>
                                  <p:iterate>
                                    <p:tmAbs val="0"/>
                                  </p:iterate>
                                  <p:childTnLst>
                                    <p:set>
                                      <p:cBhvr>
                                        <p:cTn id="2383" fill="hold"/>
                                        <p:tgtEl>
                                          <p:spTgt spid="585"/>
                                        </p:tgtEl>
                                        <p:attrNameLst>
                                          <p:attrName>style.visibility</p:attrName>
                                        </p:attrNameLst>
                                      </p:cBhvr>
                                      <p:to>
                                        <p:strVal val="visible"/>
                                      </p:to>
                                    </p:set>
                                    <p:anim calcmode="lin" valueType="num">
                                      <p:cBhvr>
                                        <p:cTn id="2384" dur="100" fill="hold"/>
                                        <p:tgtEl>
                                          <p:spTgt spid="585"/>
                                        </p:tgtEl>
                                        <p:attrNameLst>
                                          <p:attrName>ppt_w</p:attrName>
                                        </p:attrNameLst>
                                      </p:cBhvr>
                                      <p:tavLst>
                                        <p:tav tm="0">
                                          <p:val>
                                            <p:strVal val="4*#ppt_w"/>
                                          </p:val>
                                        </p:tav>
                                        <p:tav tm="100000">
                                          <p:val>
                                            <p:strVal val="#ppt_w"/>
                                          </p:val>
                                        </p:tav>
                                      </p:tavLst>
                                    </p:anim>
                                    <p:anim calcmode="lin" valueType="num">
                                      <p:cBhvr>
                                        <p:cTn id="2385" dur="100" fill="hold"/>
                                        <p:tgtEl>
                                          <p:spTgt spid="585"/>
                                        </p:tgtEl>
                                        <p:attrNameLst>
                                          <p:attrName>ppt_h</p:attrName>
                                        </p:attrNameLst>
                                      </p:cBhvr>
                                      <p:tavLst>
                                        <p:tav tm="0">
                                          <p:val>
                                            <p:strVal val="4*#ppt_h"/>
                                          </p:val>
                                        </p:tav>
                                        <p:tav tm="100000">
                                          <p:val>
                                            <p:strVal val="#ppt_h"/>
                                          </p:val>
                                        </p:tav>
                                      </p:tavLst>
                                    </p:anim>
                                  </p:childTnLst>
                                </p:cTn>
                              </p:par>
                            </p:childTnLst>
                          </p:cTn>
                        </p:par>
                        <p:par>
                          <p:cTn id="2386" fill="hold">
                            <p:stCondLst>
                              <p:cond delay="9500"/>
                            </p:stCondLst>
                            <p:childTnLst>
                              <p:par>
                                <p:cTn id="2387" presetID="23" presetClass="entr" presetSubtype="32" fill="hold" grpId="0" nodeType="afterEffect">
                                  <p:stCondLst>
                                    <p:cond delay="0"/>
                                  </p:stCondLst>
                                  <p:iterate>
                                    <p:tmAbs val="0"/>
                                  </p:iterate>
                                  <p:childTnLst>
                                    <p:set>
                                      <p:cBhvr>
                                        <p:cTn id="2388" fill="hold"/>
                                        <p:tgtEl>
                                          <p:spTgt spid="586"/>
                                        </p:tgtEl>
                                        <p:attrNameLst>
                                          <p:attrName>style.visibility</p:attrName>
                                        </p:attrNameLst>
                                      </p:cBhvr>
                                      <p:to>
                                        <p:strVal val="visible"/>
                                      </p:to>
                                    </p:set>
                                    <p:anim calcmode="lin" valueType="num">
                                      <p:cBhvr>
                                        <p:cTn id="2389" dur="100" fill="hold"/>
                                        <p:tgtEl>
                                          <p:spTgt spid="586"/>
                                        </p:tgtEl>
                                        <p:attrNameLst>
                                          <p:attrName>ppt_w</p:attrName>
                                        </p:attrNameLst>
                                      </p:cBhvr>
                                      <p:tavLst>
                                        <p:tav tm="0">
                                          <p:val>
                                            <p:strVal val="4*#ppt_w"/>
                                          </p:val>
                                        </p:tav>
                                        <p:tav tm="100000">
                                          <p:val>
                                            <p:strVal val="#ppt_w"/>
                                          </p:val>
                                        </p:tav>
                                      </p:tavLst>
                                    </p:anim>
                                    <p:anim calcmode="lin" valueType="num">
                                      <p:cBhvr>
                                        <p:cTn id="2390" dur="100" fill="hold"/>
                                        <p:tgtEl>
                                          <p:spTgt spid="586"/>
                                        </p:tgtEl>
                                        <p:attrNameLst>
                                          <p:attrName>ppt_h</p:attrName>
                                        </p:attrNameLst>
                                      </p:cBhvr>
                                      <p:tavLst>
                                        <p:tav tm="0">
                                          <p:val>
                                            <p:strVal val="4*#ppt_h"/>
                                          </p:val>
                                        </p:tav>
                                        <p:tav tm="100000">
                                          <p:val>
                                            <p:strVal val="#ppt_h"/>
                                          </p:val>
                                        </p:tav>
                                      </p:tavLst>
                                    </p:anim>
                                  </p:childTnLst>
                                </p:cTn>
                              </p:par>
                            </p:childTnLst>
                          </p:cTn>
                        </p:par>
                        <p:par>
                          <p:cTn id="2391" fill="hold">
                            <p:stCondLst>
                              <p:cond delay="9600"/>
                            </p:stCondLst>
                            <p:childTnLst>
                              <p:par>
                                <p:cTn id="2392" presetID="23" presetClass="entr" presetSubtype="32" fill="hold" grpId="0" nodeType="afterEffect">
                                  <p:stCondLst>
                                    <p:cond delay="0"/>
                                  </p:stCondLst>
                                  <p:iterate>
                                    <p:tmAbs val="0"/>
                                  </p:iterate>
                                  <p:childTnLst>
                                    <p:set>
                                      <p:cBhvr>
                                        <p:cTn id="2393" fill="hold"/>
                                        <p:tgtEl>
                                          <p:spTgt spid="587"/>
                                        </p:tgtEl>
                                        <p:attrNameLst>
                                          <p:attrName>style.visibility</p:attrName>
                                        </p:attrNameLst>
                                      </p:cBhvr>
                                      <p:to>
                                        <p:strVal val="visible"/>
                                      </p:to>
                                    </p:set>
                                    <p:anim calcmode="lin" valueType="num">
                                      <p:cBhvr>
                                        <p:cTn id="2394" dur="100" fill="hold"/>
                                        <p:tgtEl>
                                          <p:spTgt spid="587"/>
                                        </p:tgtEl>
                                        <p:attrNameLst>
                                          <p:attrName>ppt_w</p:attrName>
                                        </p:attrNameLst>
                                      </p:cBhvr>
                                      <p:tavLst>
                                        <p:tav tm="0">
                                          <p:val>
                                            <p:strVal val="4*#ppt_w"/>
                                          </p:val>
                                        </p:tav>
                                        <p:tav tm="100000">
                                          <p:val>
                                            <p:strVal val="#ppt_w"/>
                                          </p:val>
                                        </p:tav>
                                      </p:tavLst>
                                    </p:anim>
                                    <p:anim calcmode="lin" valueType="num">
                                      <p:cBhvr>
                                        <p:cTn id="2395" dur="100" fill="hold"/>
                                        <p:tgtEl>
                                          <p:spTgt spid="587"/>
                                        </p:tgtEl>
                                        <p:attrNameLst>
                                          <p:attrName>ppt_h</p:attrName>
                                        </p:attrNameLst>
                                      </p:cBhvr>
                                      <p:tavLst>
                                        <p:tav tm="0">
                                          <p:val>
                                            <p:strVal val="4*#ppt_h"/>
                                          </p:val>
                                        </p:tav>
                                        <p:tav tm="100000">
                                          <p:val>
                                            <p:strVal val="#ppt_h"/>
                                          </p:val>
                                        </p:tav>
                                      </p:tavLst>
                                    </p:anim>
                                  </p:childTnLst>
                                </p:cTn>
                              </p:par>
                            </p:childTnLst>
                          </p:cTn>
                        </p:par>
                        <p:par>
                          <p:cTn id="2396" fill="hold">
                            <p:stCondLst>
                              <p:cond delay="9700"/>
                            </p:stCondLst>
                            <p:childTnLst>
                              <p:par>
                                <p:cTn id="2397" presetID="23" presetClass="entr" presetSubtype="32" fill="hold" grpId="0" nodeType="afterEffect">
                                  <p:stCondLst>
                                    <p:cond delay="0"/>
                                  </p:stCondLst>
                                  <p:iterate>
                                    <p:tmAbs val="0"/>
                                  </p:iterate>
                                  <p:childTnLst>
                                    <p:set>
                                      <p:cBhvr>
                                        <p:cTn id="2398" fill="hold"/>
                                        <p:tgtEl>
                                          <p:spTgt spid="588"/>
                                        </p:tgtEl>
                                        <p:attrNameLst>
                                          <p:attrName>style.visibility</p:attrName>
                                        </p:attrNameLst>
                                      </p:cBhvr>
                                      <p:to>
                                        <p:strVal val="visible"/>
                                      </p:to>
                                    </p:set>
                                    <p:anim calcmode="lin" valueType="num">
                                      <p:cBhvr>
                                        <p:cTn id="2399" dur="100" fill="hold"/>
                                        <p:tgtEl>
                                          <p:spTgt spid="588"/>
                                        </p:tgtEl>
                                        <p:attrNameLst>
                                          <p:attrName>ppt_w</p:attrName>
                                        </p:attrNameLst>
                                      </p:cBhvr>
                                      <p:tavLst>
                                        <p:tav tm="0">
                                          <p:val>
                                            <p:strVal val="4*#ppt_w"/>
                                          </p:val>
                                        </p:tav>
                                        <p:tav tm="100000">
                                          <p:val>
                                            <p:strVal val="#ppt_w"/>
                                          </p:val>
                                        </p:tav>
                                      </p:tavLst>
                                    </p:anim>
                                    <p:anim calcmode="lin" valueType="num">
                                      <p:cBhvr>
                                        <p:cTn id="2400" dur="100" fill="hold"/>
                                        <p:tgtEl>
                                          <p:spTgt spid="588"/>
                                        </p:tgtEl>
                                        <p:attrNameLst>
                                          <p:attrName>ppt_h</p:attrName>
                                        </p:attrNameLst>
                                      </p:cBhvr>
                                      <p:tavLst>
                                        <p:tav tm="0">
                                          <p:val>
                                            <p:strVal val="4*#ppt_h"/>
                                          </p:val>
                                        </p:tav>
                                        <p:tav tm="100000">
                                          <p:val>
                                            <p:strVal val="#ppt_h"/>
                                          </p:val>
                                        </p:tav>
                                      </p:tavLst>
                                    </p:anim>
                                  </p:childTnLst>
                                </p:cTn>
                              </p:par>
                            </p:childTnLst>
                          </p:cTn>
                        </p:par>
                        <p:par>
                          <p:cTn id="2401" fill="hold">
                            <p:stCondLst>
                              <p:cond delay="9800"/>
                            </p:stCondLst>
                            <p:childTnLst>
                              <p:par>
                                <p:cTn id="2402" presetID="23" presetClass="entr" presetSubtype="32" fill="hold" grpId="0" nodeType="afterEffect">
                                  <p:stCondLst>
                                    <p:cond delay="0"/>
                                  </p:stCondLst>
                                  <p:iterate>
                                    <p:tmAbs val="0"/>
                                  </p:iterate>
                                  <p:childTnLst>
                                    <p:set>
                                      <p:cBhvr>
                                        <p:cTn id="2403" fill="hold"/>
                                        <p:tgtEl>
                                          <p:spTgt spid="589"/>
                                        </p:tgtEl>
                                        <p:attrNameLst>
                                          <p:attrName>style.visibility</p:attrName>
                                        </p:attrNameLst>
                                      </p:cBhvr>
                                      <p:to>
                                        <p:strVal val="visible"/>
                                      </p:to>
                                    </p:set>
                                    <p:anim calcmode="lin" valueType="num">
                                      <p:cBhvr>
                                        <p:cTn id="2404" dur="100" fill="hold"/>
                                        <p:tgtEl>
                                          <p:spTgt spid="589"/>
                                        </p:tgtEl>
                                        <p:attrNameLst>
                                          <p:attrName>ppt_w</p:attrName>
                                        </p:attrNameLst>
                                      </p:cBhvr>
                                      <p:tavLst>
                                        <p:tav tm="0">
                                          <p:val>
                                            <p:strVal val="4*#ppt_w"/>
                                          </p:val>
                                        </p:tav>
                                        <p:tav tm="100000">
                                          <p:val>
                                            <p:strVal val="#ppt_w"/>
                                          </p:val>
                                        </p:tav>
                                      </p:tavLst>
                                    </p:anim>
                                    <p:anim calcmode="lin" valueType="num">
                                      <p:cBhvr>
                                        <p:cTn id="2405" dur="100" fill="hold"/>
                                        <p:tgtEl>
                                          <p:spTgt spid="589"/>
                                        </p:tgtEl>
                                        <p:attrNameLst>
                                          <p:attrName>ppt_h</p:attrName>
                                        </p:attrNameLst>
                                      </p:cBhvr>
                                      <p:tavLst>
                                        <p:tav tm="0">
                                          <p:val>
                                            <p:strVal val="4*#ppt_h"/>
                                          </p:val>
                                        </p:tav>
                                        <p:tav tm="100000">
                                          <p:val>
                                            <p:strVal val="#ppt_h"/>
                                          </p:val>
                                        </p:tav>
                                      </p:tavLst>
                                    </p:anim>
                                  </p:childTnLst>
                                </p:cTn>
                              </p:par>
                            </p:childTnLst>
                          </p:cTn>
                        </p:par>
                        <p:par>
                          <p:cTn id="2406" fill="hold">
                            <p:stCondLst>
                              <p:cond delay="9900"/>
                            </p:stCondLst>
                            <p:childTnLst>
                              <p:par>
                                <p:cTn id="2407" presetID="23" presetClass="entr" presetSubtype="32" fill="hold" grpId="0" nodeType="afterEffect">
                                  <p:stCondLst>
                                    <p:cond delay="0"/>
                                  </p:stCondLst>
                                  <p:iterate>
                                    <p:tmAbs val="0"/>
                                  </p:iterate>
                                  <p:childTnLst>
                                    <p:set>
                                      <p:cBhvr>
                                        <p:cTn id="2408" fill="hold"/>
                                        <p:tgtEl>
                                          <p:spTgt spid="590"/>
                                        </p:tgtEl>
                                        <p:attrNameLst>
                                          <p:attrName>style.visibility</p:attrName>
                                        </p:attrNameLst>
                                      </p:cBhvr>
                                      <p:to>
                                        <p:strVal val="visible"/>
                                      </p:to>
                                    </p:set>
                                    <p:anim calcmode="lin" valueType="num">
                                      <p:cBhvr>
                                        <p:cTn id="2409" dur="100" fill="hold"/>
                                        <p:tgtEl>
                                          <p:spTgt spid="590"/>
                                        </p:tgtEl>
                                        <p:attrNameLst>
                                          <p:attrName>ppt_w</p:attrName>
                                        </p:attrNameLst>
                                      </p:cBhvr>
                                      <p:tavLst>
                                        <p:tav tm="0">
                                          <p:val>
                                            <p:strVal val="4*#ppt_w"/>
                                          </p:val>
                                        </p:tav>
                                        <p:tav tm="100000">
                                          <p:val>
                                            <p:strVal val="#ppt_w"/>
                                          </p:val>
                                        </p:tav>
                                      </p:tavLst>
                                    </p:anim>
                                    <p:anim calcmode="lin" valueType="num">
                                      <p:cBhvr>
                                        <p:cTn id="2410" dur="100" fill="hold"/>
                                        <p:tgtEl>
                                          <p:spTgt spid="590"/>
                                        </p:tgtEl>
                                        <p:attrNameLst>
                                          <p:attrName>ppt_h</p:attrName>
                                        </p:attrNameLst>
                                      </p:cBhvr>
                                      <p:tavLst>
                                        <p:tav tm="0">
                                          <p:val>
                                            <p:strVal val="4*#ppt_h"/>
                                          </p:val>
                                        </p:tav>
                                        <p:tav tm="100000">
                                          <p:val>
                                            <p:strVal val="#ppt_h"/>
                                          </p:val>
                                        </p:tav>
                                      </p:tavLst>
                                    </p:anim>
                                  </p:childTnLst>
                                </p:cTn>
                              </p:par>
                            </p:childTnLst>
                          </p:cTn>
                        </p:par>
                        <p:par>
                          <p:cTn id="2411" fill="hold">
                            <p:stCondLst>
                              <p:cond delay="10000"/>
                            </p:stCondLst>
                            <p:childTnLst>
                              <p:par>
                                <p:cTn id="2412" presetID="23" presetClass="entr" presetSubtype="32" fill="hold" grpId="0" nodeType="afterEffect">
                                  <p:stCondLst>
                                    <p:cond delay="0"/>
                                  </p:stCondLst>
                                  <p:iterate>
                                    <p:tmAbs val="0"/>
                                  </p:iterate>
                                  <p:childTnLst>
                                    <p:set>
                                      <p:cBhvr>
                                        <p:cTn id="2413" fill="hold"/>
                                        <p:tgtEl>
                                          <p:spTgt spid="591"/>
                                        </p:tgtEl>
                                        <p:attrNameLst>
                                          <p:attrName>style.visibility</p:attrName>
                                        </p:attrNameLst>
                                      </p:cBhvr>
                                      <p:to>
                                        <p:strVal val="visible"/>
                                      </p:to>
                                    </p:set>
                                    <p:anim calcmode="lin" valueType="num">
                                      <p:cBhvr>
                                        <p:cTn id="2414" dur="100" fill="hold"/>
                                        <p:tgtEl>
                                          <p:spTgt spid="591"/>
                                        </p:tgtEl>
                                        <p:attrNameLst>
                                          <p:attrName>ppt_w</p:attrName>
                                        </p:attrNameLst>
                                      </p:cBhvr>
                                      <p:tavLst>
                                        <p:tav tm="0">
                                          <p:val>
                                            <p:strVal val="4*#ppt_w"/>
                                          </p:val>
                                        </p:tav>
                                        <p:tav tm="100000">
                                          <p:val>
                                            <p:strVal val="#ppt_w"/>
                                          </p:val>
                                        </p:tav>
                                      </p:tavLst>
                                    </p:anim>
                                    <p:anim calcmode="lin" valueType="num">
                                      <p:cBhvr>
                                        <p:cTn id="2415" dur="100" fill="hold"/>
                                        <p:tgtEl>
                                          <p:spTgt spid="591"/>
                                        </p:tgtEl>
                                        <p:attrNameLst>
                                          <p:attrName>ppt_h</p:attrName>
                                        </p:attrNameLst>
                                      </p:cBhvr>
                                      <p:tavLst>
                                        <p:tav tm="0">
                                          <p:val>
                                            <p:strVal val="4*#ppt_h"/>
                                          </p:val>
                                        </p:tav>
                                        <p:tav tm="100000">
                                          <p:val>
                                            <p:strVal val="#ppt_h"/>
                                          </p:val>
                                        </p:tav>
                                      </p:tavLst>
                                    </p:anim>
                                  </p:childTnLst>
                                </p:cTn>
                              </p:par>
                            </p:childTnLst>
                          </p:cTn>
                        </p:par>
                        <p:par>
                          <p:cTn id="2416" fill="hold">
                            <p:stCondLst>
                              <p:cond delay="10100"/>
                            </p:stCondLst>
                            <p:childTnLst>
                              <p:par>
                                <p:cTn id="2417" presetID="23" presetClass="entr" presetSubtype="32" fill="hold" grpId="0" nodeType="afterEffect">
                                  <p:stCondLst>
                                    <p:cond delay="0"/>
                                  </p:stCondLst>
                                  <p:iterate>
                                    <p:tmAbs val="0"/>
                                  </p:iterate>
                                  <p:childTnLst>
                                    <p:set>
                                      <p:cBhvr>
                                        <p:cTn id="2418" fill="hold"/>
                                        <p:tgtEl>
                                          <p:spTgt spid="592"/>
                                        </p:tgtEl>
                                        <p:attrNameLst>
                                          <p:attrName>style.visibility</p:attrName>
                                        </p:attrNameLst>
                                      </p:cBhvr>
                                      <p:to>
                                        <p:strVal val="visible"/>
                                      </p:to>
                                    </p:set>
                                    <p:anim calcmode="lin" valueType="num">
                                      <p:cBhvr>
                                        <p:cTn id="2419" dur="100" fill="hold"/>
                                        <p:tgtEl>
                                          <p:spTgt spid="592"/>
                                        </p:tgtEl>
                                        <p:attrNameLst>
                                          <p:attrName>ppt_w</p:attrName>
                                        </p:attrNameLst>
                                      </p:cBhvr>
                                      <p:tavLst>
                                        <p:tav tm="0">
                                          <p:val>
                                            <p:strVal val="4*#ppt_w"/>
                                          </p:val>
                                        </p:tav>
                                        <p:tav tm="100000">
                                          <p:val>
                                            <p:strVal val="#ppt_w"/>
                                          </p:val>
                                        </p:tav>
                                      </p:tavLst>
                                    </p:anim>
                                    <p:anim calcmode="lin" valueType="num">
                                      <p:cBhvr>
                                        <p:cTn id="2420" dur="100" fill="hold"/>
                                        <p:tgtEl>
                                          <p:spTgt spid="592"/>
                                        </p:tgtEl>
                                        <p:attrNameLst>
                                          <p:attrName>ppt_h</p:attrName>
                                        </p:attrNameLst>
                                      </p:cBhvr>
                                      <p:tavLst>
                                        <p:tav tm="0">
                                          <p:val>
                                            <p:strVal val="4*#ppt_h"/>
                                          </p:val>
                                        </p:tav>
                                        <p:tav tm="100000">
                                          <p:val>
                                            <p:strVal val="#ppt_h"/>
                                          </p:val>
                                        </p:tav>
                                      </p:tavLst>
                                    </p:anim>
                                  </p:childTnLst>
                                </p:cTn>
                              </p:par>
                            </p:childTnLst>
                          </p:cTn>
                        </p:par>
                        <p:par>
                          <p:cTn id="2421" fill="hold">
                            <p:stCondLst>
                              <p:cond delay="10200"/>
                            </p:stCondLst>
                            <p:childTnLst>
                              <p:par>
                                <p:cTn id="2422" presetID="23" presetClass="entr" presetSubtype="32" fill="hold" grpId="0" nodeType="afterEffect">
                                  <p:stCondLst>
                                    <p:cond delay="0"/>
                                  </p:stCondLst>
                                  <p:iterate>
                                    <p:tmAbs val="0"/>
                                  </p:iterate>
                                  <p:childTnLst>
                                    <p:set>
                                      <p:cBhvr>
                                        <p:cTn id="2423" fill="hold"/>
                                        <p:tgtEl>
                                          <p:spTgt spid="593"/>
                                        </p:tgtEl>
                                        <p:attrNameLst>
                                          <p:attrName>style.visibility</p:attrName>
                                        </p:attrNameLst>
                                      </p:cBhvr>
                                      <p:to>
                                        <p:strVal val="visible"/>
                                      </p:to>
                                    </p:set>
                                    <p:anim calcmode="lin" valueType="num">
                                      <p:cBhvr>
                                        <p:cTn id="2424" dur="100" fill="hold"/>
                                        <p:tgtEl>
                                          <p:spTgt spid="593"/>
                                        </p:tgtEl>
                                        <p:attrNameLst>
                                          <p:attrName>ppt_w</p:attrName>
                                        </p:attrNameLst>
                                      </p:cBhvr>
                                      <p:tavLst>
                                        <p:tav tm="0">
                                          <p:val>
                                            <p:strVal val="4*#ppt_w"/>
                                          </p:val>
                                        </p:tav>
                                        <p:tav tm="100000">
                                          <p:val>
                                            <p:strVal val="#ppt_w"/>
                                          </p:val>
                                        </p:tav>
                                      </p:tavLst>
                                    </p:anim>
                                    <p:anim calcmode="lin" valueType="num">
                                      <p:cBhvr>
                                        <p:cTn id="2425" dur="100" fill="hold"/>
                                        <p:tgtEl>
                                          <p:spTgt spid="593"/>
                                        </p:tgtEl>
                                        <p:attrNameLst>
                                          <p:attrName>ppt_h</p:attrName>
                                        </p:attrNameLst>
                                      </p:cBhvr>
                                      <p:tavLst>
                                        <p:tav tm="0">
                                          <p:val>
                                            <p:strVal val="4*#ppt_h"/>
                                          </p:val>
                                        </p:tav>
                                        <p:tav tm="100000">
                                          <p:val>
                                            <p:strVal val="#ppt_h"/>
                                          </p:val>
                                        </p:tav>
                                      </p:tavLst>
                                    </p:anim>
                                  </p:childTnLst>
                                </p:cTn>
                              </p:par>
                            </p:childTnLst>
                          </p:cTn>
                        </p:par>
                        <p:par>
                          <p:cTn id="2426" fill="hold">
                            <p:stCondLst>
                              <p:cond delay="10300"/>
                            </p:stCondLst>
                            <p:childTnLst>
                              <p:par>
                                <p:cTn id="2427" presetID="23" presetClass="entr" presetSubtype="32" fill="hold" grpId="0" nodeType="afterEffect">
                                  <p:stCondLst>
                                    <p:cond delay="0"/>
                                  </p:stCondLst>
                                  <p:iterate>
                                    <p:tmAbs val="0"/>
                                  </p:iterate>
                                  <p:childTnLst>
                                    <p:set>
                                      <p:cBhvr>
                                        <p:cTn id="2428" fill="hold"/>
                                        <p:tgtEl>
                                          <p:spTgt spid="594"/>
                                        </p:tgtEl>
                                        <p:attrNameLst>
                                          <p:attrName>style.visibility</p:attrName>
                                        </p:attrNameLst>
                                      </p:cBhvr>
                                      <p:to>
                                        <p:strVal val="visible"/>
                                      </p:to>
                                    </p:set>
                                    <p:anim calcmode="lin" valueType="num">
                                      <p:cBhvr>
                                        <p:cTn id="2429" dur="100" fill="hold"/>
                                        <p:tgtEl>
                                          <p:spTgt spid="594"/>
                                        </p:tgtEl>
                                        <p:attrNameLst>
                                          <p:attrName>ppt_w</p:attrName>
                                        </p:attrNameLst>
                                      </p:cBhvr>
                                      <p:tavLst>
                                        <p:tav tm="0">
                                          <p:val>
                                            <p:strVal val="4*#ppt_w"/>
                                          </p:val>
                                        </p:tav>
                                        <p:tav tm="100000">
                                          <p:val>
                                            <p:strVal val="#ppt_w"/>
                                          </p:val>
                                        </p:tav>
                                      </p:tavLst>
                                    </p:anim>
                                    <p:anim calcmode="lin" valueType="num">
                                      <p:cBhvr>
                                        <p:cTn id="2430" dur="100" fill="hold"/>
                                        <p:tgtEl>
                                          <p:spTgt spid="594"/>
                                        </p:tgtEl>
                                        <p:attrNameLst>
                                          <p:attrName>ppt_h</p:attrName>
                                        </p:attrNameLst>
                                      </p:cBhvr>
                                      <p:tavLst>
                                        <p:tav tm="0">
                                          <p:val>
                                            <p:strVal val="4*#ppt_h"/>
                                          </p:val>
                                        </p:tav>
                                        <p:tav tm="100000">
                                          <p:val>
                                            <p:strVal val="#ppt_h"/>
                                          </p:val>
                                        </p:tav>
                                      </p:tavLst>
                                    </p:anim>
                                  </p:childTnLst>
                                </p:cTn>
                              </p:par>
                            </p:childTnLst>
                          </p:cTn>
                        </p:par>
                        <p:par>
                          <p:cTn id="2431" fill="hold">
                            <p:stCondLst>
                              <p:cond delay="10400"/>
                            </p:stCondLst>
                            <p:childTnLst>
                              <p:par>
                                <p:cTn id="2432" presetID="23" presetClass="entr" presetSubtype="32" fill="hold" grpId="0" nodeType="afterEffect">
                                  <p:stCondLst>
                                    <p:cond delay="0"/>
                                  </p:stCondLst>
                                  <p:iterate>
                                    <p:tmAbs val="0"/>
                                  </p:iterate>
                                  <p:childTnLst>
                                    <p:set>
                                      <p:cBhvr>
                                        <p:cTn id="2433" fill="hold"/>
                                        <p:tgtEl>
                                          <p:spTgt spid="595"/>
                                        </p:tgtEl>
                                        <p:attrNameLst>
                                          <p:attrName>style.visibility</p:attrName>
                                        </p:attrNameLst>
                                      </p:cBhvr>
                                      <p:to>
                                        <p:strVal val="visible"/>
                                      </p:to>
                                    </p:set>
                                    <p:anim calcmode="lin" valueType="num">
                                      <p:cBhvr>
                                        <p:cTn id="2434" dur="100" fill="hold"/>
                                        <p:tgtEl>
                                          <p:spTgt spid="595"/>
                                        </p:tgtEl>
                                        <p:attrNameLst>
                                          <p:attrName>ppt_w</p:attrName>
                                        </p:attrNameLst>
                                      </p:cBhvr>
                                      <p:tavLst>
                                        <p:tav tm="0">
                                          <p:val>
                                            <p:strVal val="4*#ppt_w"/>
                                          </p:val>
                                        </p:tav>
                                        <p:tav tm="100000">
                                          <p:val>
                                            <p:strVal val="#ppt_w"/>
                                          </p:val>
                                        </p:tav>
                                      </p:tavLst>
                                    </p:anim>
                                    <p:anim calcmode="lin" valueType="num">
                                      <p:cBhvr>
                                        <p:cTn id="2435" dur="100" fill="hold"/>
                                        <p:tgtEl>
                                          <p:spTgt spid="595"/>
                                        </p:tgtEl>
                                        <p:attrNameLst>
                                          <p:attrName>ppt_h</p:attrName>
                                        </p:attrNameLst>
                                      </p:cBhvr>
                                      <p:tavLst>
                                        <p:tav tm="0">
                                          <p:val>
                                            <p:strVal val="4*#ppt_h"/>
                                          </p:val>
                                        </p:tav>
                                        <p:tav tm="100000">
                                          <p:val>
                                            <p:strVal val="#ppt_h"/>
                                          </p:val>
                                        </p:tav>
                                      </p:tavLst>
                                    </p:anim>
                                  </p:childTnLst>
                                </p:cTn>
                              </p:par>
                            </p:childTnLst>
                          </p:cTn>
                        </p:par>
                        <p:par>
                          <p:cTn id="2436" fill="hold">
                            <p:stCondLst>
                              <p:cond delay="10500"/>
                            </p:stCondLst>
                            <p:childTnLst>
                              <p:par>
                                <p:cTn id="2437" presetID="23" presetClass="entr" presetSubtype="32" fill="hold" grpId="0" nodeType="afterEffect">
                                  <p:stCondLst>
                                    <p:cond delay="0"/>
                                  </p:stCondLst>
                                  <p:iterate>
                                    <p:tmAbs val="0"/>
                                  </p:iterate>
                                  <p:childTnLst>
                                    <p:set>
                                      <p:cBhvr>
                                        <p:cTn id="2438" fill="hold"/>
                                        <p:tgtEl>
                                          <p:spTgt spid="596"/>
                                        </p:tgtEl>
                                        <p:attrNameLst>
                                          <p:attrName>style.visibility</p:attrName>
                                        </p:attrNameLst>
                                      </p:cBhvr>
                                      <p:to>
                                        <p:strVal val="visible"/>
                                      </p:to>
                                    </p:set>
                                    <p:anim calcmode="lin" valueType="num">
                                      <p:cBhvr>
                                        <p:cTn id="2439" dur="100" fill="hold"/>
                                        <p:tgtEl>
                                          <p:spTgt spid="596"/>
                                        </p:tgtEl>
                                        <p:attrNameLst>
                                          <p:attrName>ppt_w</p:attrName>
                                        </p:attrNameLst>
                                      </p:cBhvr>
                                      <p:tavLst>
                                        <p:tav tm="0">
                                          <p:val>
                                            <p:strVal val="4*#ppt_w"/>
                                          </p:val>
                                        </p:tav>
                                        <p:tav tm="100000">
                                          <p:val>
                                            <p:strVal val="#ppt_w"/>
                                          </p:val>
                                        </p:tav>
                                      </p:tavLst>
                                    </p:anim>
                                    <p:anim calcmode="lin" valueType="num">
                                      <p:cBhvr>
                                        <p:cTn id="2440" dur="100" fill="hold"/>
                                        <p:tgtEl>
                                          <p:spTgt spid="596"/>
                                        </p:tgtEl>
                                        <p:attrNameLst>
                                          <p:attrName>ppt_h</p:attrName>
                                        </p:attrNameLst>
                                      </p:cBhvr>
                                      <p:tavLst>
                                        <p:tav tm="0">
                                          <p:val>
                                            <p:strVal val="4*#ppt_h"/>
                                          </p:val>
                                        </p:tav>
                                        <p:tav tm="100000">
                                          <p:val>
                                            <p:strVal val="#ppt_h"/>
                                          </p:val>
                                        </p:tav>
                                      </p:tavLst>
                                    </p:anim>
                                  </p:childTnLst>
                                </p:cTn>
                              </p:par>
                            </p:childTnLst>
                          </p:cTn>
                        </p:par>
                        <p:par>
                          <p:cTn id="2441" fill="hold">
                            <p:stCondLst>
                              <p:cond delay="10600"/>
                            </p:stCondLst>
                            <p:childTnLst>
                              <p:par>
                                <p:cTn id="2442" presetID="23" presetClass="entr" presetSubtype="32" fill="hold" grpId="0" nodeType="afterEffect">
                                  <p:stCondLst>
                                    <p:cond delay="0"/>
                                  </p:stCondLst>
                                  <p:iterate>
                                    <p:tmAbs val="0"/>
                                  </p:iterate>
                                  <p:childTnLst>
                                    <p:set>
                                      <p:cBhvr>
                                        <p:cTn id="2443" fill="hold"/>
                                        <p:tgtEl>
                                          <p:spTgt spid="597"/>
                                        </p:tgtEl>
                                        <p:attrNameLst>
                                          <p:attrName>style.visibility</p:attrName>
                                        </p:attrNameLst>
                                      </p:cBhvr>
                                      <p:to>
                                        <p:strVal val="visible"/>
                                      </p:to>
                                    </p:set>
                                    <p:anim calcmode="lin" valueType="num">
                                      <p:cBhvr>
                                        <p:cTn id="2444" dur="100" fill="hold"/>
                                        <p:tgtEl>
                                          <p:spTgt spid="597"/>
                                        </p:tgtEl>
                                        <p:attrNameLst>
                                          <p:attrName>ppt_w</p:attrName>
                                        </p:attrNameLst>
                                      </p:cBhvr>
                                      <p:tavLst>
                                        <p:tav tm="0">
                                          <p:val>
                                            <p:strVal val="4*#ppt_w"/>
                                          </p:val>
                                        </p:tav>
                                        <p:tav tm="100000">
                                          <p:val>
                                            <p:strVal val="#ppt_w"/>
                                          </p:val>
                                        </p:tav>
                                      </p:tavLst>
                                    </p:anim>
                                    <p:anim calcmode="lin" valueType="num">
                                      <p:cBhvr>
                                        <p:cTn id="2445" dur="100" fill="hold"/>
                                        <p:tgtEl>
                                          <p:spTgt spid="597"/>
                                        </p:tgtEl>
                                        <p:attrNameLst>
                                          <p:attrName>ppt_h</p:attrName>
                                        </p:attrNameLst>
                                      </p:cBhvr>
                                      <p:tavLst>
                                        <p:tav tm="0">
                                          <p:val>
                                            <p:strVal val="4*#ppt_h"/>
                                          </p:val>
                                        </p:tav>
                                        <p:tav tm="100000">
                                          <p:val>
                                            <p:strVal val="#ppt_h"/>
                                          </p:val>
                                        </p:tav>
                                      </p:tavLst>
                                    </p:anim>
                                  </p:childTnLst>
                                </p:cTn>
                              </p:par>
                            </p:childTnLst>
                          </p:cTn>
                        </p:par>
                        <p:par>
                          <p:cTn id="2446" fill="hold">
                            <p:stCondLst>
                              <p:cond delay="10700"/>
                            </p:stCondLst>
                            <p:childTnLst>
                              <p:par>
                                <p:cTn id="2447" presetID="23" presetClass="entr" presetSubtype="32" fill="hold" grpId="0" nodeType="afterEffect">
                                  <p:stCondLst>
                                    <p:cond delay="0"/>
                                  </p:stCondLst>
                                  <p:iterate>
                                    <p:tmAbs val="0"/>
                                  </p:iterate>
                                  <p:childTnLst>
                                    <p:set>
                                      <p:cBhvr>
                                        <p:cTn id="2448" fill="hold"/>
                                        <p:tgtEl>
                                          <p:spTgt spid="598"/>
                                        </p:tgtEl>
                                        <p:attrNameLst>
                                          <p:attrName>style.visibility</p:attrName>
                                        </p:attrNameLst>
                                      </p:cBhvr>
                                      <p:to>
                                        <p:strVal val="visible"/>
                                      </p:to>
                                    </p:set>
                                    <p:anim calcmode="lin" valueType="num">
                                      <p:cBhvr>
                                        <p:cTn id="2449" dur="100" fill="hold"/>
                                        <p:tgtEl>
                                          <p:spTgt spid="598"/>
                                        </p:tgtEl>
                                        <p:attrNameLst>
                                          <p:attrName>ppt_w</p:attrName>
                                        </p:attrNameLst>
                                      </p:cBhvr>
                                      <p:tavLst>
                                        <p:tav tm="0">
                                          <p:val>
                                            <p:strVal val="4*#ppt_w"/>
                                          </p:val>
                                        </p:tav>
                                        <p:tav tm="100000">
                                          <p:val>
                                            <p:strVal val="#ppt_w"/>
                                          </p:val>
                                        </p:tav>
                                      </p:tavLst>
                                    </p:anim>
                                    <p:anim calcmode="lin" valueType="num">
                                      <p:cBhvr>
                                        <p:cTn id="2450" dur="100" fill="hold"/>
                                        <p:tgtEl>
                                          <p:spTgt spid="598"/>
                                        </p:tgtEl>
                                        <p:attrNameLst>
                                          <p:attrName>ppt_h</p:attrName>
                                        </p:attrNameLst>
                                      </p:cBhvr>
                                      <p:tavLst>
                                        <p:tav tm="0">
                                          <p:val>
                                            <p:strVal val="4*#ppt_h"/>
                                          </p:val>
                                        </p:tav>
                                        <p:tav tm="100000">
                                          <p:val>
                                            <p:strVal val="#ppt_h"/>
                                          </p:val>
                                        </p:tav>
                                      </p:tavLst>
                                    </p:anim>
                                  </p:childTnLst>
                                </p:cTn>
                              </p:par>
                            </p:childTnLst>
                          </p:cTn>
                        </p:par>
                        <p:par>
                          <p:cTn id="2451" fill="hold">
                            <p:stCondLst>
                              <p:cond delay="10800"/>
                            </p:stCondLst>
                            <p:childTnLst>
                              <p:par>
                                <p:cTn id="2452" presetID="23" presetClass="entr" presetSubtype="32" fill="hold" grpId="0" nodeType="afterEffect">
                                  <p:stCondLst>
                                    <p:cond delay="0"/>
                                  </p:stCondLst>
                                  <p:iterate>
                                    <p:tmAbs val="0"/>
                                  </p:iterate>
                                  <p:childTnLst>
                                    <p:set>
                                      <p:cBhvr>
                                        <p:cTn id="2453" fill="hold"/>
                                        <p:tgtEl>
                                          <p:spTgt spid="599"/>
                                        </p:tgtEl>
                                        <p:attrNameLst>
                                          <p:attrName>style.visibility</p:attrName>
                                        </p:attrNameLst>
                                      </p:cBhvr>
                                      <p:to>
                                        <p:strVal val="visible"/>
                                      </p:to>
                                    </p:set>
                                    <p:anim calcmode="lin" valueType="num">
                                      <p:cBhvr>
                                        <p:cTn id="2454" dur="100" fill="hold"/>
                                        <p:tgtEl>
                                          <p:spTgt spid="599"/>
                                        </p:tgtEl>
                                        <p:attrNameLst>
                                          <p:attrName>ppt_w</p:attrName>
                                        </p:attrNameLst>
                                      </p:cBhvr>
                                      <p:tavLst>
                                        <p:tav tm="0">
                                          <p:val>
                                            <p:strVal val="4*#ppt_w"/>
                                          </p:val>
                                        </p:tav>
                                        <p:tav tm="100000">
                                          <p:val>
                                            <p:strVal val="#ppt_w"/>
                                          </p:val>
                                        </p:tav>
                                      </p:tavLst>
                                    </p:anim>
                                    <p:anim calcmode="lin" valueType="num">
                                      <p:cBhvr>
                                        <p:cTn id="2455" dur="100" fill="hold"/>
                                        <p:tgtEl>
                                          <p:spTgt spid="599"/>
                                        </p:tgtEl>
                                        <p:attrNameLst>
                                          <p:attrName>ppt_h</p:attrName>
                                        </p:attrNameLst>
                                      </p:cBhvr>
                                      <p:tavLst>
                                        <p:tav tm="0">
                                          <p:val>
                                            <p:strVal val="4*#ppt_h"/>
                                          </p:val>
                                        </p:tav>
                                        <p:tav tm="100000">
                                          <p:val>
                                            <p:strVal val="#ppt_h"/>
                                          </p:val>
                                        </p:tav>
                                      </p:tavLst>
                                    </p:anim>
                                  </p:childTnLst>
                                </p:cTn>
                              </p:par>
                            </p:childTnLst>
                          </p:cTn>
                        </p:par>
                        <p:par>
                          <p:cTn id="2456" fill="hold">
                            <p:stCondLst>
                              <p:cond delay="10900"/>
                            </p:stCondLst>
                            <p:childTnLst>
                              <p:par>
                                <p:cTn id="2457" presetID="23" presetClass="entr" presetSubtype="32" fill="hold" grpId="0" nodeType="afterEffect">
                                  <p:stCondLst>
                                    <p:cond delay="0"/>
                                  </p:stCondLst>
                                  <p:iterate>
                                    <p:tmAbs val="0"/>
                                  </p:iterate>
                                  <p:childTnLst>
                                    <p:set>
                                      <p:cBhvr>
                                        <p:cTn id="2458" fill="hold"/>
                                        <p:tgtEl>
                                          <p:spTgt spid="600"/>
                                        </p:tgtEl>
                                        <p:attrNameLst>
                                          <p:attrName>style.visibility</p:attrName>
                                        </p:attrNameLst>
                                      </p:cBhvr>
                                      <p:to>
                                        <p:strVal val="visible"/>
                                      </p:to>
                                    </p:set>
                                    <p:anim calcmode="lin" valueType="num">
                                      <p:cBhvr>
                                        <p:cTn id="2459" dur="100" fill="hold"/>
                                        <p:tgtEl>
                                          <p:spTgt spid="600"/>
                                        </p:tgtEl>
                                        <p:attrNameLst>
                                          <p:attrName>ppt_w</p:attrName>
                                        </p:attrNameLst>
                                      </p:cBhvr>
                                      <p:tavLst>
                                        <p:tav tm="0">
                                          <p:val>
                                            <p:strVal val="4*#ppt_w"/>
                                          </p:val>
                                        </p:tav>
                                        <p:tav tm="100000">
                                          <p:val>
                                            <p:strVal val="#ppt_w"/>
                                          </p:val>
                                        </p:tav>
                                      </p:tavLst>
                                    </p:anim>
                                    <p:anim calcmode="lin" valueType="num">
                                      <p:cBhvr>
                                        <p:cTn id="2460" dur="100" fill="hold"/>
                                        <p:tgtEl>
                                          <p:spTgt spid="600"/>
                                        </p:tgtEl>
                                        <p:attrNameLst>
                                          <p:attrName>ppt_h</p:attrName>
                                        </p:attrNameLst>
                                      </p:cBhvr>
                                      <p:tavLst>
                                        <p:tav tm="0">
                                          <p:val>
                                            <p:strVal val="4*#ppt_h"/>
                                          </p:val>
                                        </p:tav>
                                        <p:tav tm="100000">
                                          <p:val>
                                            <p:strVal val="#ppt_h"/>
                                          </p:val>
                                        </p:tav>
                                      </p:tavLst>
                                    </p:anim>
                                  </p:childTnLst>
                                </p:cTn>
                              </p:par>
                            </p:childTnLst>
                          </p:cTn>
                        </p:par>
                        <p:par>
                          <p:cTn id="2461" fill="hold">
                            <p:stCondLst>
                              <p:cond delay="11000"/>
                            </p:stCondLst>
                            <p:childTnLst>
                              <p:par>
                                <p:cTn id="2462" presetID="23" presetClass="entr" presetSubtype="32" fill="hold" grpId="0" nodeType="afterEffect">
                                  <p:stCondLst>
                                    <p:cond delay="0"/>
                                  </p:stCondLst>
                                  <p:iterate>
                                    <p:tmAbs val="0"/>
                                  </p:iterate>
                                  <p:childTnLst>
                                    <p:set>
                                      <p:cBhvr>
                                        <p:cTn id="2463" fill="hold"/>
                                        <p:tgtEl>
                                          <p:spTgt spid="601"/>
                                        </p:tgtEl>
                                        <p:attrNameLst>
                                          <p:attrName>style.visibility</p:attrName>
                                        </p:attrNameLst>
                                      </p:cBhvr>
                                      <p:to>
                                        <p:strVal val="visible"/>
                                      </p:to>
                                    </p:set>
                                    <p:anim calcmode="lin" valueType="num">
                                      <p:cBhvr>
                                        <p:cTn id="2464" dur="100" fill="hold"/>
                                        <p:tgtEl>
                                          <p:spTgt spid="601"/>
                                        </p:tgtEl>
                                        <p:attrNameLst>
                                          <p:attrName>ppt_w</p:attrName>
                                        </p:attrNameLst>
                                      </p:cBhvr>
                                      <p:tavLst>
                                        <p:tav tm="0">
                                          <p:val>
                                            <p:strVal val="4*#ppt_w"/>
                                          </p:val>
                                        </p:tav>
                                        <p:tav tm="100000">
                                          <p:val>
                                            <p:strVal val="#ppt_w"/>
                                          </p:val>
                                        </p:tav>
                                      </p:tavLst>
                                    </p:anim>
                                    <p:anim calcmode="lin" valueType="num">
                                      <p:cBhvr>
                                        <p:cTn id="2465" dur="100" fill="hold"/>
                                        <p:tgtEl>
                                          <p:spTgt spid="601"/>
                                        </p:tgtEl>
                                        <p:attrNameLst>
                                          <p:attrName>ppt_h</p:attrName>
                                        </p:attrNameLst>
                                      </p:cBhvr>
                                      <p:tavLst>
                                        <p:tav tm="0">
                                          <p:val>
                                            <p:strVal val="4*#ppt_h"/>
                                          </p:val>
                                        </p:tav>
                                        <p:tav tm="100000">
                                          <p:val>
                                            <p:strVal val="#ppt_h"/>
                                          </p:val>
                                        </p:tav>
                                      </p:tavLst>
                                    </p:anim>
                                  </p:childTnLst>
                                </p:cTn>
                              </p:par>
                            </p:childTnLst>
                          </p:cTn>
                        </p:par>
                        <p:par>
                          <p:cTn id="2466" fill="hold">
                            <p:stCondLst>
                              <p:cond delay="11100"/>
                            </p:stCondLst>
                            <p:childTnLst>
                              <p:par>
                                <p:cTn id="2467" presetID="23" presetClass="entr" presetSubtype="32" fill="hold" grpId="0" nodeType="afterEffect">
                                  <p:stCondLst>
                                    <p:cond delay="0"/>
                                  </p:stCondLst>
                                  <p:iterate>
                                    <p:tmAbs val="0"/>
                                  </p:iterate>
                                  <p:childTnLst>
                                    <p:set>
                                      <p:cBhvr>
                                        <p:cTn id="2468" fill="hold"/>
                                        <p:tgtEl>
                                          <p:spTgt spid="602"/>
                                        </p:tgtEl>
                                        <p:attrNameLst>
                                          <p:attrName>style.visibility</p:attrName>
                                        </p:attrNameLst>
                                      </p:cBhvr>
                                      <p:to>
                                        <p:strVal val="visible"/>
                                      </p:to>
                                    </p:set>
                                    <p:anim calcmode="lin" valueType="num">
                                      <p:cBhvr>
                                        <p:cTn id="2469" dur="100" fill="hold"/>
                                        <p:tgtEl>
                                          <p:spTgt spid="602"/>
                                        </p:tgtEl>
                                        <p:attrNameLst>
                                          <p:attrName>ppt_w</p:attrName>
                                        </p:attrNameLst>
                                      </p:cBhvr>
                                      <p:tavLst>
                                        <p:tav tm="0">
                                          <p:val>
                                            <p:strVal val="4*#ppt_w"/>
                                          </p:val>
                                        </p:tav>
                                        <p:tav tm="100000">
                                          <p:val>
                                            <p:strVal val="#ppt_w"/>
                                          </p:val>
                                        </p:tav>
                                      </p:tavLst>
                                    </p:anim>
                                    <p:anim calcmode="lin" valueType="num">
                                      <p:cBhvr>
                                        <p:cTn id="2470" dur="100" fill="hold"/>
                                        <p:tgtEl>
                                          <p:spTgt spid="602"/>
                                        </p:tgtEl>
                                        <p:attrNameLst>
                                          <p:attrName>ppt_h</p:attrName>
                                        </p:attrNameLst>
                                      </p:cBhvr>
                                      <p:tavLst>
                                        <p:tav tm="0">
                                          <p:val>
                                            <p:strVal val="4*#ppt_h"/>
                                          </p:val>
                                        </p:tav>
                                        <p:tav tm="100000">
                                          <p:val>
                                            <p:strVal val="#ppt_h"/>
                                          </p:val>
                                        </p:tav>
                                      </p:tavLst>
                                    </p:anim>
                                  </p:childTnLst>
                                </p:cTn>
                              </p:par>
                            </p:childTnLst>
                          </p:cTn>
                        </p:par>
                        <p:par>
                          <p:cTn id="2471" fill="hold">
                            <p:stCondLst>
                              <p:cond delay="11200"/>
                            </p:stCondLst>
                            <p:childTnLst>
                              <p:par>
                                <p:cTn id="2472" presetID="23" presetClass="entr" presetSubtype="32" fill="hold" grpId="0" nodeType="afterEffect">
                                  <p:stCondLst>
                                    <p:cond delay="0"/>
                                  </p:stCondLst>
                                  <p:iterate>
                                    <p:tmAbs val="0"/>
                                  </p:iterate>
                                  <p:childTnLst>
                                    <p:set>
                                      <p:cBhvr>
                                        <p:cTn id="2473" fill="hold"/>
                                        <p:tgtEl>
                                          <p:spTgt spid="603"/>
                                        </p:tgtEl>
                                        <p:attrNameLst>
                                          <p:attrName>style.visibility</p:attrName>
                                        </p:attrNameLst>
                                      </p:cBhvr>
                                      <p:to>
                                        <p:strVal val="visible"/>
                                      </p:to>
                                    </p:set>
                                    <p:anim calcmode="lin" valueType="num">
                                      <p:cBhvr>
                                        <p:cTn id="2474" dur="100" fill="hold"/>
                                        <p:tgtEl>
                                          <p:spTgt spid="603"/>
                                        </p:tgtEl>
                                        <p:attrNameLst>
                                          <p:attrName>ppt_w</p:attrName>
                                        </p:attrNameLst>
                                      </p:cBhvr>
                                      <p:tavLst>
                                        <p:tav tm="0">
                                          <p:val>
                                            <p:strVal val="4*#ppt_w"/>
                                          </p:val>
                                        </p:tav>
                                        <p:tav tm="100000">
                                          <p:val>
                                            <p:strVal val="#ppt_w"/>
                                          </p:val>
                                        </p:tav>
                                      </p:tavLst>
                                    </p:anim>
                                    <p:anim calcmode="lin" valueType="num">
                                      <p:cBhvr>
                                        <p:cTn id="2475" dur="100" fill="hold"/>
                                        <p:tgtEl>
                                          <p:spTgt spid="603"/>
                                        </p:tgtEl>
                                        <p:attrNameLst>
                                          <p:attrName>ppt_h</p:attrName>
                                        </p:attrNameLst>
                                      </p:cBhvr>
                                      <p:tavLst>
                                        <p:tav tm="0">
                                          <p:val>
                                            <p:strVal val="4*#ppt_h"/>
                                          </p:val>
                                        </p:tav>
                                        <p:tav tm="100000">
                                          <p:val>
                                            <p:strVal val="#ppt_h"/>
                                          </p:val>
                                        </p:tav>
                                      </p:tavLst>
                                    </p:anim>
                                  </p:childTnLst>
                                </p:cTn>
                              </p:par>
                            </p:childTnLst>
                          </p:cTn>
                        </p:par>
                        <p:par>
                          <p:cTn id="2476" fill="hold">
                            <p:stCondLst>
                              <p:cond delay="11300"/>
                            </p:stCondLst>
                            <p:childTnLst>
                              <p:par>
                                <p:cTn id="2477" presetID="23" presetClass="entr" presetSubtype="32" fill="hold" grpId="0" nodeType="afterEffect">
                                  <p:stCondLst>
                                    <p:cond delay="0"/>
                                  </p:stCondLst>
                                  <p:iterate>
                                    <p:tmAbs val="0"/>
                                  </p:iterate>
                                  <p:childTnLst>
                                    <p:set>
                                      <p:cBhvr>
                                        <p:cTn id="2478" fill="hold"/>
                                        <p:tgtEl>
                                          <p:spTgt spid="604"/>
                                        </p:tgtEl>
                                        <p:attrNameLst>
                                          <p:attrName>style.visibility</p:attrName>
                                        </p:attrNameLst>
                                      </p:cBhvr>
                                      <p:to>
                                        <p:strVal val="visible"/>
                                      </p:to>
                                    </p:set>
                                    <p:anim calcmode="lin" valueType="num">
                                      <p:cBhvr>
                                        <p:cTn id="2479" dur="100" fill="hold"/>
                                        <p:tgtEl>
                                          <p:spTgt spid="604"/>
                                        </p:tgtEl>
                                        <p:attrNameLst>
                                          <p:attrName>ppt_w</p:attrName>
                                        </p:attrNameLst>
                                      </p:cBhvr>
                                      <p:tavLst>
                                        <p:tav tm="0">
                                          <p:val>
                                            <p:strVal val="4*#ppt_w"/>
                                          </p:val>
                                        </p:tav>
                                        <p:tav tm="100000">
                                          <p:val>
                                            <p:strVal val="#ppt_w"/>
                                          </p:val>
                                        </p:tav>
                                      </p:tavLst>
                                    </p:anim>
                                    <p:anim calcmode="lin" valueType="num">
                                      <p:cBhvr>
                                        <p:cTn id="2480" dur="100" fill="hold"/>
                                        <p:tgtEl>
                                          <p:spTgt spid="604"/>
                                        </p:tgtEl>
                                        <p:attrNameLst>
                                          <p:attrName>ppt_h</p:attrName>
                                        </p:attrNameLst>
                                      </p:cBhvr>
                                      <p:tavLst>
                                        <p:tav tm="0">
                                          <p:val>
                                            <p:strVal val="4*#ppt_h"/>
                                          </p:val>
                                        </p:tav>
                                        <p:tav tm="100000">
                                          <p:val>
                                            <p:strVal val="#ppt_h"/>
                                          </p:val>
                                        </p:tav>
                                      </p:tavLst>
                                    </p:anim>
                                  </p:childTnLst>
                                </p:cTn>
                              </p:par>
                            </p:childTnLst>
                          </p:cTn>
                        </p:par>
                        <p:par>
                          <p:cTn id="2481" fill="hold">
                            <p:stCondLst>
                              <p:cond delay="11400"/>
                            </p:stCondLst>
                            <p:childTnLst>
                              <p:par>
                                <p:cTn id="2482" presetID="23" presetClass="entr" presetSubtype="32" fill="hold" grpId="0" nodeType="afterEffect">
                                  <p:stCondLst>
                                    <p:cond delay="0"/>
                                  </p:stCondLst>
                                  <p:iterate>
                                    <p:tmAbs val="0"/>
                                  </p:iterate>
                                  <p:childTnLst>
                                    <p:set>
                                      <p:cBhvr>
                                        <p:cTn id="2483" fill="hold"/>
                                        <p:tgtEl>
                                          <p:spTgt spid="605"/>
                                        </p:tgtEl>
                                        <p:attrNameLst>
                                          <p:attrName>style.visibility</p:attrName>
                                        </p:attrNameLst>
                                      </p:cBhvr>
                                      <p:to>
                                        <p:strVal val="visible"/>
                                      </p:to>
                                    </p:set>
                                    <p:anim calcmode="lin" valueType="num">
                                      <p:cBhvr>
                                        <p:cTn id="2484" dur="100" fill="hold"/>
                                        <p:tgtEl>
                                          <p:spTgt spid="605"/>
                                        </p:tgtEl>
                                        <p:attrNameLst>
                                          <p:attrName>ppt_w</p:attrName>
                                        </p:attrNameLst>
                                      </p:cBhvr>
                                      <p:tavLst>
                                        <p:tav tm="0">
                                          <p:val>
                                            <p:strVal val="4*#ppt_w"/>
                                          </p:val>
                                        </p:tav>
                                        <p:tav tm="100000">
                                          <p:val>
                                            <p:strVal val="#ppt_w"/>
                                          </p:val>
                                        </p:tav>
                                      </p:tavLst>
                                    </p:anim>
                                    <p:anim calcmode="lin" valueType="num">
                                      <p:cBhvr>
                                        <p:cTn id="2485" dur="100" fill="hold"/>
                                        <p:tgtEl>
                                          <p:spTgt spid="605"/>
                                        </p:tgtEl>
                                        <p:attrNameLst>
                                          <p:attrName>ppt_h</p:attrName>
                                        </p:attrNameLst>
                                      </p:cBhvr>
                                      <p:tavLst>
                                        <p:tav tm="0">
                                          <p:val>
                                            <p:strVal val="4*#ppt_h"/>
                                          </p:val>
                                        </p:tav>
                                        <p:tav tm="100000">
                                          <p:val>
                                            <p:strVal val="#ppt_h"/>
                                          </p:val>
                                        </p:tav>
                                      </p:tavLst>
                                    </p:anim>
                                  </p:childTnLst>
                                </p:cTn>
                              </p:par>
                            </p:childTnLst>
                          </p:cTn>
                        </p:par>
                        <p:par>
                          <p:cTn id="2486" fill="hold">
                            <p:stCondLst>
                              <p:cond delay="11500"/>
                            </p:stCondLst>
                            <p:childTnLst>
                              <p:par>
                                <p:cTn id="2487" presetID="23" presetClass="entr" presetSubtype="32" fill="hold" grpId="0" nodeType="afterEffect">
                                  <p:stCondLst>
                                    <p:cond delay="0"/>
                                  </p:stCondLst>
                                  <p:iterate>
                                    <p:tmAbs val="0"/>
                                  </p:iterate>
                                  <p:childTnLst>
                                    <p:set>
                                      <p:cBhvr>
                                        <p:cTn id="2488" fill="hold"/>
                                        <p:tgtEl>
                                          <p:spTgt spid="606"/>
                                        </p:tgtEl>
                                        <p:attrNameLst>
                                          <p:attrName>style.visibility</p:attrName>
                                        </p:attrNameLst>
                                      </p:cBhvr>
                                      <p:to>
                                        <p:strVal val="visible"/>
                                      </p:to>
                                    </p:set>
                                    <p:anim calcmode="lin" valueType="num">
                                      <p:cBhvr>
                                        <p:cTn id="2489" dur="100" fill="hold"/>
                                        <p:tgtEl>
                                          <p:spTgt spid="606"/>
                                        </p:tgtEl>
                                        <p:attrNameLst>
                                          <p:attrName>ppt_w</p:attrName>
                                        </p:attrNameLst>
                                      </p:cBhvr>
                                      <p:tavLst>
                                        <p:tav tm="0">
                                          <p:val>
                                            <p:strVal val="4*#ppt_w"/>
                                          </p:val>
                                        </p:tav>
                                        <p:tav tm="100000">
                                          <p:val>
                                            <p:strVal val="#ppt_w"/>
                                          </p:val>
                                        </p:tav>
                                      </p:tavLst>
                                    </p:anim>
                                    <p:anim calcmode="lin" valueType="num">
                                      <p:cBhvr>
                                        <p:cTn id="2490" dur="100" fill="hold"/>
                                        <p:tgtEl>
                                          <p:spTgt spid="606"/>
                                        </p:tgtEl>
                                        <p:attrNameLst>
                                          <p:attrName>ppt_h</p:attrName>
                                        </p:attrNameLst>
                                      </p:cBhvr>
                                      <p:tavLst>
                                        <p:tav tm="0">
                                          <p:val>
                                            <p:strVal val="4*#ppt_h"/>
                                          </p:val>
                                        </p:tav>
                                        <p:tav tm="100000">
                                          <p:val>
                                            <p:strVal val="#ppt_h"/>
                                          </p:val>
                                        </p:tav>
                                      </p:tavLst>
                                    </p:anim>
                                  </p:childTnLst>
                                </p:cTn>
                              </p:par>
                            </p:childTnLst>
                          </p:cTn>
                        </p:par>
                        <p:par>
                          <p:cTn id="2491" fill="hold">
                            <p:stCondLst>
                              <p:cond delay="11600"/>
                            </p:stCondLst>
                            <p:childTnLst>
                              <p:par>
                                <p:cTn id="2492" presetID="23" presetClass="entr" presetSubtype="32" fill="hold" grpId="0" nodeType="afterEffect">
                                  <p:stCondLst>
                                    <p:cond delay="0"/>
                                  </p:stCondLst>
                                  <p:iterate>
                                    <p:tmAbs val="0"/>
                                  </p:iterate>
                                  <p:childTnLst>
                                    <p:set>
                                      <p:cBhvr>
                                        <p:cTn id="2493" fill="hold"/>
                                        <p:tgtEl>
                                          <p:spTgt spid="607"/>
                                        </p:tgtEl>
                                        <p:attrNameLst>
                                          <p:attrName>style.visibility</p:attrName>
                                        </p:attrNameLst>
                                      </p:cBhvr>
                                      <p:to>
                                        <p:strVal val="visible"/>
                                      </p:to>
                                    </p:set>
                                    <p:anim calcmode="lin" valueType="num">
                                      <p:cBhvr>
                                        <p:cTn id="2494" dur="100" fill="hold"/>
                                        <p:tgtEl>
                                          <p:spTgt spid="607"/>
                                        </p:tgtEl>
                                        <p:attrNameLst>
                                          <p:attrName>ppt_w</p:attrName>
                                        </p:attrNameLst>
                                      </p:cBhvr>
                                      <p:tavLst>
                                        <p:tav tm="0">
                                          <p:val>
                                            <p:strVal val="4*#ppt_w"/>
                                          </p:val>
                                        </p:tav>
                                        <p:tav tm="100000">
                                          <p:val>
                                            <p:strVal val="#ppt_w"/>
                                          </p:val>
                                        </p:tav>
                                      </p:tavLst>
                                    </p:anim>
                                    <p:anim calcmode="lin" valueType="num">
                                      <p:cBhvr>
                                        <p:cTn id="2495" dur="100" fill="hold"/>
                                        <p:tgtEl>
                                          <p:spTgt spid="607"/>
                                        </p:tgtEl>
                                        <p:attrNameLst>
                                          <p:attrName>ppt_h</p:attrName>
                                        </p:attrNameLst>
                                      </p:cBhvr>
                                      <p:tavLst>
                                        <p:tav tm="0">
                                          <p:val>
                                            <p:strVal val="4*#ppt_h"/>
                                          </p:val>
                                        </p:tav>
                                        <p:tav tm="100000">
                                          <p:val>
                                            <p:strVal val="#ppt_h"/>
                                          </p:val>
                                        </p:tav>
                                      </p:tavLst>
                                    </p:anim>
                                  </p:childTnLst>
                                </p:cTn>
                              </p:par>
                            </p:childTnLst>
                          </p:cTn>
                        </p:par>
                        <p:par>
                          <p:cTn id="2496" fill="hold">
                            <p:stCondLst>
                              <p:cond delay="11700"/>
                            </p:stCondLst>
                            <p:childTnLst>
                              <p:par>
                                <p:cTn id="2497" presetID="23" presetClass="entr" presetSubtype="32" fill="hold" grpId="0" nodeType="afterEffect">
                                  <p:stCondLst>
                                    <p:cond delay="0"/>
                                  </p:stCondLst>
                                  <p:iterate>
                                    <p:tmAbs val="0"/>
                                  </p:iterate>
                                  <p:childTnLst>
                                    <p:set>
                                      <p:cBhvr>
                                        <p:cTn id="2498" fill="hold"/>
                                        <p:tgtEl>
                                          <p:spTgt spid="608"/>
                                        </p:tgtEl>
                                        <p:attrNameLst>
                                          <p:attrName>style.visibility</p:attrName>
                                        </p:attrNameLst>
                                      </p:cBhvr>
                                      <p:to>
                                        <p:strVal val="visible"/>
                                      </p:to>
                                    </p:set>
                                    <p:anim calcmode="lin" valueType="num">
                                      <p:cBhvr>
                                        <p:cTn id="2499" dur="100" fill="hold"/>
                                        <p:tgtEl>
                                          <p:spTgt spid="608"/>
                                        </p:tgtEl>
                                        <p:attrNameLst>
                                          <p:attrName>ppt_w</p:attrName>
                                        </p:attrNameLst>
                                      </p:cBhvr>
                                      <p:tavLst>
                                        <p:tav tm="0">
                                          <p:val>
                                            <p:strVal val="4*#ppt_w"/>
                                          </p:val>
                                        </p:tav>
                                        <p:tav tm="100000">
                                          <p:val>
                                            <p:strVal val="#ppt_w"/>
                                          </p:val>
                                        </p:tav>
                                      </p:tavLst>
                                    </p:anim>
                                    <p:anim calcmode="lin" valueType="num">
                                      <p:cBhvr>
                                        <p:cTn id="2500" dur="100" fill="hold"/>
                                        <p:tgtEl>
                                          <p:spTgt spid="608"/>
                                        </p:tgtEl>
                                        <p:attrNameLst>
                                          <p:attrName>ppt_h</p:attrName>
                                        </p:attrNameLst>
                                      </p:cBhvr>
                                      <p:tavLst>
                                        <p:tav tm="0">
                                          <p:val>
                                            <p:strVal val="4*#ppt_h"/>
                                          </p:val>
                                        </p:tav>
                                        <p:tav tm="100000">
                                          <p:val>
                                            <p:strVal val="#ppt_h"/>
                                          </p:val>
                                        </p:tav>
                                      </p:tavLst>
                                    </p:anim>
                                  </p:childTnLst>
                                </p:cTn>
                              </p:par>
                            </p:childTnLst>
                          </p:cTn>
                        </p:par>
                        <p:par>
                          <p:cTn id="2501" fill="hold">
                            <p:stCondLst>
                              <p:cond delay="11800"/>
                            </p:stCondLst>
                            <p:childTnLst>
                              <p:par>
                                <p:cTn id="2502" presetID="23" presetClass="entr" presetSubtype="32" fill="hold" grpId="0" nodeType="afterEffect">
                                  <p:stCondLst>
                                    <p:cond delay="0"/>
                                  </p:stCondLst>
                                  <p:iterate>
                                    <p:tmAbs val="0"/>
                                  </p:iterate>
                                  <p:childTnLst>
                                    <p:set>
                                      <p:cBhvr>
                                        <p:cTn id="2503" fill="hold"/>
                                        <p:tgtEl>
                                          <p:spTgt spid="609"/>
                                        </p:tgtEl>
                                        <p:attrNameLst>
                                          <p:attrName>style.visibility</p:attrName>
                                        </p:attrNameLst>
                                      </p:cBhvr>
                                      <p:to>
                                        <p:strVal val="visible"/>
                                      </p:to>
                                    </p:set>
                                    <p:anim calcmode="lin" valueType="num">
                                      <p:cBhvr>
                                        <p:cTn id="2504" dur="100" fill="hold"/>
                                        <p:tgtEl>
                                          <p:spTgt spid="609"/>
                                        </p:tgtEl>
                                        <p:attrNameLst>
                                          <p:attrName>ppt_w</p:attrName>
                                        </p:attrNameLst>
                                      </p:cBhvr>
                                      <p:tavLst>
                                        <p:tav tm="0">
                                          <p:val>
                                            <p:strVal val="4*#ppt_w"/>
                                          </p:val>
                                        </p:tav>
                                        <p:tav tm="100000">
                                          <p:val>
                                            <p:strVal val="#ppt_w"/>
                                          </p:val>
                                        </p:tav>
                                      </p:tavLst>
                                    </p:anim>
                                    <p:anim calcmode="lin" valueType="num">
                                      <p:cBhvr>
                                        <p:cTn id="2505" dur="100" fill="hold"/>
                                        <p:tgtEl>
                                          <p:spTgt spid="609"/>
                                        </p:tgtEl>
                                        <p:attrNameLst>
                                          <p:attrName>ppt_h</p:attrName>
                                        </p:attrNameLst>
                                      </p:cBhvr>
                                      <p:tavLst>
                                        <p:tav tm="0">
                                          <p:val>
                                            <p:strVal val="4*#ppt_h"/>
                                          </p:val>
                                        </p:tav>
                                        <p:tav tm="100000">
                                          <p:val>
                                            <p:strVal val="#ppt_h"/>
                                          </p:val>
                                        </p:tav>
                                      </p:tavLst>
                                    </p:anim>
                                  </p:childTnLst>
                                </p:cTn>
                              </p:par>
                            </p:childTnLst>
                          </p:cTn>
                        </p:par>
                        <p:par>
                          <p:cTn id="2506" fill="hold">
                            <p:stCondLst>
                              <p:cond delay="11900"/>
                            </p:stCondLst>
                            <p:childTnLst>
                              <p:par>
                                <p:cTn id="2507" presetID="23" presetClass="entr" presetSubtype="32" fill="hold" grpId="0" nodeType="afterEffect">
                                  <p:stCondLst>
                                    <p:cond delay="0"/>
                                  </p:stCondLst>
                                  <p:iterate>
                                    <p:tmAbs val="0"/>
                                  </p:iterate>
                                  <p:childTnLst>
                                    <p:set>
                                      <p:cBhvr>
                                        <p:cTn id="2508" fill="hold"/>
                                        <p:tgtEl>
                                          <p:spTgt spid="610"/>
                                        </p:tgtEl>
                                        <p:attrNameLst>
                                          <p:attrName>style.visibility</p:attrName>
                                        </p:attrNameLst>
                                      </p:cBhvr>
                                      <p:to>
                                        <p:strVal val="visible"/>
                                      </p:to>
                                    </p:set>
                                    <p:anim calcmode="lin" valueType="num">
                                      <p:cBhvr>
                                        <p:cTn id="2509" dur="100" fill="hold"/>
                                        <p:tgtEl>
                                          <p:spTgt spid="610"/>
                                        </p:tgtEl>
                                        <p:attrNameLst>
                                          <p:attrName>ppt_w</p:attrName>
                                        </p:attrNameLst>
                                      </p:cBhvr>
                                      <p:tavLst>
                                        <p:tav tm="0">
                                          <p:val>
                                            <p:strVal val="4*#ppt_w"/>
                                          </p:val>
                                        </p:tav>
                                        <p:tav tm="100000">
                                          <p:val>
                                            <p:strVal val="#ppt_w"/>
                                          </p:val>
                                        </p:tav>
                                      </p:tavLst>
                                    </p:anim>
                                    <p:anim calcmode="lin" valueType="num">
                                      <p:cBhvr>
                                        <p:cTn id="2510" dur="100" fill="hold"/>
                                        <p:tgtEl>
                                          <p:spTgt spid="610"/>
                                        </p:tgtEl>
                                        <p:attrNameLst>
                                          <p:attrName>ppt_h</p:attrName>
                                        </p:attrNameLst>
                                      </p:cBhvr>
                                      <p:tavLst>
                                        <p:tav tm="0">
                                          <p:val>
                                            <p:strVal val="4*#ppt_h"/>
                                          </p:val>
                                        </p:tav>
                                        <p:tav tm="100000">
                                          <p:val>
                                            <p:strVal val="#ppt_h"/>
                                          </p:val>
                                        </p:tav>
                                      </p:tavLst>
                                    </p:anim>
                                  </p:childTnLst>
                                </p:cTn>
                              </p:par>
                            </p:childTnLst>
                          </p:cTn>
                        </p:par>
                        <p:par>
                          <p:cTn id="2511" fill="hold">
                            <p:stCondLst>
                              <p:cond delay="12000"/>
                            </p:stCondLst>
                            <p:childTnLst>
                              <p:par>
                                <p:cTn id="2512" presetID="23" presetClass="entr" presetSubtype="32" fill="hold" grpId="0" nodeType="afterEffect">
                                  <p:stCondLst>
                                    <p:cond delay="0"/>
                                  </p:stCondLst>
                                  <p:iterate>
                                    <p:tmAbs val="0"/>
                                  </p:iterate>
                                  <p:childTnLst>
                                    <p:set>
                                      <p:cBhvr>
                                        <p:cTn id="2513" fill="hold"/>
                                        <p:tgtEl>
                                          <p:spTgt spid="611"/>
                                        </p:tgtEl>
                                        <p:attrNameLst>
                                          <p:attrName>style.visibility</p:attrName>
                                        </p:attrNameLst>
                                      </p:cBhvr>
                                      <p:to>
                                        <p:strVal val="visible"/>
                                      </p:to>
                                    </p:set>
                                    <p:anim calcmode="lin" valueType="num">
                                      <p:cBhvr>
                                        <p:cTn id="2514" dur="100" fill="hold"/>
                                        <p:tgtEl>
                                          <p:spTgt spid="611"/>
                                        </p:tgtEl>
                                        <p:attrNameLst>
                                          <p:attrName>ppt_w</p:attrName>
                                        </p:attrNameLst>
                                      </p:cBhvr>
                                      <p:tavLst>
                                        <p:tav tm="0">
                                          <p:val>
                                            <p:strVal val="4*#ppt_w"/>
                                          </p:val>
                                        </p:tav>
                                        <p:tav tm="100000">
                                          <p:val>
                                            <p:strVal val="#ppt_w"/>
                                          </p:val>
                                        </p:tav>
                                      </p:tavLst>
                                    </p:anim>
                                    <p:anim calcmode="lin" valueType="num">
                                      <p:cBhvr>
                                        <p:cTn id="2515" dur="100" fill="hold"/>
                                        <p:tgtEl>
                                          <p:spTgt spid="611"/>
                                        </p:tgtEl>
                                        <p:attrNameLst>
                                          <p:attrName>ppt_h</p:attrName>
                                        </p:attrNameLst>
                                      </p:cBhvr>
                                      <p:tavLst>
                                        <p:tav tm="0">
                                          <p:val>
                                            <p:strVal val="4*#ppt_h"/>
                                          </p:val>
                                        </p:tav>
                                        <p:tav tm="100000">
                                          <p:val>
                                            <p:strVal val="#ppt_h"/>
                                          </p:val>
                                        </p:tav>
                                      </p:tavLst>
                                    </p:anim>
                                  </p:childTnLst>
                                </p:cTn>
                              </p:par>
                            </p:childTnLst>
                          </p:cTn>
                        </p:par>
                        <p:par>
                          <p:cTn id="2516" fill="hold">
                            <p:stCondLst>
                              <p:cond delay="12100"/>
                            </p:stCondLst>
                            <p:childTnLst>
                              <p:par>
                                <p:cTn id="2517" presetID="23" presetClass="entr" presetSubtype="32" fill="hold" grpId="0" nodeType="afterEffect">
                                  <p:stCondLst>
                                    <p:cond delay="0"/>
                                  </p:stCondLst>
                                  <p:iterate>
                                    <p:tmAbs val="0"/>
                                  </p:iterate>
                                  <p:childTnLst>
                                    <p:set>
                                      <p:cBhvr>
                                        <p:cTn id="2518" fill="hold"/>
                                        <p:tgtEl>
                                          <p:spTgt spid="612"/>
                                        </p:tgtEl>
                                        <p:attrNameLst>
                                          <p:attrName>style.visibility</p:attrName>
                                        </p:attrNameLst>
                                      </p:cBhvr>
                                      <p:to>
                                        <p:strVal val="visible"/>
                                      </p:to>
                                    </p:set>
                                    <p:anim calcmode="lin" valueType="num">
                                      <p:cBhvr>
                                        <p:cTn id="2519" dur="100" fill="hold"/>
                                        <p:tgtEl>
                                          <p:spTgt spid="612"/>
                                        </p:tgtEl>
                                        <p:attrNameLst>
                                          <p:attrName>ppt_w</p:attrName>
                                        </p:attrNameLst>
                                      </p:cBhvr>
                                      <p:tavLst>
                                        <p:tav tm="0">
                                          <p:val>
                                            <p:strVal val="4*#ppt_w"/>
                                          </p:val>
                                        </p:tav>
                                        <p:tav tm="100000">
                                          <p:val>
                                            <p:strVal val="#ppt_w"/>
                                          </p:val>
                                        </p:tav>
                                      </p:tavLst>
                                    </p:anim>
                                    <p:anim calcmode="lin" valueType="num">
                                      <p:cBhvr>
                                        <p:cTn id="2520" dur="100" fill="hold"/>
                                        <p:tgtEl>
                                          <p:spTgt spid="612"/>
                                        </p:tgtEl>
                                        <p:attrNameLst>
                                          <p:attrName>ppt_h</p:attrName>
                                        </p:attrNameLst>
                                      </p:cBhvr>
                                      <p:tavLst>
                                        <p:tav tm="0">
                                          <p:val>
                                            <p:strVal val="4*#ppt_h"/>
                                          </p:val>
                                        </p:tav>
                                        <p:tav tm="100000">
                                          <p:val>
                                            <p:strVal val="#ppt_h"/>
                                          </p:val>
                                        </p:tav>
                                      </p:tavLst>
                                    </p:anim>
                                  </p:childTnLst>
                                </p:cTn>
                              </p:par>
                            </p:childTnLst>
                          </p:cTn>
                        </p:par>
                        <p:par>
                          <p:cTn id="2521" fill="hold">
                            <p:stCondLst>
                              <p:cond delay="12200"/>
                            </p:stCondLst>
                            <p:childTnLst>
                              <p:par>
                                <p:cTn id="2522" presetID="23" presetClass="entr" presetSubtype="32" fill="hold" grpId="0" nodeType="afterEffect">
                                  <p:stCondLst>
                                    <p:cond delay="0"/>
                                  </p:stCondLst>
                                  <p:iterate>
                                    <p:tmAbs val="0"/>
                                  </p:iterate>
                                  <p:childTnLst>
                                    <p:set>
                                      <p:cBhvr>
                                        <p:cTn id="2523" fill="hold"/>
                                        <p:tgtEl>
                                          <p:spTgt spid="613"/>
                                        </p:tgtEl>
                                        <p:attrNameLst>
                                          <p:attrName>style.visibility</p:attrName>
                                        </p:attrNameLst>
                                      </p:cBhvr>
                                      <p:to>
                                        <p:strVal val="visible"/>
                                      </p:to>
                                    </p:set>
                                    <p:anim calcmode="lin" valueType="num">
                                      <p:cBhvr>
                                        <p:cTn id="2524" dur="100" fill="hold"/>
                                        <p:tgtEl>
                                          <p:spTgt spid="613"/>
                                        </p:tgtEl>
                                        <p:attrNameLst>
                                          <p:attrName>ppt_w</p:attrName>
                                        </p:attrNameLst>
                                      </p:cBhvr>
                                      <p:tavLst>
                                        <p:tav tm="0">
                                          <p:val>
                                            <p:strVal val="4*#ppt_w"/>
                                          </p:val>
                                        </p:tav>
                                        <p:tav tm="100000">
                                          <p:val>
                                            <p:strVal val="#ppt_w"/>
                                          </p:val>
                                        </p:tav>
                                      </p:tavLst>
                                    </p:anim>
                                    <p:anim calcmode="lin" valueType="num">
                                      <p:cBhvr>
                                        <p:cTn id="2525" dur="100" fill="hold"/>
                                        <p:tgtEl>
                                          <p:spTgt spid="613"/>
                                        </p:tgtEl>
                                        <p:attrNameLst>
                                          <p:attrName>ppt_h</p:attrName>
                                        </p:attrNameLst>
                                      </p:cBhvr>
                                      <p:tavLst>
                                        <p:tav tm="0">
                                          <p:val>
                                            <p:strVal val="4*#ppt_h"/>
                                          </p:val>
                                        </p:tav>
                                        <p:tav tm="100000">
                                          <p:val>
                                            <p:strVal val="#ppt_h"/>
                                          </p:val>
                                        </p:tav>
                                      </p:tavLst>
                                    </p:anim>
                                  </p:childTnLst>
                                </p:cTn>
                              </p:par>
                            </p:childTnLst>
                          </p:cTn>
                        </p:par>
                        <p:par>
                          <p:cTn id="2526" fill="hold">
                            <p:stCondLst>
                              <p:cond delay="12300"/>
                            </p:stCondLst>
                            <p:childTnLst>
                              <p:par>
                                <p:cTn id="2527" presetID="23" presetClass="entr" presetSubtype="32" fill="hold" grpId="0" nodeType="afterEffect">
                                  <p:stCondLst>
                                    <p:cond delay="0"/>
                                  </p:stCondLst>
                                  <p:iterate>
                                    <p:tmAbs val="0"/>
                                  </p:iterate>
                                  <p:childTnLst>
                                    <p:set>
                                      <p:cBhvr>
                                        <p:cTn id="2528" fill="hold"/>
                                        <p:tgtEl>
                                          <p:spTgt spid="614"/>
                                        </p:tgtEl>
                                        <p:attrNameLst>
                                          <p:attrName>style.visibility</p:attrName>
                                        </p:attrNameLst>
                                      </p:cBhvr>
                                      <p:to>
                                        <p:strVal val="visible"/>
                                      </p:to>
                                    </p:set>
                                    <p:anim calcmode="lin" valueType="num">
                                      <p:cBhvr>
                                        <p:cTn id="2529" dur="100" fill="hold"/>
                                        <p:tgtEl>
                                          <p:spTgt spid="614"/>
                                        </p:tgtEl>
                                        <p:attrNameLst>
                                          <p:attrName>ppt_w</p:attrName>
                                        </p:attrNameLst>
                                      </p:cBhvr>
                                      <p:tavLst>
                                        <p:tav tm="0">
                                          <p:val>
                                            <p:strVal val="4*#ppt_w"/>
                                          </p:val>
                                        </p:tav>
                                        <p:tav tm="100000">
                                          <p:val>
                                            <p:strVal val="#ppt_w"/>
                                          </p:val>
                                        </p:tav>
                                      </p:tavLst>
                                    </p:anim>
                                    <p:anim calcmode="lin" valueType="num">
                                      <p:cBhvr>
                                        <p:cTn id="2530" dur="100" fill="hold"/>
                                        <p:tgtEl>
                                          <p:spTgt spid="614"/>
                                        </p:tgtEl>
                                        <p:attrNameLst>
                                          <p:attrName>ppt_h</p:attrName>
                                        </p:attrNameLst>
                                      </p:cBhvr>
                                      <p:tavLst>
                                        <p:tav tm="0">
                                          <p:val>
                                            <p:strVal val="4*#ppt_h"/>
                                          </p:val>
                                        </p:tav>
                                        <p:tav tm="100000">
                                          <p:val>
                                            <p:strVal val="#ppt_h"/>
                                          </p:val>
                                        </p:tav>
                                      </p:tavLst>
                                    </p:anim>
                                  </p:childTnLst>
                                </p:cTn>
                              </p:par>
                            </p:childTnLst>
                          </p:cTn>
                        </p:par>
                        <p:par>
                          <p:cTn id="2531" fill="hold">
                            <p:stCondLst>
                              <p:cond delay="12400"/>
                            </p:stCondLst>
                            <p:childTnLst>
                              <p:par>
                                <p:cTn id="2532" presetID="23" presetClass="entr" presetSubtype="32" fill="hold" grpId="0" nodeType="afterEffect">
                                  <p:stCondLst>
                                    <p:cond delay="0"/>
                                  </p:stCondLst>
                                  <p:iterate>
                                    <p:tmAbs val="0"/>
                                  </p:iterate>
                                  <p:childTnLst>
                                    <p:set>
                                      <p:cBhvr>
                                        <p:cTn id="2533" fill="hold"/>
                                        <p:tgtEl>
                                          <p:spTgt spid="615"/>
                                        </p:tgtEl>
                                        <p:attrNameLst>
                                          <p:attrName>style.visibility</p:attrName>
                                        </p:attrNameLst>
                                      </p:cBhvr>
                                      <p:to>
                                        <p:strVal val="visible"/>
                                      </p:to>
                                    </p:set>
                                    <p:anim calcmode="lin" valueType="num">
                                      <p:cBhvr>
                                        <p:cTn id="2534" dur="100" fill="hold"/>
                                        <p:tgtEl>
                                          <p:spTgt spid="615"/>
                                        </p:tgtEl>
                                        <p:attrNameLst>
                                          <p:attrName>ppt_w</p:attrName>
                                        </p:attrNameLst>
                                      </p:cBhvr>
                                      <p:tavLst>
                                        <p:tav tm="0">
                                          <p:val>
                                            <p:strVal val="4*#ppt_w"/>
                                          </p:val>
                                        </p:tav>
                                        <p:tav tm="100000">
                                          <p:val>
                                            <p:strVal val="#ppt_w"/>
                                          </p:val>
                                        </p:tav>
                                      </p:tavLst>
                                    </p:anim>
                                    <p:anim calcmode="lin" valueType="num">
                                      <p:cBhvr>
                                        <p:cTn id="2535" dur="100" fill="hold"/>
                                        <p:tgtEl>
                                          <p:spTgt spid="615"/>
                                        </p:tgtEl>
                                        <p:attrNameLst>
                                          <p:attrName>ppt_h</p:attrName>
                                        </p:attrNameLst>
                                      </p:cBhvr>
                                      <p:tavLst>
                                        <p:tav tm="0">
                                          <p:val>
                                            <p:strVal val="4*#ppt_h"/>
                                          </p:val>
                                        </p:tav>
                                        <p:tav tm="100000">
                                          <p:val>
                                            <p:strVal val="#ppt_h"/>
                                          </p:val>
                                        </p:tav>
                                      </p:tavLst>
                                    </p:anim>
                                  </p:childTnLst>
                                </p:cTn>
                              </p:par>
                            </p:childTnLst>
                          </p:cTn>
                        </p:par>
                        <p:par>
                          <p:cTn id="2536" fill="hold">
                            <p:stCondLst>
                              <p:cond delay="12500"/>
                            </p:stCondLst>
                            <p:childTnLst>
                              <p:par>
                                <p:cTn id="2537" presetID="23" presetClass="entr" presetSubtype="32" fill="hold" grpId="0" nodeType="afterEffect">
                                  <p:stCondLst>
                                    <p:cond delay="0"/>
                                  </p:stCondLst>
                                  <p:iterate>
                                    <p:tmAbs val="0"/>
                                  </p:iterate>
                                  <p:childTnLst>
                                    <p:set>
                                      <p:cBhvr>
                                        <p:cTn id="2538" fill="hold"/>
                                        <p:tgtEl>
                                          <p:spTgt spid="616"/>
                                        </p:tgtEl>
                                        <p:attrNameLst>
                                          <p:attrName>style.visibility</p:attrName>
                                        </p:attrNameLst>
                                      </p:cBhvr>
                                      <p:to>
                                        <p:strVal val="visible"/>
                                      </p:to>
                                    </p:set>
                                    <p:anim calcmode="lin" valueType="num">
                                      <p:cBhvr>
                                        <p:cTn id="2539" dur="100" fill="hold"/>
                                        <p:tgtEl>
                                          <p:spTgt spid="616"/>
                                        </p:tgtEl>
                                        <p:attrNameLst>
                                          <p:attrName>ppt_w</p:attrName>
                                        </p:attrNameLst>
                                      </p:cBhvr>
                                      <p:tavLst>
                                        <p:tav tm="0">
                                          <p:val>
                                            <p:strVal val="4*#ppt_w"/>
                                          </p:val>
                                        </p:tav>
                                        <p:tav tm="100000">
                                          <p:val>
                                            <p:strVal val="#ppt_w"/>
                                          </p:val>
                                        </p:tav>
                                      </p:tavLst>
                                    </p:anim>
                                    <p:anim calcmode="lin" valueType="num">
                                      <p:cBhvr>
                                        <p:cTn id="2540" dur="100" fill="hold"/>
                                        <p:tgtEl>
                                          <p:spTgt spid="616"/>
                                        </p:tgtEl>
                                        <p:attrNameLst>
                                          <p:attrName>ppt_h</p:attrName>
                                        </p:attrNameLst>
                                      </p:cBhvr>
                                      <p:tavLst>
                                        <p:tav tm="0">
                                          <p:val>
                                            <p:strVal val="4*#ppt_h"/>
                                          </p:val>
                                        </p:tav>
                                        <p:tav tm="100000">
                                          <p:val>
                                            <p:strVal val="#ppt_h"/>
                                          </p:val>
                                        </p:tav>
                                      </p:tavLst>
                                    </p:anim>
                                  </p:childTnLst>
                                </p:cTn>
                              </p:par>
                            </p:childTnLst>
                          </p:cTn>
                        </p:par>
                        <p:par>
                          <p:cTn id="2541" fill="hold">
                            <p:stCondLst>
                              <p:cond delay="12600"/>
                            </p:stCondLst>
                            <p:childTnLst>
                              <p:par>
                                <p:cTn id="2542" presetID="23" presetClass="entr" presetSubtype="32" fill="hold" grpId="0" nodeType="afterEffect">
                                  <p:stCondLst>
                                    <p:cond delay="0"/>
                                  </p:stCondLst>
                                  <p:iterate>
                                    <p:tmAbs val="0"/>
                                  </p:iterate>
                                  <p:childTnLst>
                                    <p:set>
                                      <p:cBhvr>
                                        <p:cTn id="2543" fill="hold"/>
                                        <p:tgtEl>
                                          <p:spTgt spid="617"/>
                                        </p:tgtEl>
                                        <p:attrNameLst>
                                          <p:attrName>style.visibility</p:attrName>
                                        </p:attrNameLst>
                                      </p:cBhvr>
                                      <p:to>
                                        <p:strVal val="visible"/>
                                      </p:to>
                                    </p:set>
                                    <p:anim calcmode="lin" valueType="num">
                                      <p:cBhvr>
                                        <p:cTn id="2544" dur="100" fill="hold"/>
                                        <p:tgtEl>
                                          <p:spTgt spid="617"/>
                                        </p:tgtEl>
                                        <p:attrNameLst>
                                          <p:attrName>ppt_w</p:attrName>
                                        </p:attrNameLst>
                                      </p:cBhvr>
                                      <p:tavLst>
                                        <p:tav tm="0">
                                          <p:val>
                                            <p:strVal val="4*#ppt_w"/>
                                          </p:val>
                                        </p:tav>
                                        <p:tav tm="100000">
                                          <p:val>
                                            <p:strVal val="#ppt_w"/>
                                          </p:val>
                                        </p:tav>
                                      </p:tavLst>
                                    </p:anim>
                                    <p:anim calcmode="lin" valueType="num">
                                      <p:cBhvr>
                                        <p:cTn id="2545" dur="100" fill="hold"/>
                                        <p:tgtEl>
                                          <p:spTgt spid="617"/>
                                        </p:tgtEl>
                                        <p:attrNameLst>
                                          <p:attrName>ppt_h</p:attrName>
                                        </p:attrNameLst>
                                      </p:cBhvr>
                                      <p:tavLst>
                                        <p:tav tm="0">
                                          <p:val>
                                            <p:strVal val="4*#ppt_h"/>
                                          </p:val>
                                        </p:tav>
                                        <p:tav tm="100000">
                                          <p:val>
                                            <p:strVal val="#ppt_h"/>
                                          </p:val>
                                        </p:tav>
                                      </p:tavLst>
                                    </p:anim>
                                  </p:childTnLst>
                                </p:cTn>
                              </p:par>
                            </p:childTnLst>
                          </p:cTn>
                        </p:par>
                        <p:par>
                          <p:cTn id="2546" fill="hold">
                            <p:stCondLst>
                              <p:cond delay="12700"/>
                            </p:stCondLst>
                            <p:childTnLst>
                              <p:par>
                                <p:cTn id="2547" presetID="23" presetClass="entr" presetSubtype="32" fill="hold" grpId="0" nodeType="afterEffect">
                                  <p:stCondLst>
                                    <p:cond delay="0"/>
                                  </p:stCondLst>
                                  <p:iterate>
                                    <p:tmAbs val="0"/>
                                  </p:iterate>
                                  <p:childTnLst>
                                    <p:set>
                                      <p:cBhvr>
                                        <p:cTn id="2548" fill="hold"/>
                                        <p:tgtEl>
                                          <p:spTgt spid="618"/>
                                        </p:tgtEl>
                                        <p:attrNameLst>
                                          <p:attrName>style.visibility</p:attrName>
                                        </p:attrNameLst>
                                      </p:cBhvr>
                                      <p:to>
                                        <p:strVal val="visible"/>
                                      </p:to>
                                    </p:set>
                                    <p:anim calcmode="lin" valueType="num">
                                      <p:cBhvr>
                                        <p:cTn id="2549" dur="100" fill="hold"/>
                                        <p:tgtEl>
                                          <p:spTgt spid="618"/>
                                        </p:tgtEl>
                                        <p:attrNameLst>
                                          <p:attrName>ppt_w</p:attrName>
                                        </p:attrNameLst>
                                      </p:cBhvr>
                                      <p:tavLst>
                                        <p:tav tm="0">
                                          <p:val>
                                            <p:strVal val="4*#ppt_w"/>
                                          </p:val>
                                        </p:tav>
                                        <p:tav tm="100000">
                                          <p:val>
                                            <p:strVal val="#ppt_w"/>
                                          </p:val>
                                        </p:tav>
                                      </p:tavLst>
                                    </p:anim>
                                    <p:anim calcmode="lin" valueType="num">
                                      <p:cBhvr>
                                        <p:cTn id="2550" dur="100" fill="hold"/>
                                        <p:tgtEl>
                                          <p:spTgt spid="618"/>
                                        </p:tgtEl>
                                        <p:attrNameLst>
                                          <p:attrName>ppt_h</p:attrName>
                                        </p:attrNameLst>
                                      </p:cBhvr>
                                      <p:tavLst>
                                        <p:tav tm="0">
                                          <p:val>
                                            <p:strVal val="4*#ppt_h"/>
                                          </p:val>
                                        </p:tav>
                                        <p:tav tm="100000">
                                          <p:val>
                                            <p:strVal val="#ppt_h"/>
                                          </p:val>
                                        </p:tav>
                                      </p:tavLst>
                                    </p:anim>
                                  </p:childTnLst>
                                </p:cTn>
                              </p:par>
                            </p:childTnLst>
                          </p:cTn>
                        </p:par>
                        <p:par>
                          <p:cTn id="2551" fill="hold">
                            <p:stCondLst>
                              <p:cond delay="12800"/>
                            </p:stCondLst>
                            <p:childTnLst>
                              <p:par>
                                <p:cTn id="2552" presetID="23" presetClass="entr" presetSubtype="32" fill="hold" grpId="0" nodeType="afterEffect">
                                  <p:stCondLst>
                                    <p:cond delay="0"/>
                                  </p:stCondLst>
                                  <p:iterate>
                                    <p:tmAbs val="0"/>
                                  </p:iterate>
                                  <p:childTnLst>
                                    <p:set>
                                      <p:cBhvr>
                                        <p:cTn id="2553" fill="hold"/>
                                        <p:tgtEl>
                                          <p:spTgt spid="619"/>
                                        </p:tgtEl>
                                        <p:attrNameLst>
                                          <p:attrName>style.visibility</p:attrName>
                                        </p:attrNameLst>
                                      </p:cBhvr>
                                      <p:to>
                                        <p:strVal val="visible"/>
                                      </p:to>
                                    </p:set>
                                    <p:anim calcmode="lin" valueType="num">
                                      <p:cBhvr>
                                        <p:cTn id="2554" dur="100" fill="hold"/>
                                        <p:tgtEl>
                                          <p:spTgt spid="619"/>
                                        </p:tgtEl>
                                        <p:attrNameLst>
                                          <p:attrName>ppt_w</p:attrName>
                                        </p:attrNameLst>
                                      </p:cBhvr>
                                      <p:tavLst>
                                        <p:tav tm="0">
                                          <p:val>
                                            <p:strVal val="4*#ppt_w"/>
                                          </p:val>
                                        </p:tav>
                                        <p:tav tm="100000">
                                          <p:val>
                                            <p:strVal val="#ppt_w"/>
                                          </p:val>
                                        </p:tav>
                                      </p:tavLst>
                                    </p:anim>
                                    <p:anim calcmode="lin" valueType="num">
                                      <p:cBhvr>
                                        <p:cTn id="2555" dur="100" fill="hold"/>
                                        <p:tgtEl>
                                          <p:spTgt spid="619"/>
                                        </p:tgtEl>
                                        <p:attrNameLst>
                                          <p:attrName>ppt_h</p:attrName>
                                        </p:attrNameLst>
                                      </p:cBhvr>
                                      <p:tavLst>
                                        <p:tav tm="0">
                                          <p:val>
                                            <p:strVal val="4*#ppt_h"/>
                                          </p:val>
                                        </p:tav>
                                        <p:tav tm="100000">
                                          <p:val>
                                            <p:strVal val="#ppt_h"/>
                                          </p:val>
                                        </p:tav>
                                      </p:tavLst>
                                    </p:anim>
                                  </p:childTnLst>
                                </p:cTn>
                              </p:par>
                            </p:childTnLst>
                          </p:cTn>
                        </p:par>
                        <p:par>
                          <p:cTn id="2556" fill="hold">
                            <p:stCondLst>
                              <p:cond delay="12900"/>
                            </p:stCondLst>
                            <p:childTnLst>
                              <p:par>
                                <p:cTn id="2557" presetID="23" presetClass="entr" presetSubtype="32" fill="hold" grpId="0" nodeType="afterEffect">
                                  <p:stCondLst>
                                    <p:cond delay="0"/>
                                  </p:stCondLst>
                                  <p:iterate>
                                    <p:tmAbs val="0"/>
                                  </p:iterate>
                                  <p:childTnLst>
                                    <p:set>
                                      <p:cBhvr>
                                        <p:cTn id="2558" fill="hold"/>
                                        <p:tgtEl>
                                          <p:spTgt spid="620"/>
                                        </p:tgtEl>
                                        <p:attrNameLst>
                                          <p:attrName>style.visibility</p:attrName>
                                        </p:attrNameLst>
                                      </p:cBhvr>
                                      <p:to>
                                        <p:strVal val="visible"/>
                                      </p:to>
                                    </p:set>
                                    <p:anim calcmode="lin" valueType="num">
                                      <p:cBhvr>
                                        <p:cTn id="2559" dur="100" fill="hold"/>
                                        <p:tgtEl>
                                          <p:spTgt spid="620"/>
                                        </p:tgtEl>
                                        <p:attrNameLst>
                                          <p:attrName>ppt_w</p:attrName>
                                        </p:attrNameLst>
                                      </p:cBhvr>
                                      <p:tavLst>
                                        <p:tav tm="0">
                                          <p:val>
                                            <p:strVal val="4*#ppt_w"/>
                                          </p:val>
                                        </p:tav>
                                        <p:tav tm="100000">
                                          <p:val>
                                            <p:strVal val="#ppt_w"/>
                                          </p:val>
                                        </p:tav>
                                      </p:tavLst>
                                    </p:anim>
                                    <p:anim calcmode="lin" valueType="num">
                                      <p:cBhvr>
                                        <p:cTn id="2560" dur="100" fill="hold"/>
                                        <p:tgtEl>
                                          <p:spTgt spid="620"/>
                                        </p:tgtEl>
                                        <p:attrNameLst>
                                          <p:attrName>ppt_h</p:attrName>
                                        </p:attrNameLst>
                                      </p:cBhvr>
                                      <p:tavLst>
                                        <p:tav tm="0">
                                          <p:val>
                                            <p:strVal val="4*#ppt_h"/>
                                          </p:val>
                                        </p:tav>
                                        <p:tav tm="100000">
                                          <p:val>
                                            <p:strVal val="#ppt_h"/>
                                          </p:val>
                                        </p:tav>
                                      </p:tavLst>
                                    </p:anim>
                                  </p:childTnLst>
                                </p:cTn>
                              </p:par>
                            </p:childTnLst>
                          </p:cTn>
                        </p:par>
                        <p:par>
                          <p:cTn id="2561" fill="hold">
                            <p:stCondLst>
                              <p:cond delay="13000"/>
                            </p:stCondLst>
                            <p:childTnLst>
                              <p:par>
                                <p:cTn id="2562" presetID="23" presetClass="entr" presetSubtype="32" fill="hold" grpId="0" nodeType="afterEffect">
                                  <p:stCondLst>
                                    <p:cond delay="0"/>
                                  </p:stCondLst>
                                  <p:iterate>
                                    <p:tmAbs val="0"/>
                                  </p:iterate>
                                  <p:childTnLst>
                                    <p:set>
                                      <p:cBhvr>
                                        <p:cTn id="2563" fill="hold"/>
                                        <p:tgtEl>
                                          <p:spTgt spid="621"/>
                                        </p:tgtEl>
                                        <p:attrNameLst>
                                          <p:attrName>style.visibility</p:attrName>
                                        </p:attrNameLst>
                                      </p:cBhvr>
                                      <p:to>
                                        <p:strVal val="visible"/>
                                      </p:to>
                                    </p:set>
                                    <p:anim calcmode="lin" valueType="num">
                                      <p:cBhvr>
                                        <p:cTn id="2564" dur="100" fill="hold"/>
                                        <p:tgtEl>
                                          <p:spTgt spid="621"/>
                                        </p:tgtEl>
                                        <p:attrNameLst>
                                          <p:attrName>ppt_w</p:attrName>
                                        </p:attrNameLst>
                                      </p:cBhvr>
                                      <p:tavLst>
                                        <p:tav tm="0">
                                          <p:val>
                                            <p:strVal val="4*#ppt_w"/>
                                          </p:val>
                                        </p:tav>
                                        <p:tav tm="100000">
                                          <p:val>
                                            <p:strVal val="#ppt_w"/>
                                          </p:val>
                                        </p:tav>
                                      </p:tavLst>
                                    </p:anim>
                                    <p:anim calcmode="lin" valueType="num">
                                      <p:cBhvr>
                                        <p:cTn id="2565" dur="100" fill="hold"/>
                                        <p:tgtEl>
                                          <p:spTgt spid="621"/>
                                        </p:tgtEl>
                                        <p:attrNameLst>
                                          <p:attrName>ppt_h</p:attrName>
                                        </p:attrNameLst>
                                      </p:cBhvr>
                                      <p:tavLst>
                                        <p:tav tm="0">
                                          <p:val>
                                            <p:strVal val="4*#ppt_h"/>
                                          </p:val>
                                        </p:tav>
                                        <p:tav tm="100000">
                                          <p:val>
                                            <p:strVal val="#ppt_h"/>
                                          </p:val>
                                        </p:tav>
                                      </p:tavLst>
                                    </p:anim>
                                  </p:childTnLst>
                                </p:cTn>
                              </p:par>
                            </p:childTnLst>
                          </p:cTn>
                        </p:par>
                        <p:par>
                          <p:cTn id="2566" fill="hold">
                            <p:stCondLst>
                              <p:cond delay="13100"/>
                            </p:stCondLst>
                            <p:childTnLst>
                              <p:par>
                                <p:cTn id="2567" presetID="23" presetClass="entr" presetSubtype="32" fill="hold" grpId="0" nodeType="afterEffect">
                                  <p:stCondLst>
                                    <p:cond delay="0"/>
                                  </p:stCondLst>
                                  <p:iterate>
                                    <p:tmAbs val="0"/>
                                  </p:iterate>
                                  <p:childTnLst>
                                    <p:set>
                                      <p:cBhvr>
                                        <p:cTn id="2568" fill="hold"/>
                                        <p:tgtEl>
                                          <p:spTgt spid="622"/>
                                        </p:tgtEl>
                                        <p:attrNameLst>
                                          <p:attrName>style.visibility</p:attrName>
                                        </p:attrNameLst>
                                      </p:cBhvr>
                                      <p:to>
                                        <p:strVal val="visible"/>
                                      </p:to>
                                    </p:set>
                                    <p:anim calcmode="lin" valueType="num">
                                      <p:cBhvr>
                                        <p:cTn id="2569" dur="100" fill="hold"/>
                                        <p:tgtEl>
                                          <p:spTgt spid="622"/>
                                        </p:tgtEl>
                                        <p:attrNameLst>
                                          <p:attrName>ppt_w</p:attrName>
                                        </p:attrNameLst>
                                      </p:cBhvr>
                                      <p:tavLst>
                                        <p:tav tm="0">
                                          <p:val>
                                            <p:strVal val="4*#ppt_w"/>
                                          </p:val>
                                        </p:tav>
                                        <p:tav tm="100000">
                                          <p:val>
                                            <p:strVal val="#ppt_w"/>
                                          </p:val>
                                        </p:tav>
                                      </p:tavLst>
                                    </p:anim>
                                    <p:anim calcmode="lin" valueType="num">
                                      <p:cBhvr>
                                        <p:cTn id="2570" dur="100" fill="hold"/>
                                        <p:tgtEl>
                                          <p:spTgt spid="622"/>
                                        </p:tgtEl>
                                        <p:attrNameLst>
                                          <p:attrName>ppt_h</p:attrName>
                                        </p:attrNameLst>
                                      </p:cBhvr>
                                      <p:tavLst>
                                        <p:tav tm="0">
                                          <p:val>
                                            <p:strVal val="4*#ppt_h"/>
                                          </p:val>
                                        </p:tav>
                                        <p:tav tm="100000">
                                          <p:val>
                                            <p:strVal val="#ppt_h"/>
                                          </p:val>
                                        </p:tav>
                                      </p:tavLst>
                                    </p:anim>
                                  </p:childTnLst>
                                </p:cTn>
                              </p:par>
                            </p:childTnLst>
                          </p:cTn>
                        </p:par>
                        <p:par>
                          <p:cTn id="2571" fill="hold">
                            <p:stCondLst>
                              <p:cond delay="13200"/>
                            </p:stCondLst>
                            <p:childTnLst>
                              <p:par>
                                <p:cTn id="2572" presetID="23" presetClass="entr" presetSubtype="32" fill="hold" grpId="0" nodeType="afterEffect">
                                  <p:stCondLst>
                                    <p:cond delay="0"/>
                                  </p:stCondLst>
                                  <p:iterate>
                                    <p:tmAbs val="0"/>
                                  </p:iterate>
                                  <p:childTnLst>
                                    <p:set>
                                      <p:cBhvr>
                                        <p:cTn id="2573" fill="hold"/>
                                        <p:tgtEl>
                                          <p:spTgt spid="623"/>
                                        </p:tgtEl>
                                        <p:attrNameLst>
                                          <p:attrName>style.visibility</p:attrName>
                                        </p:attrNameLst>
                                      </p:cBhvr>
                                      <p:to>
                                        <p:strVal val="visible"/>
                                      </p:to>
                                    </p:set>
                                    <p:anim calcmode="lin" valueType="num">
                                      <p:cBhvr>
                                        <p:cTn id="2574" dur="100" fill="hold"/>
                                        <p:tgtEl>
                                          <p:spTgt spid="623"/>
                                        </p:tgtEl>
                                        <p:attrNameLst>
                                          <p:attrName>ppt_w</p:attrName>
                                        </p:attrNameLst>
                                      </p:cBhvr>
                                      <p:tavLst>
                                        <p:tav tm="0">
                                          <p:val>
                                            <p:strVal val="4*#ppt_w"/>
                                          </p:val>
                                        </p:tav>
                                        <p:tav tm="100000">
                                          <p:val>
                                            <p:strVal val="#ppt_w"/>
                                          </p:val>
                                        </p:tav>
                                      </p:tavLst>
                                    </p:anim>
                                    <p:anim calcmode="lin" valueType="num">
                                      <p:cBhvr>
                                        <p:cTn id="2575" dur="100" fill="hold"/>
                                        <p:tgtEl>
                                          <p:spTgt spid="623"/>
                                        </p:tgtEl>
                                        <p:attrNameLst>
                                          <p:attrName>ppt_h</p:attrName>
                                        </p:attrNameLst>
                                      </p:cBhvr>
                                      <p:tavLst>
                                        <p:tav tm="0">
                                          <p:val>
                                            <p:strVal val="4*#ppt_h"/>
                                          </p:val>
                                        </p:tav>
                                        <p:tav tm="100000">
                                          <p:val>
                                            <p:strVal val="#ppt_h"/>
                                          </p:val>
                                        </p:tav>
                                      </p:tavLst>
                                    </p:anim>
                                  </p:childTnLst>
                                </p:cTn>
                              </p:par>
                            </p:childTnLst>
                          </p:cTn>
                        </p:par>
                        <p:par>
                          <p:cTn id="2576" fill="hold">
                            <p:stCondLst>
                              <p:cond delay="13300"/>
                            </p:stCondLst>
                            <p:childTnLst>
                              <p:par>
                                <p:cTn id="2577" presetID="23" presetClass="entr" presetSubtype="32" fill="hold" grpId="0" nodeType="afterEffect">
                                  <p:stCondLst>
                                    <p:cond delay="0"/>
                                  </p:stCondLst>
                                  <p:iterate>
                                    <p:tmAbs val="0"/>
                                  </p:iterate>
                                  <p:childTnLst>
                                    <p:set>
                                      <p:cBhvr>
                                        <p:cTn id="2578" fill="hold"/>
                                        <p:tgtEl>
                                          <p:spTgt spid="624"/>
                                        </p:tgtEl>
                                        <p:attrNameLst>
                                          <p:attrName>style.visibility</p:attrName>
                                        </p:attrNameLst>
                                      </p:cBhvr>
                                      <p:to>
                                        <p:strVal val="visible"/>
                                      </p:to>
                                    </p:set>
                                    <p:anim calcmode="lin" valueType="num">
                                      <p:cBhvr>
                                        <p:cTn id="2579" dur="100" fill="hold"/>
                                        <p:tgtEl>
                                          <p:spTgt spid="624"/>
                                        </p:tgtEl>
                                        <p:attrNameLst>
                                          <p:attrName>ppt_w</p:attrName>
                                        </p:attrNameLst>
                                      </p:cBhvr>
                                      <p:tavLst>
                                        <p:tav tm="0">
                                          <p:val>
                                            <p:strVal val="4*#ppt_w"/>
                                          </p:val>
                                        </p:tav>
                                        <p:tav tm="100000">
                                          <p:val>
                                            <p:strVal val="#ppt_w"/>
                                          </p:val>
                                        </p:tav>
                                      </p:tavLst>
                                    </p:anim>
                                    <p:anim calcmode="lin" valueType="num">
                                      <p:cBhvr>
                                        <p:cTn id="2580" dur="100" fill="hold"/>
                                        <p:tgtEl>
                                          <p:spTgt spid="624"/>
                                        </p:tgtEl>
                                        <p:attrNameLst>
                                          <p:attrName>ppt_h</p:attrName>
                                        </p:attrNameLst>
                                      </p:cBhvr>
                                      <p:tavLst>
                                        <p:tav tm="0">
                                          <p:val>
                                            <p:strVal val="4*#ppt_h"/>
                                          </p:val>
                                        </p:tav>
                                        <p:tav tm="100000">
                                          <p:val>
                                            <p:strVal val="#ppt_h"/>
                                          </p:val>
                                        </p:tav>
                                      </p:tavLst>
                                    </p:anim>
                                  </p:childTnLst>
                                </p:cTn>
                              </p:par>
                            </p:childTnLst>
                          </p:cTn>
                        </p:par>
                        <p:par>
                          <p:cTn id="2581" fill="hold">
                            <p:stCondLst>
                              <p:cond delay="13400"/>
                            </p:stCondLst>
                            <p:childTnLst>
                              <p:par>
                                <p:cTn id="2582" presetID="23" presetClass="entr" presetSubtype="32" fill="hold" grpId="0" nodeType="afterEffect">
                                  <p:stCondLst>
                                    <p:cond delay="0"/>
                                  </p:stCondLst>
                                  <p:iterate>
                                    <p:tmAbs val="0"/>
                                  </p:iterate>
                                  <p:childTnLst>
                                    <p:set>
                                      <p:cBhvr>
                                        <p:cTn id="2583" fill="hold"/>
                                        <p:tgtEl>
                                          <p:spTgt spid="625"/>
                                        </p:tgtEl>
                                        <p:attrNameLst>
                                          <p:attrName>style.visibility</p:attrName>
                                        </p:attrNameLst>
                                      </p:cBhvr>
                                      <p:to>
                                        <p:strVal val="visible"/>
                                      </p:to>
                                    </p:set>
                                    <p:anim calcmode="lin" valueType="num">
                                      <p:cBhvr>
                                        <p:cTn id="2584" dur="100" fill="hold"/>
                                        <p:tgtEl>
                                          <p:spTgt spid="625"/>
                                        </p:tgtEl>
                                        <p:attrNameLst>
                                          <p:attrName>ppt_w</p:attrName>
                                        </p:attrNameLst>
                                      </p:cBhvr>
                                      <p:tavLst>
                                        <p:tav tm="0">
                                          <p:val>
                                            <p:strVal val="4*#ppt_w"/>
                                          </p:val>
                                        </p:tav>
                                        <p:tav tm="100000">
                                          <p:val>
                                            <p:strVal val="#ppt_w"/>
                                          </p:val>
                                        </p:tav>
                                      </p:tavLst>
                                    </p:anim>
                                    <p:anim calcmode="lin" valueType="num">
                                      <p:cBhvr>
                                        <p:cTn id="2585" dur="100" fill="hold"/>
                                        <p:tgtEl>
                                          <p:spTgt spid="625"/>
                                        </p:tgtEl>
                                        <p:attrNameLst>
                                          <p:attrName>ppt_h</p:attrName>
                                        </p:attrNameLst>
                                      </p:cBhvr>
                                      <p:tavLst>
                                        <p:tav tm="0">
                                          <p:val>
                                            <p:strVal val="4*#ppt_h"/>
                                          </p:val>
                                        </p:tav>
                                        <p:tav tm="100000">
                                          <p:val>
                                            <p:strVal val="#ppt_h"/>
                                          </p:val>
                                        </p:tav>
                                      </p:tavLst>
                                    </p:anim>
                                  </p:childTnLst>
                                </p:cTn>
                              </p:par>
                            </p:childTnLst>
                          </p:cTn>
                        </p:par>
                        <p:par>
                          <p:cTn id="2586" fill="hold">
                            <p:stCondLst>
                              <p:cond delay="13500"/>
                            </p:stCondLst>
                            <p:childTnLst>
                              <p:par>
                                <p:cTn id="2587" presetID="23" presetClass="entr" presetSubtype="32" fill="hold" grpId="0" nodeType="afterEffect">
                                  <p:stCondLst>
                                    <p:cond delay="0"/>
                                  </p:stCondLst>
                                  <p:iterate>
                                    <p:tmAbs val="0"/>
                                  </p:iterate>
                                  <p:childTnLst>
                                    <p:set>
                                      <p:cBhvr>
                                        <p:cTn id="2588" fill="hold"/>
                                        <p:tgtEl>
                                          <p:spTgt spid="626"/>
                                        </p:tgtEl>
                                        <p:attrNameLst>
                                          <p:attrName>style.visibility</p:attrName>
                                        </p:attrNameLst>
                                      </p:cBhvr>
                                      <p:to>
                                        <p:strVal val="visible"/>
                                      </p:to>
                                    </p:set>
                                    <p:anim calcmode="lin" valueType="num">
                                      <p:cBhvr>
                                        <p:cTn id="2589" dur="100" fill="hold"/>
                                        <p:tgtEl>
                                          <p:spTgt spid="626"/>
                                        </p:tgtEl>
                                        <p:attrNameLst>
                                          <p:attrName>ppt_w</p:attrName>
                                        </p:attrNameLst>
                                      </p:cBhvr>
                                      <p:tavLst>
                                        <p:tav tm="0">
                                          <p:val>
                                            <p:strVal val="4*#ppt_w"/>
                                          </p:val>
                                        </p:tav>
                                        <p:tav tm="100000">
                                          <p:val>
                                            <p:strVal val="#ppt_w"/>
                                          </p:val>
                                        </p:tav>
                                      </p:tavLst>
                                    </p:anim>
                                    <p:anim calcmode="lin" valueType="num">
                                      <p:cBhvr>
                                        <p:cTn id="2590" dur="100" fill="hold"/>
                                        <p:tgtEl>
                                          <p:spTgt spid="626"/>
                                        </p:tgtEl>
                                        <p:attrNameLst>
                                          <p:attrName>ppt_h</p:attrName>
                                        </p:attrNameLst>
                                      </p:cBhvr>
                                      <p:tavLst>
                                        <p:tav tm="0">
                                          <p:val>
                                            <p:strVal val="4*#ppt_h"/>
                                          </p:val>
                                        </p:tav>
                                        <p:tav tm="100000">
                                          <p:val>
                                            <p:strVal val="#ppt_h"/>
                                          </p:val>
                                        </p:tav>
                                      </p:tavLst>
                                    </p:anim>
                                  </p:childTnLst>
                                </p:cTn>
                              </p:par>
                            </p:childTnLst>
                          </p:cTn>
                        </p:par>
                        <p:par>
                          <p:cTn id="2591" fill="hold">
                            <p:stCondLst>
                              <p:cond delay="13600"/>
                            </p:stCondLst>
                            <p:childTnLst>
                              <p:par>
                                <p:cTn id="2592" presetID="23" presetClass="entr" presetSubtype="32" fill="hold" grpId="0" nodeType="afterEffect">
                                  <p:stCondLst>
                                    <p:cond delay="0"/>
                                  </p:stCondLst>
                                  <p:iterate>
                                    <p:tmAbs val="0"/>
                                  </p:iterate>
                                  <p:childTnLst>
                                    <p:set>
                                      <p:cBhvr>
                                        <p:cTn id="2593" fill="hold"/>
                                        <p:tgtEl>
                                          <p:spTgt spid="627"/>
                                        </p:tgtEl>
                                        <p:attrNameLst>
                                          <p:attrName>style.visibility</p:attrName>
                                        </p:attrNameLst>
                                      </p:cBhvr>
                                      <p:to>
                                        <p:strVal val="visible"/>
                                      </p:to>
                                    </p:set>
                                    <p:anim calcmode="lin" valueType="num">
                                      <p:cBhvr>
                                        <p:cTn id="2594" dur="100" fill="hold"/>
                                        <p:tgtEl>
                                          <p:spTgt spid="627"/>
                                        </p:tgtEl>
                                        <p:attrNameLst>
                                          <p:attrName>ppt_w</p:attrName>
                                        </p:attrNameLst>
                                      </p:cBhvr>
                                      <p:tavLst>
                                        <p:tav tm="0">
                                          <p:val>
                                            <p:strVal val="4*#ppt_w"/>
                                          </p:val>
                                        </p:tav>
                                        <p:tav tm="100000">
                                          <p:val>
                                            <p:strVal val="#ppt_w"/>
                                          </p:val>
                                        </p:tav>
                                      </p:tavLst>
                                    </p:anim>
                                    <p:anim calcmode="lin" valueType="num">
                                      <p:cBhvr>
                                        <p:cTn id="2595" dur="100" fill="hold"/>
                                        <p:tgtEl>
                                          <p:spTgt spid="627"/>
                                        </p:tgtEl>
                                        <p:attrNameLst>
                                          <p:attrName>ppt_h</p:attrName>
                                        </p:attrNameLst>
                                      </p:cBhvr>
                                      <p:tavLst>
                                        <p:tav tm="0">
                                          <p:val>
                                            <p:strVal val="4*#ppt_h"/>
                                          </p:val>
                                        </p:tav>
                                        <p:tav tm="100000">
                                          <p:val>
                                            <p:strVal val="#ppt_h"/>
                                          </p:val>
                                        </p:tav>
                                      </p:tavLst>
                                    </p:anim>
                                  </p:childTnLst>
                                </p:cTn>
                              </p:par>
                            </p:childTnLst>
                          </p:cTn>
                        </p:par>
                        <p:par>
                          <p:cTn id="2596" fill="hold">
                            <p:stCondLst>
                              <p:cond delay="13700"/>
                            </p:stCondLst>
                            <p:childTnLst>
                              <p:par>
                                <p:cTn id="2597" presetID="23" presetClass="entr" presetSubtype="32" fill="hold" grpId="0" nodeType="afterEffect">
                                  <p:stCondLst>
                                    <p:cond delay="0"/>
                                  </p:stCondLst>
                                  <p:iterate>
                                    <p:tmAbs val="0"/>
                                  </p:iterate>
                                  <p:childTnLst>
                                    <p:set>
                                      <p:cBhvr>
                                        <p:cTn id="2598" fill="hold"/>
                                        <p:tgtEl>
                                          <p:spTgt spid="628"/>
                                        </p:tgtEl>
                                        <p:attrNameLst>
                                          <p:attrName>style.visibility</p:attrName>
                                        </p:attrNameLst>
                                      </p:cBhvr>
                                      <p:to>
                                        <p:strVal val="visible"/>
                                      </p:to>
                                    </p:set>
                                    <p:anim calcmode="lin" valueType="num">
                                      <p:cBhvr>
                                        <p:cTn id="2599" dur="100" fill="hold"/>
                                        <p:tgtEl>
                                          <p:spTgt spid="628"/>
                                        </p:tgtEl>
                                        <p:attrNameLst>
                                          <p:attrName>ppt_w</p:attrName>
                                        </p:attrNameLst>
                                      </p:cBhvr>
                                      <p:tavLst>
                                        <p:tav tm="0">
                                          <p:val>
                                            <p:strVal val="4*#ppt_w"/>
                                          </p:val>
                                        </p:tav>
                                        <p:tav tm="100000">
                                          <p:val>
                                            <p:strVal val="#ppt_w"/>
                                          </p:val>
                                        </p:tav>
                                      </p:tavLst>
                                    </p:anim>
                                    <p:anim calcmode="lin" valueType="num">
                                      <p:cBhvr>
                                        <p:cTn id="2600" dur="100" fill="hold"/>
                                        <p:tgtEl>
                                          <p:spTgt spid="628"/>
                                        </p:tgtEl>
                                        <p:attrNameLst>
                                          <p:attrName>ppt_h</p:attrName>
                                        </p:attrNameLst>
                                      </p:cBhvr>
                                      <p:tavLst>
                                        <p:tav tm="0">
                                          <p:val>
                                            <p:strVal val="4*#ppt_h"/>
                                          </p:val>
                                        </p:tav>
                                        <p:tav tm="100000">
                                          <p:val>
                                            <p:strVal val="#ppt_h"/>
                                          </p:val>
                                        </p:tav>
                                      </p:tavLst>
                                    </p:anim>
                                  </p:childTnLst>
                                </p:cTn>
                              </p:par>
                            </p:childTnLst>
                          </p:cTn>
                        </p:par>
                        <p:par>
                          <p:cTn id="2601" fill="hold">
                            <p:stCondLst>
                              <p:cond delay="13800"/>
                            </p:stCondLst>
                            <p:childTnLst>
                              <p:par>
                                <p:cTn id="2602" presetID="23" presetClass="entr" presetSubtype="32" fill="hold" grpId="0" nodeType="afterEffect">
                                  <p:stCondLst>
                                    <p:cond delay="0"/>
                                  </p:stCondLst>
                                  <p:iterate>
                                    <p:tmAbs val="0"/>
                                  </p:iterate>
                                  <p:childTnLst>
                                    <p:set>
                                      <p:cBhvr>
                                        <p:cTn id="2603" fill="hold"/>
                                        <p:tgtEl>
                                          <p:spTgt spid="629"/>
                                        </p:tgtEl>
                                        <p:attrNameLst>
                                          <p:attrName>style.visibility</p:attrName>
                                        </p:attrNameLst>
                                      </p:cBhvr>
                                      <p:to>
                                        <p:strVal val="visible"/>
                                      </p:to>
                                    </p:set>
                                    <p:anim calcmode="lin" valueType="num">
                                      <p:cBhvr>
                                        <p:cTn id="2604" dur="100" fill="hold"/>
                                        <p:tgtEl>
                                          <p:spTgt spid="629"/>
                                        </p:tgtEl>
                                        <p:attrNameLst>
                                          <p:attrName>ppt_w</p:attrName>
                                        </p:attrNameLst>
                                      </p:cBhvr>
                                      <p:tavLst>
                                        <p:tav tm="0">
                                          <p:val>
                                            <p:strVal val="4*#ppt_w"/>
                                          </p:val>
                                        </p:tav>
                                        <p:tav tm="100000">
                                          <p:val>
                                            <p:strVal val="#ppt_w"/>
                                          </p:val>
                                        </p:tav>
                                      </p:tavLst>
                                    </p:anim>
                                    <p:anim calcmode="lin" valueType="num">
                                      <p:cBhvr>
                                        <p:cTn id="2605" dur="100" fill="hold"/>
                                        <p:tgtEl>
                                          <p:spTgt spid="629"/>
                                        </p:tgtEl>
                                        <p:attrNameLst>
                                          <p:attrName>ppt_h</p:attrName>
                                        </p:attrNameLst>
                                      </p:cBhvr>
                                      <p:tavLst>
                                        <p:tav tm="0">
                                          <p:val>
                                            <p:strVal val="4*#ppt_h"/>
                                          </p:val>
                                        </p:tav>
                                        <p:tav tm="100000">
                                          <p:val>
                                            <p:strVal val="#ppt_h"/>
                                          </p:val>
                                        </p:tav>
                                      </p:tavLst>
                                    </p:anim>
                                  </p:childTnLst>
                                </p:cTn>
                              </p:par>
                            </p:childTnLst>
                          </p:cTn>
                        </p:par>
                        <p:par>
                          <p:cTn id="2606" fill="hold">
                            <p:stCondLst>
                              <p:cond delay="13900"/>
                            </p:stCondLst>
                            <p:childTnLst>
                              <p:par>
                                <p:cTn id="2607" presetID="23" presetClass="entr" presetSubtype="32" fill="hold" grpId="0" nodeType="afterEffect">
                                  <p:stCondLst>
                                    <p:cond delay="0"/>
                                  </p:stCondLst>
                                  <p:iterate>
                                    <p:tmAbs val="0"/>
                                  </p:iterate>
                                  <p:childTnLst>
                                    <p:set>
                                      <p:cBhvr>
                                        <p:cTn id="2608" fill="hold"/>
                                        <p:tgtEl>
                                          <p:spTgt spid="630"/>
                                        </p:tgtEl>
                                        <p:attrNameLst>
                                          <p:attrName>style.visibility</p:attrName>
                                        </p:attrNameLst>
                                      </p:cBhvr>
                                      <p:to>
                                        <p:strVal val="visible"/>
                                      </p:to>
                                    </p:set>
                                    <p:anim calcmode="lin" valueType="num">
                                      <p:cBhvr>
                                        <p:cTn id="2609" dur="100" fill="hold"/>
                                        <p:tgtEl>
                                          <p:spTgt spid="630"/>
                                        </p:tgtEl>
                                        <p:attrNameLst>
                                          <p:attrName>ppt_w</p:attrName>
                                        </p:attrNameLst>
                                      </p:cBhvr>
                                      <p:tavLst>
                                        <p:tav tm="0">
                                          <p:val>
                                            <p:strVal val="4*#ppt_w"/>
                                          </p:val>
                                        </p:tav>
                                        <p:tav tm="100000">
                                          <p:val>
                                            <p:strVal val="#ppt_w"/>
                                          </p:val>
                                        </p:tav>
                                      </p:tavLst>
                                    </p:anim>
                                    <p:anim calcmode="lin" valueType="num">
                                      <p:cBhvr>
                                        <p:cTn id="2610" dur="100" fill="hold"/>
                                        <p:tgtEl>
                                          <p:spTgt spid="630"/>
                                        </p:tgtEl>
                                        <p:attrNameLst>
                                          <p:attrName>ppt_h</p:attrName>
                                        </p:attrNameLst>
                                      </p:cBhvr>
                                      <p:tavLst>
                                        <p:tav tm="0">
                                          <p:val>
                                            <p:strVal val="4*#ppt_h"/>
                                          </p:val>
                                        </p:tav>
                                        <p:tav tm="100000">
                                          <p:val>
                                            <p:strVal val="#ppt_h"/>
                                          </p:val>
                                        </p:tav>
                                      </p:tavLst>
                                    </p:anim>
                                  </p:childTnLst>
                                </p:cTn>
                              </p:par>
                            </p:childTnLst>
                          </p:cTn>
                        </p:par>
                        <p:par>
                          <p:cTn id="2611" fill="hold">
                            <p:stCondLst>
                              <p:cond delay="14000"/>
                            </p:stCondLst>
                            <p:childTnLst>
                              <p:par>
                                <p:cTn id="2612" presetID="23" presetClass="entr" presetSubtype="32" fill="hold" grpId="0" nodeType="afterEffect">
                                  <p:stCondLst>
                                    <p:cond delay="0"/>
                                  </p:stCondLst>
                                  <p:iterate>
                                    <p:tmAbs val="0"/>
                                  </p:iterate>
                                  <p:childTnLst>
                                    <p:set>
                                      <p:cBhvr>
                                        <p:cTn id="2613" fill="hold"/>
                                        <p:tgtEl>
                                          <p:spTgt spid="631"/>
                                        </p:tgtEl>
                                        <p:attrNameLst>
                                          <p:attrName>style.visibility</p:attrName>
                                        </p:attrNameLst>
                                      </p:cBhvr>
                                      <p:to>
                                        <p:strVal val="visible"/>
                                      </p:to>
                                    </p:set>
                                    <p:anim calcmode="lin" valueType="num">
                                      <p:cBhvr>
                                        <p:cTn id="2614" dur="100" fill="hold"/>
                                        <p:tgtEl>
                                          <p:spTgt spid="631"/>
                                        </p:tgtEl>
                                        <p:attrNameLst>
                                          <p:attrName>ppt_w</p:attrName>
                                        </p:attrNameLst>
                                      </p:cBhvr>
                                      <p:tavLst>
                                        <p:tav tm="0">
                                          <p:val>
                                            <p:strVal val="4*#ppt_w"/>
                                          </p:val>
                                        </p:tav>
                                        <p:tav tm="100000">
                                          <p:val>
                                            <p:strVal val="#ppt_w"/>
                                          </p:val>
                                        </p:tav>
                                      </p:tavLst>
                                    </p:anim>
                                    <p:anim calcmode="lin" valueType="num">
                                      <p:cBhvr>
                                        <p:cTn id="2615" dur="100" fill="hold"/>
                                        <p:tgtEl>
                                          <p:spTgt spid="631"/>
                                        </p:tgtEl>
                                        <p:attrNameLst>
                                          <p:attrName>ppt_h</p:attrName>
                                        </p:attrNameLst>
                                      </p:cBhvr>
                                      <p:tavLst>
                                        <p:tav tm="0">
                                          <p:val>
                                            <p:strVal val="4*#ppt_h"/>
                                          </p:val>
                                        </p:tav>
                                        <p:tav tm="100000">
                                          <p:val>
                                            <p:strVal val="#ppt_h"/>
                                          </p:val>
                                        </p:tav>
                                      </p:tavLst>
                                    </p:anim>
                                  </p:childTnLst>
                                </p:cTn>
                              </p:par>
                            </p:childTnLst>
                          </p:cTn>
                        </p:par>
                        <p:par>
                          <p:cTn id="2616" fill="hold">
                            <p:stCondLst>
                              <p:cond delay="14100"/>
                            </p:stCondLst>
                            <p:childTnLst>
                              <p:par>
                                <p:cTn id="2617" presetID="23" presetClass="entr" presetSubtype="32" fill="hold" grpId="0" nodeType="afterEffect">
                                  <p:stCondLst>
                                    <p:cond delay="0"/>
                                  </p:stCondLst>
                                  <p:iterate>
                                    <p:tmAbs val="0"/>
                                  </p:iterate>
                                  <p:childTnLst>
                                    <p:set>
                                      <p:cBhvr>
                                        <p:cTn id="2618" fill="hold"/>
                                        <p:tgtEl>
                                          <p:spTgt spid="632"/>
                                        </p:tgtEl>
                                        <p:attrNameLst>
                                          <p:attrName>style.visibility</p:attrName>
                                        </p:attrNameLst>
                                      </p:cBhvr>
                                      <p:to>
                                        <p:strVal val="visible"/>
                                      </p:to>
                                    </p:set>
                                    <p:anim calcmode="lin" valueType="num">
                                      <p:cBhvr>
                                        <p:cTn id="2619" dur="100" fill="hold"/>
                                        <p:tgtEl>
                                          <p:spTgt spid="632"/>
                                        </p:tgtEl>
                                        <p:attrNameLst>
                                          <p:attrName>ppt_w</p:attrName>
                                        </p:attrNameLst>
                                      </p:cBhvr>
                                      <p:tavLst>
                                        <p:tav tm="0">
                                          <p:val>
                                            <p:strVal val="4*#ppt_w"/>
                                          </p:val>
                                        </p:tav>
                                        <p:tav tm="100000">
                                          <p:val>
                                            <p:strVal val="#ppt_w"/>
                                          </p:val>
                                        </p:tav>
                                      </p:tavLst>
                                    </p:anim>
                                    <p:anim calcmode="lin" valueType="num">
                                      <p:cBhvr>
                                        <p:cTn id="2620" dur="100" fill="hold"/>
                                        <p:tgtEl>
                                          <p:spTgt spid="632"/>
                                        </p:tgtEl>
                                        <p:attrNameLst>
                                          <p:attrName>ppt_h</p:attrName>
                                        </p:attrNameLst>
                                      </p:cBhvr>
                                      <p:tavLst>
                                        <p:tav tm="0">
                                          <p:val>
                                            <p:strVal val="4*#ppt_h"/>
                                          </p:val>
                                        </p:tav>
                                        <p:tav tm="100000">
                                          <p:val>
                                            <p:strVal val="#ppt_h"/>
                                          </p:val>
                                        </p:tav>
                                      </p:tavLst>
                                    </p:anim>
                                  </p:childTnLst>
                                </p:cTn>
                              </p:par>
                            </p:childTnLst>
                          </p:cTn>
                        </p:par>
                        <p:par>
                          <p:cTn id="2621" fill="hold">
                            <p:stCondLst>
                              <p:cond delay="14200"/>
                            </p:stCondLst>
                            <p:childTnLst>
                              <p:par>
                                <p:cTn id="2622" presetID="23" presetClass="entr" presetSubtype="32" fill="hold" grpId="0" nodeType="afterEffect">
                                  <p:stCondLst>
                                    <p:cond delay="0"/>
                                  </p:stCondLst>
                                  <p:iterate>
                                    <p:tmAbs val="0"/>
                                  </p:iterate>
                                  <p:childTnLst>
                                    <p:set>
                                      <p:cBhvr>
                                        <p:cTn id="2623" fill="hold"/>
                                        <p:tgtEl>
                                          <p:spTgt spid="633"/>
                                        </p:tgtEl>
                                        <p:attrNameLst>
                                          <p:attrName>style.visibility</p:attrName>
                                        </p:attrNameLst>
                                      </p:cBhvr>
                                      <p:to>
                                        <p:strVal val="visible"/>
                                      </p:to>
                                    </p:set>
                                    <p:anim calcmode="lin" valueType="num">
                                      <p:cBhvr>
                                        <p:cTn id="2624" dur="100" fill="hold"/>
                                        <p:tgtEl>
                                          <p:spTgt spid="633"/>
                                        </p:tgtEl>
                                        <p:attrNameLst>
                                          <p:attrName>ppt_w</p:attrName>
                                        </p:attrNameLst>
                                      </p:cBhvr>
                                      <p:tavLst>
                                        <p:tav tm="0">
                                          <p:val>
                                            <p:strVal val="4*#ppt_w"/>
                                          </p:val>
                                        </p:tav>
                                        <p:tav tm="100000">
                                          <p:val>
                                            <p:strVal val="#ppt_w"/>
                                          </p:val>
                                        </p:tav>
                                      </p:tavLst>
                                    </p:anim>
                                    <p:anim calcmode="lin" valueType="num">
                                      <p:cBhvr>
                                        <p:cTn id="2625" dur="100" fill="hold"/>
                                        <p:tgtEl>
                                          <p:spTgt spid="633"/>
                                        </p:tgtEl>
                                        <p:attrNameLst>
                                          <p:attrName>ppt_h</p:attrName>
                                        </p:attrNameLst>
                                      </p:cBhvr>
                                      <p:tavLst>
                                        <p:tav tm="0">
                                          <p:val>
                                            <p:strVal val="4*#ppt_h"/>
                                          </p:val>
                                        </p:tav>
                                        <p:tav tm="100000">
                                          <p:val>
                                            <p:strVal val="#ppt_h"/>
                                          </p:val>
                                        </p:tav>
                                      </p:tavLst>
                                    </p:anim>
                                  </p:childTnLst>
                                </p:cTn>
                              </p:par>
                            </p:childTnLst>
                          </p:cTn>
                        </p:par>
                        <p:par>
                          <p:cTn id="2626" fill="hold">
                            <p:stCondLst>
                              <p:cond delay="14300"/>
                            </p:stCondLst>
                            <p:childTnLst>
                              <p:par>
                                <p:cTn id="2627" presetID="23" presetClass="entr" presetSubtype="32" fill="hold" grpId="0" nodeType="afterEffect">
                                  <p:stCondLst>
                                    <p:cond delay="0"/>
                                  </p:stCondLst>
                                  <p:iterate>
                                    <p:tmAbs val="0"/>
                                  </p:iterate>
                                  <p:childTnLst>
                                    <p:set>
                                      <p:cBhvr>
                                        <p:cTn id="2628" fill="hold"/>
                                        <p:tgtEl>
                                          <p:spTgt spid="634"/>
                                        </p:tgtEl>
                                        <p:attrNameLst>
                                          <p:attrName>style.visibility</p:attrName>
                                        </p:attrNameLst>
                                      </p:cBhvr>
                                      <p:to>
                                        <p:strVal val="visible"/>
                                      </p:to>
                                    </p:set>
                                    <p:anim calcmode="lin" valueType="num">
                                      <p:cBhvr>
                                        <p:cTn id="2629" dur="100" fill="hold"/>
                                        <p:tgtEl>
                                          <p:spTgt spid="634"/>
                                        </p:tgtEl>
                                        <p:attrNameLst>
                                          <p:attrName>ppt_w</p:attrName>
                                        </p:attrNameLst>
                                      </p:cBhvr>
                                      <p:tavLst>
                                        <p:tav tm="0">
                                          <p:val>
                                            <p:strVal val="4*#ppt_w"/>
                                          </p:val>
                                        </p:tav>
                                        <p:tav tm="100000">
                                          <p:val>
                                            <p:strVal val="#ppt_w"/>
                                          </p:val>
                                        </p:tav>
                                      </p:tavLst>
                                    </p:anim>
                                    <p:anim calcmode="lin" valueType="num">
                                      <p:cBhvr>
                                        <p:cTn id="2630" dur="100" fill="hold"/>
                                        <p:tgtEl>
                                          <p:spTgt spid="634"/>
                                        </p:tgtEl>
                                        <p:attrNameLst>
                                          <p:attrName>ppt_h</p:attrName>
                                        </p:attrNameLst>
                                      </p:cBhvr>
                                      <p:tavLst>
                                        <p:tav tm="0">
                                          <p:val>
                                            <p:strVal val="4*#ppt_h"/>
                                          </p:val>
                                        </p:tav>
                                        <p:tav tm="100000">
                                          <p:val>
                                            <p:strVal val="#ppt_h"/>
                                          </p:val>
                                        </p:tav>
                                      </p:tavLst>
                                    </p:anim>
                                  </p:childTnLst>
                                </p:cTn>
                              </p:par>
                            </p:childTnLst>
                          </p:cTn>
                        </p:par>
                        <p:par>
                          <p:cTn id="2631" fill="hold">
                            <p:stCondLst>
                              <p:cond delay="14400"/>
                            </p:stCondLst>
                            <p:childTnLst>
                              <p:par>
                                <p:cTn id="2632" presetID="23" presetClass="entr" presetSubtype="32" fill="hold" grpId="0" nodeType="afterEffect">
                                  <p:stCondLst>
                                    <p:cond delay="0"/>
                                  </p:stCondLst>
                                  <p:iterate>
                                    <p:tmAbs val="0"/>
                                  </p:iterate>
                                  <p:childTnLst>
                                    <p:set>
                                      <p:cBhvr>
                                        <p:cTn id="2633" fill="hold"/>
                                        <p:tgtEl>
                                          <p:spTgt spid="635"/>
                                        </p:tgtEl>
                                        <p:attrNameLst>
                                          <p:attrName>style.visibility</p:attrName>
                                        </p:attrNameLst>
                                      </p:cBhvr>
                                      <p:to>
                                        <p:strVal val="visible"/>
                                      </p:to>
                                    </p:set>
                                    <p:anim calcmode="lin" valueType="num">
                                      <p:cBhvr>
                                        <p:cTn id="2634" dur="100" fill="hold"/>
                                        <p:tgtEl>
                                          <p:spTgt spid="635"/>
                                        </p:tgtEl>
                                        <p:attrNameLst>
                                          <p:attrName>ppt_w</p:attrName>
                                        </p:attrNameLst>
                                      </p:cBhvr>
                                      <p:tavLst>
                                        <p:tav tm="0">
                                          <p:val>
                                            <p:strVal val="4*#ppt_w"/>
                                          </p:val>
                                        </p:tav>
                                        <p:tav tm="100000">
                                          <p:val>
                                            <p:strVal val="#ppt_w"/>
                                          </p:val>
                                        </p:tav>
                                      </p:tavLst>
                                    </p:anim>
                                    <p:anim calcmode="lin" valueType="num">
                                      <p:cBhvr>
                                        <p:cTn id="2635" dur="100" fill="hold"/>
                                        <p:tgtEl>
                                          <p:spTgt spid="635"/>
                                        </p:tgtEl>
                                        <p:attrNameLst>
                                          <p:attrName>ppt_h</p:attrName>
                                        </p:attrNameLst>
                                      </p:cBhvr>
                                      <p:tavLst>
                                        <p:tav tm="0">
                                          <p:val>
                                            <p:strVal val="4*#ppt_h"/>
                                          </p:val>
                                        </p:tav>
                                        <p:tav tm="100000">
                                          <p:val>
                                            <p:strVal val="#ppt_h"/>
                                          </p:val>
                                        </p:tav>
                                      </p:tavLst>
                                    </p:anim>
                                  </p:childTnLst>
                                </p:cTn>
                              </p:par>
                            </p:childTnLst>
                          </p:cTn>
                        </p:par>
                        <p:par>
                          <p:cTn id="2636" fill="hold">
                            <p:stCondLst>
                              <p:cond delay="14500"/>
                            </p:stCondLst>
                            <p:childTnLst>
                              <p:par>
                                <p:cTn id="2637" presetID="23" presetClass="entr" presetSubtype="32" fill="hold" grpId="0" nodeType="afterEffect">
                                  <p:stCondLst>
                                    <p:cond delay="0"/>
                                  </p:stCondLst>
                                  <p:iterate>
                                    <p:tmAbs val="0"/>
                                  </p:iterate>
                                  <p:childTnLst>
                                    <p:set>
                                      <p:cBhvr>
                                        <p:cTn id="2638" fill="hold"/>
                                        <p:tgtEl>
                                          <p:spTgt spid="636"/>
                                        </p:tgtEl>
                                        <p:attrNameLst>
                                          <p:attrName>style.visibility</p:attrName>
                                        </p:attrNameLst>
                                      </p:cBhvr>
                                      <p:to>
                                        <p:strVal val="visible"/>
                                      </p:to>
                                    </p:set>
                                    <p:anim calcmode="lin" valueType="num">
                                      <p:cBhvr>
                                        <p:cTn id="2639" dur="100" fill="hold"/>
                                        <p:tgtEl>
                                          <p:spTgt spid="636"/>
                                        </p:tgtEl>
                                        <p:attrNameLst>
                                          <p:attrName>ppt_w</p:attrName>
                                        </p:attrNameLst>
                                      </p:cBhvr>
                                      <p:tavLst>
                                        <p:tav tm="0">
                                          <p:val>
                                            <p:strVal val="4*#ppt_w"/>
                                          </p:val>
                                        </p:tav>
                                        <p:tav tm="100000">
                                          <p:val>
                                            <p:strVal val="#ppt_w"/>
                                          </p:val>
                                        </p:tav>
                                      </p:tavLst>
                                    </p:anim>
                                    <p:anim calcmode="lin" valueType="num">
                                      <p:cBhvr>
                                        <p:cTn id="2640" dur="100" fill="hold"/>
                                        <p:tgtEl>
                                          <p:spTgt spid="636"/>
                                        </p:tgtEl>
                                        <p:attrNameLst>
                                          <p:attrName>ppt_h</p:attrName>
                                        </p:attrNameLst>
                                      </p:cBhvr>
                                      <p:tavLst>
                                        <p:tav tm="0">
                                          <p:val>
                                            <p:strVal val="4*#ppt_h"/>
                                          </p:val>
                                        </p:tav>
                                        <p:tav tm="100000">
                                          <p:val>
                                            <p:strVal val="#ppt_h"/>
                                          </p:val>
                                        </p:tav>
                                      </p:tavLst>
                                    </p:anim>
                                  </p:childTnLst>
                                </p:cTn>
                              </p:par>
                            </p:childTnLst>
                          </p:cTn>
                        </p:par>
                        <p:par>
                          <p:cTn id="2641" fill="hold">
                            <p:stCondLst>
                              <p:cond delay="14600"/>
                            </p:stCondLst>
                            <p:childTnLst>
                              <p:par>
                                <p:cTn id="2642" presetID="23" presetClass="entr" presetSubtype="32" fill="hold" grpId="0" nodeType="afterEffect">
                                  <p:stCondLst>
                                    <p:cond delay="0"/>
                                  </p:stCondLst>
                                  <p:iterate>
                                    <p:tmAbs val="0"/>
                                  </p:iterate>
                                  <p:childTnLst>
                                    <p:set>
                                      <p:cBhvr>
                                        <p:cTn id="2643" fill="hold"/>
                                        <p:tgtEl>
                                          <p:spTgt spid="637"/>
                                        </p:tgtEl>
                                        <p:attrNameLst>
                                          <p:attrName>style.visibility</p:attrName>
                                        </p:attrNameLst>
                                      </p:cBhvr>
                                      <p:to>
                                        <p:strVal val="visible"/>
                                      </p:to>
                                    </p:set>
                                    <p:anim calcmode="lin" valueType="num">
                                      <p:cBhvr>
                                        <p:cTn id="2644" dur="100" fill="hold"/>
                                        <p:tgtEl>
                                          <p:spTgt spid="637"/>
                                        </p:tgtEl>
                                        <p:attrNameLst>
                                          <p:attrName>ppt_w</p:attrName>
                                        </p:attrNameLst>
                                      </p:cBhvr>
                                      <p:tavLst>
                                        <p:tav tm="0">
                                          <p:val>
                                            <p:strVal val="4*#ppt_w"/>
                                          </p:val>
                                        </p:tav>
                                        <p:tav tm="100000">
                                          <p:val>
                                            <p:strVal val="#ppt_w"/>
                                          </p:val>
                                        </p:tav>
                                      </p:tavLst>
                                    </p:anim>
                                    <p:anim calcmode="lin" valueType="num">
                                      <p:cBhvr>
                                        <p:cTn id="2645" dur="100" fill="hold"/>
                                        <p:tgtEl>
                                          <p:spTgt spid="637"/>
                                        </p:tgtEl>
                                        <p:attrNameLst>
                                          <p:attrName>ppt_h</p:attrName>
                                        </p:attrNameLst>
                                      </p:cBhvr>
                                      <p:tavLst>
                                        <p:tav tm="0">
                                          <p:val>
                                            <p:strVal val="4*#ppt_h"/>
                                          </p:val>
                                        </p:tav>
                                        <p:tav tm="100000">
                                          <p:val>
                                            <p:strVal val="#ppt_h"/>
                                          </p:val>
                                        </p:tav>
                                      </p:tavLst>
                                    </p:anim>
                                  </p:childTnLst>
                                </p:cTn>
                              </p:par>
                            </p:childTnLst>
                          </p:cTn>
                        </p:par>
                        <p:par>
                          <p:cTn id="2646" fill="hold">
                            <p:stCondLst>
                              <p:cond delay="14700"/>
                            </p:stCondLst>
                            <p:childTnLst>
                              <p:par>
                                <p:cTn id="2647" presetID="23" presetClass="entr" presetSubtype="32" fill="hold" grpId="0" nodeType="afterEffect">
                                  <p:stCondLst>
                                    <p:cond delay="0"/>
                                  </p:stCondLst>
                                  <p:iterate>
                                    <p:tmAbs val="0"/>
                                  </p:iterate>
                                  <p:childTnLst>
                                    <p:set>
                                      <p:cBhvr>
                                        <p:cTn id="2648" fill="hold"/>
                                        <p:tgtEl>
                                          <p:spTgt spid="638"/>
                                        </p:tgtEl>
                                        <p:attrNameLst>
                                          <p:attrName>style.visibility</p:attrName>
                                        </p:attrNameLst>
                                      </p:cBhvr>
                                      <p:to>
                                        <p:strVal val="visible"/>
                                      </p:to>
                                    </p:set>
                                    <p:anim calcmode="lin" valueType="num">
                                      <p:cBhvr>
                                        <p:cTn id="2649" dur="100" fill="hold"/>
                                        <p:tgtEl>
                                          <p:spTgt spid="638"/>
                                        </p:tgtEl>
                                        <p:attrNameLst>
                                          <p:attrName>ppt_w</p:attrName>
                                        </p:attrNameLst>
                                      </p:cBhvr>
                                      <p:tavLst>
                                        <p:tav tm="0">
                                          <p:val>
                                            <p:strVal val="4*#ppt_w"/>
                                          </p:val>
                                        </p:tav>
                                        <p:tav tm="100000">
                                          <p:val>
                                            <p:strVal val="#ppt_w"/>
                                          </p:val>
                                        </p:tav>
                                      </p:tavLst>
                                    </p:anim>
                                    <p:anim calcmode="lin" valueType="num">
                                      <p:cBhvr>
                                        <p:cTn id="2650" dur="100" fill="hold"/>
                                        <p:tgtEl>
                                          <p:spTgt spid="638"/>
                                        </p:tgtEl>
                                        <p:attrNameLst>
                                          <p:attrName>ppt_h</p:attrName>
                                        </p:attrNameLst>
                                      </p:cBhvr>
                                      <p:tavLst>
                                        <p:tav tm="0">
                                          <p:val>
                                            <p:strVal val="4*#ppt_h"/>
                                          </p:val>
                                        </p:tav>
                                        <p:tav tm="100000">
                                          <p:val>
                                            <p:strVal val="#ppt_h"/>
                                          </p:val>
                                        </p:tav>
                                      </p:tavLst>
                                    </p:anim>
                                  </p:childTnLst>
                                </p:cTn>
                              </p:par>
                            </p:childTnLst>
                          </p:cTn>
                        </p:par>
                        <p:par>
                          <p:cTn id="2651" fill="hold">
                            <p:stCondLst>
                              <p:cond delay="14800"/>
                            </p:stCondLst>
                            <p:childTnLst>
                              <p:par>
                                <p:cTn id="2652" presetID="23" presetClass="entr" presetSubtype="32" fill="hold" grpId="0" nodeType="afterEffect">
                                  <p:stCondLst>
                                    <p:cond delay="0"/>
                                  </p:stCondLst>
                                  <p:iterate>
                                    <p:tmAbs val="0"/>
                                  </p:iterate>
                                  <p:childTnLst>
                                    <p:set>
                                      <p:cBhvr>
                                        <p:cTn id="2653" fill="hold"/>
                                        <p:tgtEl>
                                          <p:spTgt spid="639"/>
                                        </p:tgtEl>
                                        <p:attrNameLst>
                                          <p:attrName>style.visibility</p:attrName>
                                        </p:attrNameLst>
                                      </p:cBhvr>
                                      <p:to>
                                        <p:strVal val="visible"/>
                                      </p:to>
                                    </p:set>
                                    <p:anim calcmode="lin" valueType="num">
                                      <p:cBhvr>
                                        <p:cTn id="2654" dur="100" fill="hold"/>
                                        <p:tgtEl>
                                          <p:spTgt spid="639"/>
                                        </p:tgtEl>
                                        <p:attrNameLst>
                                          <p:attrName>ppt_w</p:attrName>
                                        </p:attrNameLst>
                                      </p:cBhvr>
                                      <p:tavLst>
                                        <p:tav tm="0">
                                          <p:val>
                                            <p:strVal val="4*#ppt_w"/>
                                          </p:val>
                                        </p:tav>
                                        <p:tav tm="100000">
                                          <p:val>
                                            <p:strVal val="#ppt_w"/>
                                          </p:val>
                                        </p:tav>
                                      </p:tavLst>
                                    </p:anim>
                                    <p:anim calcmode="lin" valueType="num">
                                      <p:cBhvr>
                                        <p:cTn id="2655" dur="100" fill="hold"/>
                                        <p:tgtEl>
                                          <p:spTgt spid="639"/>
                                        </p:tgtEl>
                                        <p:attrNameLst>
                                          <p:attrName>ppt_h</p:attrName>
                                        </p:attrNameLst>
                                      </p:cBhvr>
                                      <p:tavLst>
                                        <p:tav tm="0">
                                          <p:val>
                                            <p:strVal val="4*#ppt_h"/>
                                          </p:val>
                                        </p:tav>
                                        <p:tav tm="100000">
                                          <p:val>
                                            <p:strVal val="#ppt_h"/>
                                          </p:val>
                                        </p:tav>
                                      </p:tavLst>
                                    </p:anim>
                                  </p:childTnLst>
                                </p:cTn>
                              </p:par>
                            </p:childTnLst>
                          </p:cTn>
                        </p:par>
                        <p:par>
                          <p:cTn id="2656" fill="hold">
                            <p:stCondLst>
                              <p:cond delay="14900"/>
                            </p:stCondLst>
                            <p:childTnLst>
                              <p:par>
                                <p:cTn id="2657" presetID="23" presetClass="entr" presetSubtype="32" fill="hold" grpId="0" nodeType="afterEffect">
                                  <p:stCondLst>
                                    <p:cond delay="0"/>
                                  </p:stCondLst>
                                  <p:iterate>
                                    <p:tmAbs val="0"/>
                                  </p:iterate>
                                  <p:childTnLst>
                                    <p:set>
                                      <p:cBhvr>
                                        <p:cTn id="2658" fill="hold"/>
                                        <p:tgtEl>
                                          <p:spTgt spid="640"/>
                                        </p:tgtEl>
                                        <p:attrNameLst>
                                          <p:attrName>style.visibility</p:attrName>
                                        </p:attrNameLst>
                                      </p:cBhvr>
                                      <p:to>
                                        <p:strVal val="visible"/>
                                      </p:to>
                                    </p:set>
                                    <p:anim calcmode="lin" valueType="num">
                                      <p:cBhvr>
                                        <p:cTn id="2659" dur="100" fill="hold"/>
                                        <p:tgtEl>
                                          <p:spTgt spid="640"/>
                                        </p:tgtEl>
                                        <p:attrNameLst>
                                          <p:attrName>ppt_w</p:attrName>
                                        </p:attrNameLst>
                                      </p:cBhvr>
                                      <p:tavLst>
                                        <p:tav tm="0">
                                          <p:val>
                                            <p:strVal val="4*#ppt_w"/>
                                          </p:val>
                                        </p:tav>
                                        <p:tav tm="100000">
                                          <p:val>
                                            <p:strVal val="#ppt_w"/>
                                          </p:val>
                                        </p:tav>
                                      </p:tavLst>
                                    </p:anim>
                                    <p:anim calcmode="lin" valueType="num">
                                      <p:cBhvr>
                                        <p:cTn id="2660" dur="100" fill="hold"/>
                                        <p:tgtEl>
                                          <p:spTgt spid="640"/>
                                        </p:tgtEl>
                                        <p:attrNameLst>
                                          <p:attrName>ppt_h</p:attrName>
                                        </p:attrNameLst>
                                      </p:cBhvr>
                                      <p:tavLst>
                                        <p:tav tm="0">
                                          <p:val>
                                            <p:strVal val="4*#ppt_h"/>
                                          </p:val>
                                        </p:tav>
                                        <p:tav tm="100000">
                                          <p:val>
                                            <p:strVal val="#ppt_h"/>
                                          </p:val>
                                        </p:tav>
                                      </p:tavLst>
                                    </p:anim>
                                  </p:childTnLst>
                                </p:cTn>
                              </p:par>
                            </p:childTnLst>
                          </p:cTn>
                        </p:par>
                        <p:par>
                          <p:cTn id="2661" fill="hold">
                            <p:stCondLst>
                              <p:cond delay="15000"/>
                            </p:stCondLst>
                            <p:childTnLst>
                              <p:par>
                                <p:cTn id="2662" presetID="23" presetClass="entr" presetSubtype="32" fill="hold" grpId="0" nodeType="afterEffect">
                                  <p:stCondLst>
                                    <p:cond delay="0"/>
                                  </p:stCondLst>
                                  <p:iterate>
                                    <p:tmAbs val="0"/>
                                  </p:iterate>
                                  <p:childTnLst>
                                    <p:set>
                                      <p:cBhvr>
                                        <p:cTn id="2663" fill="hold"/>
                                        <p:tgtEl>
                                          <p:spTgt spid="641"/>
                                        </p:tgtEl>
                                        <p:attrNameLst>
                                          <p:attrName>style.visibility</p:attrName>
                                        </p:attrNameLst>
                                      </p:cBhvr>
                                      <p:to>
                                        <p:strVal val="visible"/>
                                      </p:to>
                                    </p:set>
                                    <p:anim calcmode="lin" valueType="num">
                                      <p:cBhvr>
                                        <p:cTn id="2664" dur="100" fill="hold"/>
                                        <p:tgtEl>
                                          <p:spTgt spid="641"/>
                                        </p:tgtEl>
                                        <p:attrNameLst>
                                          <p:attrName>ppt_w</p:attrName>
                                        </p:attrNameLst>
                                      </p:cBhvr>
                                      <p:tavLst>
                                        <p:tav tm="0">
                                          <p:val>
                                            <p:strVal val="4*#ppt_w"/>
                                          </p:val>
                                        </p:tav>
                                        <p:tav tm="100000">
                                          <p:val>
                                            <p:strVal val="#ppt_w"/>
                                          </p:val>
                                        </p:tav>
                                      </p:tavLst>
                                    </p:anim>
                                    <p:anim calcmode="lin" valueType="num">
                                      <p:cBhvr>
                                        <p:cTn id="2665" dur="100" fill="hold"/>
                                        <p:tgtEl>
                                          <p:spTgt spid="641"/>
                                        </p:tgtEl>
                                        <p:attrNameLst>
                                          <p:attrName>ppt_h</p:attrName>
                                        </p:attrNameLst>
                                      </p:cBhvr>
                                      <p:tavLst>
                                        <p:tav tm="0">
                                          <p:val>
                                            <p:strVal val="4*#ppt_h"/>
                                          </p:val>
                                        </p:tav>
                                        <p:tav tm="100000">
                                          <p:val>
                                            <p:strVal val="#ppt_h"/>
                                          </p:val>
                                        </p:tav>
                                      </p:tavLst>
                                    </p:anim>
                                  </p:childTnLst>
                                </p:cTn>
                              </p:par>
                            </p:childTnLst>
                          </p:cTn>
                        </p:par>
                        <p:par>
                          <p:cTn id="2666" fill="hold">
                            <p:stCondLst>
                              <p:cond delay="15100"/>
                            </p:stCondLst>
                            <p:childTnLst>
                              <p:par>
                                <p:cTn id="2667" presetID="23" presetClass="entr" presetSubtype="32" fill="hold" grpId="0" nodeType="afterEffect">
                                  <p:stCondLst>
                                    <p:cond delay="0"/>
                                  </p:stCondLst>
                                  <p:iterate>
                                    <p:tmAbs val="0"/>
                                  </p:iterate>
                                  <p:childTnLst>
                                    <p:set>
                                      <p:cBhvr>
                                        <p:cTn id="2668" fill="hold"/>
                                        <p:tgtEl>
                                          <p:spTgt spid="642"/>
                                        </p:tgtEl>
                                        <p:attrNameLst>
                                          <p:attrName>style.visibility</p:attrName>
                                        </p:attrNameLst>
                                      </p:cBhvr>
                                      <p:to>
                                        <p:strVal val="visible"/>
                                      </p:to>
                                    </p:set>
                                    <p:anim calcmode="lin" valueType="num">
                                      <p:cBhvr>
                                        <p:cTn id="2669" dur="100" fill="hold"/>
                                        <p:tgtEl>
                                          <p:spTgt spid="642"/>
                                        </p:tgtEl>
                                        <p:attrNameLst>
                                          <p:attrName>ppt_w</p:attrName>
                                        </p:attrNameLst>
                                      </p:cBhvr>
                                      <p:tavLst>
                                        <p:tav tm="0">
                                          <p:val>
                                            <p:strVal val="4*#ppt_w"/>
                                          </p:val>
                                        </p:tav>
                                        <p:tav tm="100000">
                                          <p:val>
                                            <p:strVal val="#ppt_w"/>
                                          </p:val>
                                        </p:tav>
                                      </p:tavLst>
                                    </p:anim>
                                    <p:anim calcmode="lin" valueType="num">
                                      <p:cBhvr>
                                        <p:cTn id="2670" dur="100" fill="hold"/>
                                        <p:tgtEl>
                                          <p:spTgt spid="642"/>
                                        </p:tgtEl>
                                        <p:attrNameLst>
                                          <p:attrName>ppt_h</p:attrName>
                                        </p:attrNameLst>
                                      </p:cBhvr>
                                      <p:tavLst>
                                        <p:tav tm="0">
                                          <p:val>
                                            <p:strVal val="4*#ppt_h"/>
                                          </p:val>
                                        </p:tav>
                                        <p:tav tm="100000">
                                          <p:val>
                                            <p:strVal val="#ppt_h"/>
                                          </p:val>
                                        </p:tav>
                                      </p:tavLst>
                                    </p:anim>
                                  </p:childTnLst>
                                </p:cTn>
                              </p:par>
                            </p:childTnLst>
                          </p:cTn>
                        </p:par>
                        <p:par>
                          <p:cTn id="2671" fill="hold">
                            <p:stCondLst>
                              <p:cond delay="15200"/>
                            </p:stCondLst>
                            <p:childTnLst>
                              <p:par>
                                <p:cTn id="2672" presetID="23" presetClass="entr" presetSubtype="32" fill="hold" grpId="0" nodeType="afterEffect">
                                  <p:stCondLst>
                                    <p:cond delay="0"/>
                                  </p:stCondLst>
                                  <p:iterate>
                                    <p:tmAbs val="0"/>
                                  </p:iterate>
                                  <p:childTnLst>
                                    <p:set>
                                      <p:cBhvr>
                                        <p:cTn id="2673" fill="hold"/>
                                        <p:tgtEl>
                                          <p:spTgt spid="643"/>
                                        </p:tgtEl>
                                        <p:attrNameLst>
                                          <p:attrName>style.visibility</p:attrName>
                                        </p:attrNameLst>
                                      </p:cBhvr>
                                      <p:to>
                                        <p:strVal val="visible"/>
                                      </p:to>
                                    </p:set>
                                    <p:anim calcmode="lin" valueType="num">
                                      <p:cBhvr>
                                        <p:cTn id="2674" dur="100" fill="hold"/>
                                        <p:tgtEl>
                                          <p:spTgt spid="643"/>
                                        </p:tgtEl>
                                        <p:attrNameLst>
                                          <p:attrName>ppt_w</p:attrName>
                                        </p:attrNameLst>
                                      </p:cBhvr>
                                      <p:tavLst>
                                        <p:tav tm="0">
                                          <p:val>
                                            <p:strVal val="4*#ppt_w"/>
                                          </p:val>
                                        </p:tav>
                                        <p:tav tm="100000">
                                          <p:val>
                                            <p:strVal val="#ppt_w"/>
                                          </p:val>
                                        </p:tav>
                                      </p:tavLst>
                                    </p:anim>
                                    <p:anim calcmode="lin" valueType="num">
                                      <p:cBhvr>
                                        <p:cTn id="2675" dur="100" fill="hold"/>
                                        <p:tgtEl>
                                          <p:spTgt spid="643"/>
                                        </p:tgtEl>
                                        <p:attrNameLst>
                                          <p:attrName>ppt_h</p:attrName>
                                        </p:attrNameLst>
                                      </p:cBhvr>
                                      <p:tavLst>
                                        <p:tav tm="0">
                                          <p:val>
                                            <p:strVal val="4*#ppt_h"/>
                                          </p:val>
                                        </p:tav>
                                        <p:tav tm="100000">
                                          <p:val>
                                            <p:strVal val="#ppt_h"/>
                                          </p:val>
                                        </p:tav>
                                      </p:tavLst>
                                    </p:anim>
                                  </p:childTnLst>
                                </p:cTn>
                              </p:par>
                            </p:childTnLst>
                          </p:cTn>
                        </p:par>
                        <p:par>
                          <p:cTn id="2676" fill="hold">
                            <p:stCondLst>
                              <p:cond delay="15300"/>
                            </p:stCondLst>
                            <p:childTnLst>
                              <p:par>
                                <p:cTn id="2677" presetID="23" presetClass="entr" presetSubtype="32" fill="hold" grpId="0" nodeType="afterEffect">
                                  <p:stCondLst>
                                    <p:cond delay="0"/>
                                  </p:stCondLst>
                                  <p:iterate>
                                    <p:tmAbs val="0"/>
                                  </p:iterate>
                                  <p:childTnLst>
                                    <p:set>
                                      <p:cBhvr>
                                        <p:cTn id="2678" fill="hold"/>
                                        <p:tgtEl>
                                          <p:spTgt spid="644"/>
                                        </p:tgtEl>
                                        <p:attrNameLst>
                                          <p:attrName>style.visibility</p:attrName>
                                        </p:attrNameLst>
                                      </p:cBhvr>
                                      <p:to>
                                        <p:strVal val="visible"/>
                                      </p:to>
                                    </p:set>
                                    <p:anim calcmode="lin" valueType="num">
                                      <p:cBhvr>
                                        <p:cTn id="2679" dur="100" fill="hold"/>
                                        <p:tgtEl>
                                          <p:spTgt spid="644"/>
                                        </p:tgtEl>
                                        <p:attrNameLst>
                                          <p:attrName>ppt_w</p:attrName>
                                        </p:attrNameLst>
                                      </p:cBhvr>
                                      <p:tavLst>
                                        <p:tav tm="0">
                                          <p:val>
                                            <p:strVal val="4*#ppt_w"/>
                                          </p:val>
                                        </p:tav>
                                        <p:tav tm="100000">
                                          <p:val>
                                            <p:strVal val="#ppt_w"/>
                                          </p:val>
                                        </p:tav>
                                      </p:tavLst>
                                    </p:anim>
                                    <p:anim calcmode="lin" valueType="num">
                                      <p:cBhvr>
                                        <p:cTn id="2680" dur="100" fill="hold"/>
                                        <p:tgtEl>
                                          <p:spTgt spid="644"/>
                                        </p:tgtEl>
                                        <p:attrNameLst>
                                          <p:attrName>ppt_h</p:attrName>
                                        </p:attrNameLst>
                                      </p:cBhvr>
                                      <p:tavLst>
                                        <p:tav tm="0">
                                          <p:val>
                                            <p:strVal val="4*#ppt_h"/>
                                          </p:val>
                                        </p:tav>
                                        <p:tav tm="100000">
                                          <p:val>
                                            <p:strVal val="#ppt_h"/>
                                          </p:val>
                                        </p:tav>
                                      </p:tavLst>
                                    </p:anim>
                                  </p:childTnLst>
                                </p:cTn>
                              </p:par>
                            </p:childTnLst>
                          </p:cTn>
                        </p:par>
                        <p:par>
                          <p:cTn id="2681" fill="hold">
                            <p:stCondLst>
                              <p:cond delay="15400"/>
                            </p:stCondLst>
                            <p:childTnLst>
                              <p:par>
                                <p:cTn id="2682" presetID="23" presetClass="entr" presetSubtype="32" fill="hold" grpId="0" nodeType="afterEffect">
                                  <p:stCondLst>
                                    <p:cond delay="0"/>
                                  </p:stCondLst>
                                  <p:iterate>
                                    <p:tmAbs val="0"/>
                                  </p:iterate>
                                  <p:childTnLst>
                                    <p:set>
                                      <p:cBhvr>
                                        <p:cTn id="2683" fill="hold"/>
                                        <p:tgtEl>
                                          <p:spTgt spid="645"/>
                                        </p:tgtEl>
                                        <p:attrNameLst>
                                          <p:attrName>style.visibility</p:attrName>
                                        </p:attrNameLst>
                                      </p:cBhvr>
                                      <p:to>
                                        <p:strVal val="visible"/>
                                      </p:to>
                                    </p:set>
                                    <p:anim calcmode="lin" valueType="num">
                                      <p:cBhvr>
                                        <p:cTn id="2684" dur="100" fill="hold"/>
                                        <p:tgtEl>
                                          <p:spTgt spid="645"/>
                                        </p:tgtEl>
                                        <p:attrNameLst>
                                          <p:attrName>ppt_w</p:attrName>
                                        </p:attrNameLst>
                                      </p:cBhvr>
                                      <p:tavLst>
                                        <p:tav tm="0">
                                          <p:val>
                                            <p:strVal val="4*#ppt_w"/>
                                          </p:val>
                                        </p:tav>
                                        <p:tav tm="100000">
                                          <p:val>
                                            <p:strVal val="#ppt_w"/>
                                          </p:val>
                                        </p:tav>
                                      </p:tavLst>
                                    </p:anim>
                                    <p:anim calcmode="lin" valueType="num">
                                      <p:cBhvr>
                                        <p:cTn id="2685" dur="100" fill="hold"/>
                                        <p:tgtEl>
                                          <p:spTgt spid="645"/>
                                        </p:tgtEl>
                                        <p:attrNameLst>
                                          <p:attrName>ppt_h</p:attrName>
                                        </p:attrNameLst>
                                      </p:cBhvr>
                                      <p:tavLst>
                                        <p:tav tm="0">
                                          <p:val>
                                            <p:strVal val="4*#ppt_h"/>
                                          </p:val>
                                        </p:tav>
                                        <p:tav tm="100000">
                                          <p:val>
                                            <p:strVal val="#ppt_h"/>
                                          </p:val>
                                        </p:tav>
                                      </p:tavLst>
                                    </p:anim>
                                  </p:childTnLst>
                                </p:cTn>
                              </p:par>
                            </p:childTnLst>
                          </p:cTn>
                        </p:par>
                        <p:par>
                          <p:cTn id="2686" fill="hold">
                            <p:stCondLst>
                              <p:cond delay="15500"/>
                            </p:stCondLst>
                            <p:childTnLst>
                              <p:par>
                                <p:cTn id="2687" presetID="23" presetClass="entr" presetSubtype="32" fill="hold" grpId="0" nodeType="afterEffect">
                                  <p:stCondLst>
                                    <p:cond delay="0"/>
                                  </p:stCondLst>
                                  <p:iterate>
                                    <p:tmAbs val="0"/>
                                  </p:iterate>
                                  <p:childTnLst>
                                    <p:set>
                                      <p:cBhvr>
                                        <p:cTn id="2688" fill="hold"/>
                                        <p:tgtEl>
                                          <p:spTgt spid="646"/>
                                        </p:tgtEl>
                                        <p:attrNameLst>
                                          <p:attrName>style.visibility</p:attrName>
                                        </p:attrNameLst>
                                      </p:cBhvr>
                                      <p:to>
                                        <p:strVal val="visible"/>
                                      </p:to>
                                    </p:set>
                                    <p:anim calcmode="lin" valueType="num">
                                      <p:cBhvr>
                                        <p:cTn id="2689" dur="100" fill="hold"/>
                                        <p:tgtEl>
                                          <p:spTgt spid="646"/>
                                        </p:tgtEl>
                                        <p:attrNameLst>
                                          <p:attrName>ppt_w</p:attrName>
                                        </p:attrNameLst>
                                      </p:cBhvr>
                                      <p:tavLst>
                                        <p:tav tm="0">
                                          <p:val>
                                            <p:strVal val="4*#ppt_w"/>
                                          </p:val>
                                        </p:tav>
                                        <p:tav tm="100000">
                                          <p:val>
                                            <p:strVal val="#ppt_w"/>
                                          </p:val>
                                        </p:tav>
                                      </p:tavLst>
                                    </p:anim>
                                    <p:anim calcmode="lin" valueType="num">
                                      <p:cBhvr>
                                        <p:cTn id="2690" dur="100" fill="hold"/>
                                        <p:tgtEl>
                                          <p:spTgt spid="646"/>
                                        </p:tgtEl>
                                        <p:attrNameLst>
                                          <p:attrName>ppt_h</p:attrName>
                                        </p:attrNameLst>
                                      </p:cBhvr>
                                      <p:tavLst>
                                        <p:tav tm="0">
                                          <p:val>
                                            <p:strVal val="4*#ppt_h"/>
                                          </p:val>
                                        </p:tav>
                                        <p:tav tm="100000">
                                          <p:val>
                                            <p:strVal val="#ppt_h"/>
                                          </p:val>
                                        </p:tav>
                                      </p:tavLst>
                                    </p:anim>
                                  </p:childTnLst>
                                </p:cTn>
                              </p:par>
                            </p:childTnLst>
                          </p:cTn>
                        </p:par>
                        <p:par>
                          <p:cTn id="2691" fill="hold">
                            <p:stCondLst>
                              <p:cond delay="15600"/>
                            </p:stCondLst>
                            <p:childTnLst>
                              <p:par>
                                <p:cTn id="2692" presetID="23" presetClass="entr" presetSubtype="32" fill="hold" grpId="0" nodeType="afterEffect">
                                  <p:stCondLst>
                                    <p:cond delay="0"/>
                                  </p:stCondLst>
                                  <p:iterate>
                                    <p:tmAbs val="0"/>
                                  </p:iterate>
                                  <p:childTnLst>
                                    <p:set>
                                      <p:cBhvr>
                                        <p:cTn id="2693" fill="hold"/>
                                        <p:tgtEl>
                                          <p:spTgt spid="647"/>
                                        </p:tgtEl>
                                        <p:attrNameLst>
                                          <p:attrName>style.visibility</p:attrName>
                                        </p:attrNameLst>
                                      </p:cBhvr>
                                      <p:to>
                                        <p:strVal val="visible"/>
                                      </p:to>
                                    </p:set>
                                    <p:anim calcmode="lin" valueType="num">
                                      <p:cBhvr>
                                        <p:cTn id="2694" dur="100" fill="hold"/>
                                        <p:tgtEl>
                                          <p:spTgt spid="647"/>
                                        </p:tgtEl>
                                        <p:attrNameLst>
                                          <p:attrName>ppt_w</p:attrName>
                                        </p:attrNameLst>
                                      </p:cBhvr>
                                      <p:tavLst>
                                        <p:tav tm="0">
                                          <p:val>
                                            <p:strVal val="4*#ppt_w"/>
                                          </p:val>
                                        </p:tav>
                                        <p:tav tm="100000">
                                          <p:val>
                                            <p:strVal val="#ppt_w"/>
                                          </p:val>
                                        </p:tav>
                                      </p:tavLst>
                                    </p:anim>
                                    <p:anim calcmode="lin" valueType="num">
                                      <p:cBhvr>
                                        <p:cTn id="2695" dur="100" fill="hold"/>
                                        <p:tgtEl>
                                          <p:spTgt spid="647"/>
                                        </p:tgtEl>
                                        <p:attrNameLst>
                                          <p:attrName>ppt_h</p:attrName>
                                        </p:attrNameLst>
                                      </p:cBhvr>
                                      <p:tavLst>
                                        <p:tav tm="0">
                                          <p:val>
                                            <p:strVal val="4*#ppt_h"/>
                                          </p:val>
                                        </p:tav>
                                        <p:tav tm="100000">
                                          <p:val>
                                            <p:strVal val="#ppt_h"/>
                                          </p:val>
                                        </p:tav>
                                      </p:tavLst>
                                    </p:anim>
                                  </p:childTnLst>
                                </p:cTn>
                              </p:par>
                            </p:childTnLst>
                          </p:cTn>
                        </p:par>
                        <p:par>
                          <p:cTn id="2696" fill="hold">
                            <p:stCondLst>
                              <p:cond delay="15700"/>
                            </p:stCondLst>
                            <p:childTnLst>
                              <p:par>
                                <p:cTn id="2697" presetID="23" presetClass="entr" presetSubtype="32" fill="hold" grpId="0" nodeType="afterEffect">
                                  <p:stCondLst>
                                    <p:cond delay="0"/>
                                  </p:stCondLst>
                                  <p:iterate>
                                    <p:tmAbs val="0"/>
                                  </p:iterate>
                                  <p:childTnLst>
                                    <p:set>
                                      <p:cBhvr>
                                        <p:cTn id="2698" fill="hold"/>
                                        <p:tgtEl>
                                          <p:spTgt spid="648"/>
                                        </p:tgtEl>
                                        <p:attrNameLst>
                                          <p:attrName>style.visibility</p:attrName>
                                        </p:attrNameLst>
                                      </p:cBhvr>
                                      <p:to>
                                        <p:strVal val="visible"/>
                                      </p:to>
                                    </p:set>
                                    <p:anim calcmode="lin" valueType="num">
                                      <p:cBhvr>
                                        <p:cTn id="2699" dur="100" fill="hold"/>
                                        <p:tgtEl>
                                          <p:spTgt spid="648"/>
                                        </p:tgtEl>
                                        <p:attrNameLst>
                                          <p:attrName>ppt_w</p:attrName>
                                        </p:attrNameLst>
                                      </p:cBhvr>
                                      <p:tavLst>
                                        <p:tav tm="0">
                                          <p:val>
                                            <p:strVal val="4*#ppt_w"/>
                                          </p:val>
                                        </p:tav>
                                        <p:tav tm="100000">
                                          <p:val>
                                            <p:strVal val="#ppt_w"/>
                                          </p:val>
                                        </p:tav>
                                      </p:tavLst>
                                    </p:anim>
                                    <p:anim calcmode="lin" valueType="num">
                                      <p:cBhvr>
                                        <p:cTn id="2700" dur="100" fill="hold"/>
                                        <p:tgtEl>
                                          <p:spTgt spid="648"/>
                                        </p:tgtEl>
                                        <p:attrNameLst>
                                          <p:attrName>ppt_h</p:attrName>
                                        </p:attrNameLst>
                                      </p:cBhvr>
                                      <p:tavLst>
                                        <p:tav tm="0">
                                          <p:val>
                                            <p:strVal val="4*#ppt_h"/>
                                          </p:val>
                                        </p:tav>
                                        <p:tav tm="100000">
                                          <p:val>
                                            <p:strVal val="#ppt_h"/>
                                          </p:val>
                                        </p:tav>
                                      </p:tavLst>
                                    </p:anim>
                                  </p:childTnLst>
                                </p:cTn>
                              </p:par>
                            </p:childTnLst>
                          </p:cTn>
                        </p:par>
                        <p:par>
                          <p:cTn id="2701" fill="hold">
                            <p:stCondLst>
                              <p:cond delay="15800"/>
                            </p:stCondLst>
                            <p:childTnLst>
                              <p:par>
                                <p:cTn id="2702" presetID="23" presetClass="entr" presetSubtype="32" fill="hold" grpId="0" nodeType="afterEffect">
                                  <p:stCondLst>
                                    <p:cond delay="0"/>
                                  </p:stCondLst>
                                  <p:iterate>
                                    <p:tmAbs val="0"/>
                                  </p:iterate>
                                  <p:childTnLst>
                                    <p:set>
                                      <p:cBhvr>
                                        <p:cTn id="2703" fill="hold"/>
                                        <p:tgtEl>
                                          <p:spTgt spid="649"/>
                                        </p:tgtEl>
                                        <p:attrNameLst>
                                          <p:attrName>style.visibility</p:attrName>
                                        </p:attrNameLst>
                                      </p:cBhvr>
                                      <p:to>
                                        <p:strVal val="visible"/>
                                      </p:to>
                                    </p:set>
                                    <p:anim calcmode="lin" valueType="num">
                                      <p:cBhvr>
                                        <p:cTn id="2704" dur="100" fill="hold"/>
                                        <p:tgtEl>
                                          <p:spTgt spid="649"/>
                                        </p:tgtEl>
                                        <p:attrNameLst>
                                          <p:attrName>ppt_w</p:attrName>
                                        </p:attrNameLst>
                                      </p:cBhvr>
                                      <p:tavLst>
                                        <p:tav tm="0">
                                          <p:val>
                                            <p:strVal val="4*#ppt_w"/>
                                          </p:val>
                                        </p:tav>
                                        <p:tav tm="100000">
                                          <p:val>
                                            <p:strVal val="#ppt_w"/>
                                          </p:val>
                                        </p:tav>
                                      </p:tavLst>
                                    </p:anim>
                                    <p:anim calcmode="lin" valueType="num">
                                      <p:cBhvr>
                                        <p:cTn id="2705" dur="100" fill="hold"/>
                                        <p:tgtEl>
                                          <p:spTgt spid="649"/>
                                        </p:tgtEl>
                                        <p:attrNameLst>
                                          <p:attrName>ppt_h</p:attrName>
                                        </p:attrNameLst>
                                      </p:cBhvr>
                                      <p:tavLst>
                                        <p:tav tm="0">
                                          <p:val>
                                            <p:strVal val="4*#ppt_h"/>
                                          </p:val>
                                        </p:tav>
                                        <p:tav tm="100000">
                                          <p:val>
                                            <p:strVal val="#ppt_h"/>
                                          </p:val>
                                        </p:tav>
                                      </p:tavLst>
                                    </p:anim>
                                  </p:childTnLst>
                                </p:cTn>
                              </p:par>
                            </p:childTnLst>
                          </p:cTn>
                        </p:par>
                        <p:par>
                          <p:cTn id="2706" fill="hold">
                            <p:stCondLst>
                              <p:cond delay="15900"/>
                            </p:stCondLst>
                            <p:childTnLst>
                              <p:par>
                                <p:cTn id="2707" presetID="23" presetClass="entr" presetSubtype="32" fill="hold" grpId="0" nodeType="afterEffect">
                                  <p:stCondLst>
                                    <p:cond delay="0"/>
                                  </p:stCondLst>
                                  <p:iterate>
                                    <p:tmAbs val="0"/>
                                  </p:iterate>
                                  <p:childTnLst>
                                    <p:set>
                                      <p:cBhvr>
                                        <p:cTn id="2708" fill="hold"/>
                                        <p:tgtEl>
                                          <p:spTgt spid="650"/>
                                        </p:tgtEl>
                                        <p:attrNameLst>
                                          <p:attrName>style.visibility</p:attrName>
                                        </p:attrNameLst>
                                      </p:cBhvr>
                                      <p:to>
                                        <p:strVal val="visible"/>
                                      </p:to>
                                    </p:set>
                                    <p:anim calcmode="lin" valueType="num">
                                      <p:cBhvr>
                                        <p:cTn id="2709" dur="100" fill="hold"/>
                                        <p:tgtEl>
                                          <p:spTgt spid="650"/>
                                        </p:tgtEl>
                                        <p:attrNameLst>
                                          <p:attrName>ppt_w</p:attrName>
                                        </p:attrNameLst>
                                      </p:cBhvr>
                                      <p:tavLst>
                                        <p:tav tm="0">
                                          <p:val>
                                            <p:strVal val="4*#ppt_w"/>
                                          </p:val>
                                        </p:tav>
                                        <p:tav tm="100000">
                                          <p:val>
                                            <p:strVal val="#ppt_w"/>
                                          </p:val>
                                        </p:tav>
                                      </p:tavLst>
                                    </p:anim>
                                    <p:anim calcmode="lin" valueType="num">
                                      <p:cBhvr>
                                        <p:cTn id="2710" dur="100" fill="hold"/>
                                        <p:tgtEl>
                                          <p:spTgt spid="650"/>
                                        </p:tgtEl>
                                        <p:attrNameLst>
                                          <p:attrName>ppt_h</p:attrName>
                                        </p:attrNameLst>
                                      </p:cBhvr>
                                      <p:tavLst>
                                        <p:tav tm="0">
                                          <p:val>
                                            <p:strVal val="4*#ppt_h"/>
                                          </p:val>
                                        </p:tav>
                                        <p:tav tm="100000">
                                          <p:val>
                                            <p:strVal val="#ppt_h"/>
                                          </p:val>
                                        </p:tav>
                                      </p:tavLst>
                                    </p:anim>
                                  </p:childTnLst>
                                </p:cTn>
                              </p:par>
                            </p:childTnLst>
                          </p:cTn>
                        </p:par>
                        <p:par>
                          <p:cTn id="2711" fill="hold">
                            <p:stCondLst>
                              <p:cond delay="16000"/>
                            </p:stCondLst>
                            <p:childTnLst>
                              <p:par>
                                <p:cTn id="2712" presetID="23" presetClass="entr" presetSubtype="32" fill="hold" grpId="0" nodeType="afterEffect">
                                  <p:stCondLst>
                                    <p:cond delay="0"/>
                                  </p:stCondLst>
                                  <p:iterate>
                                    <p:tmAbs val="0"/>
                                  </p:iterate>
                                  <p:childTnLst>
                                    <p:set>
                                      <p:cBhvr>
                                        <p:cTn id="2713" fill="hold"/>
                                        <p:tgtEl>
                                          <p:spTgt spid="651"/>
                                        </p:tgtEl>
                                        <p:attrNameLst>
                                          <p:attrName>style.visibility</p:attrName>
                                        </p:attrNameLst>
                                      </p:cBhvr>
                                      <p:to>
                                        <p:strVal val="visible"/>
                                      </p:to>
                                    </p:set>
                                    <p:anim calcmode="lin" valueType="num">
                                      <p:cBhvr>
                                        <p:cTn id="2714" dur="100" fill="hold"/>
                                        <p:tgtEl>
                                          <p:spTgt spid="651"/>
                                        </p:tgtEl>
                                        <p:attrNameLst>
                                          <p:attrName>ppt_w</p:attrName>
                                        </p:attrNameLst>
                                      </p:cBhvr>
                                      <p:tavLst>
                                        <p:tav tm="0">
                                          <p:val>
                                            <p:strVal val="4*#ppt_w"/>
                                          </p:val>
                                        </p:tav>
                                        <p:tav tm="100000">
                                          <p:val>
                                            <p:strVal val="#ppt_w"/>
                                          </p:val>
                                        </p:tav>
                                      </p:tavLst>
                                    </p:anim>
                                    <p:anim calcmode="lin" valueType="num">
                                      <p:cBhvr>
                                        <p:cTn id="2715" dur="100" fill="hold"/>
                                        <p:tgtEl>
                                          <p:spTgt spid="651"/>
                                        </p:tgtEl>
                                        <p:attrNameLst>
                                          <p:attrName>ppt_h</p:attrName>
                                        </p:attrNameLst>
                                      </p:cBhvr>
                                      <p:tavLst>
                                        <p:tav tm="0">
                                          <p:val>
                                            <p:strVal val="4*#ppt_h"/>
                                          </p:val>
                                        </p:tav>
                                        <p:tav tm="100000">
                                          <p:val>
                                            <p:strVal val="#ppt_h"/>
                                          </p:val>
                                        </p:tav>
                                      </p:tavLst>
                                    </p:anim>
                                  </p:childTnLst>
                                </p:cTn>
                              </p:par>
                            </p:childTnLst>
                          </p:cTn>
                        </p:par>
                        <p:par>
                          <p:cTn id="2716" fill="hold">
                            <p:stCondLst>
                              <p:cond delay="16100"/>
                            </p:stCondLst>
                            <p:childTnLst>
                              <p:par>
                                <p:cTn id="2717" presetID="23" presetClass="entr" presetSubtype="32" fill="hold" grpId="0" nodeType="afterEffect">
                                  <p:stCondLst>
                                    <p:cond delay="0"/>
                                  </p:stCondLst>
                                  <p:iterate>
                                    <p:tmAbs val="0"/>
                                  </p:iterate>
                                  <p:childTnLst>
                                    <p:set>
                                      <p:cBhvr>
                                        <p:cTn id="2718" fill="hold"/>
                                        <p:tgtEl>
                                          <p:spTgt spid="652"/>
                                        </p:tgtEl>
                                        <p:attrNameLst>
                                          <p:attrName>style.visibility</p:attrName>
                                        </p:attrNameLst>
                                      </p:cBhvr>
                                      <p:to>
                                        <p:strVal val="visible"/>
                                      </p:to>
                                    </p:set>
                                    <p:anim calcmode="lin" valueType="num">
                                      <p:cBhvr>
                                        <p:cTn id="2719" dur="100" fill="hold"/>
                                        <p:tgtEl>
                                          <p:spTgt spid="652"/>
                                        </p:tgtEl>
                                        <p:attrNameLst>
                                          <p:attrName>ppt_w</p:attrName>
                                        </p:attrNameLst>
                                      </p:cBhvr>
                                      <p:tavLst>
                                        <p:tav tm="0">
                                          <p:val>
                                            <p:strVal val="4*#ppt_w"/>
                                          </p:val>
                                        </p:tav>
                                        <p:tav tm="100000">
                                          <p:val>
                                            <p:strVal val="#ppt_w"/>
                                          </p:val>
                                        </p:tav>
                                      </p:tavLst>
                                    </p:anim>
                                    <p:anim calcmode="lin" valueType="num">
                                      <p:cBhvr>
                                        <p:cTn id="2720" dur="100" fill="hold"/>
                                        <p:tgtEl>
                                          <p:spTgt spid="652"/>
                                        </p:tgtEl>
                                        <p:attrNameLst>
                                          <p:attrName>ppt_h</p:attrName>
                                        </p:attrNameLst>
                                      </p:cBhvr>
                                      <p:tavLst>
                                        <p:tav tm="0">
                                          <p:val>
                                            <p:strVal val="4*#ppt_h"/>
                                          </p:val>
                                        </p:tav>
                                        <p:tav tm="100000">
                                          <p:val>
                                            <p:strVal val="#ppt_h"/>
                                          </p:val>
                                        </p:tav>
                                      </p:tavLst>
                                    </p:anim>
                                  </p:childTnLst>
                                </p:cTn>
                              </p:par>
                            </p:childTnLst>
                          </p:cTn>
                        </p:par>
                        <p:par>
                          <p:cTn id="2721" fill="hold">
                            <p:stCondLst>
                              <p:cond delay="16200"/>
                            </p:stCondLst>
                            <p:childTnLst>
                              <p:par>
                                <p:cTn id="2722" presetID="23" presetClass="entr" presetSubtype="32" fill="hold" grpId="0" nodeType="afterEffect">
                                  <p:stCondLst>
                                    <p:cond delay="0"/>
                                  </p:stCondLst>
                                  <p:iterate>
                                    <p:tmAbs val="0"/>
                                  </p:iterate>
                                  <p:childTnLst>
                                    <p:set>
                                      <p:cBhvr>
                                        <p:cTn id="2723" fill="hold"/>
                                        <p:tgtEl>
                                          <p:spTgt spid="653"/>
                                        </p:tgtEl>
                                        <p:attrNameLst>
                                          <p:attrName>style.visibility</p:attrName>
                                        </p:attrNameLst>
                                      </p:cBhvr>
                                      <p:to>
                                        <p:strVal val="visible"/>
                                      </p:to>
                                    </p:set>
                                    <p:anim calcmode="lin" valueType="num">
                                      <p:cBhvr>
                                        <p:cTn id="2724" dur="100" fill="hold"/>
                                        <p:tgtEl>
                                          <p:spTgt spid="653"/>
                                        </p:tgtEl>
                                        <p:attrNameLst>
                                          <p:attrName>ppt_w</p:attrName>
                                        </p:attrNameLst>
                                      </p:cBhvr>
                                      <p:tavLst>
                                        <p:tav tm="0">
                                          <p:val>
                                            <p:strVal val="4*#ppt_w"/>
                                          </p:val>
                                        </p:tav>
                                        <p:tav tm="100000">
                                          <p:val>
                                            <p:strVal val="#ppt_w"/>
                                          </p:val>
                                        </p:tav>
                                      </p:tavLst>
                                    </p:anim>
                                    <p:anim calcmode="lin" valueType="num">
                                      <p:cBhvr>
                                        <p:cTn id="2725" dur="100" fill="hold"/>
                                        <p:tgtEl>
                                          <p:spTgt spid="653"/>
                                        </p:tgtEl>
                                        <p:attrNameLst>
                                          <p:attrName>ppt_h</p:attrName>
                                        </p:attrNameLst>
                                      </p:cBhvr>
                                      <p:tavLst>
                                        <p:tav tm="0">
                                          <p:val>
                                            <p:strVal val="4*#ppt_h"/>
                                          </p:val>
                                        </p:tav>
                                        <p:tav tm="100000">
                                          <p:val>
                                            <p:strVal val="#ppt_h"/>
                                          </p:val>
                                        </p:tav>
                                      </p:tavLst>
                                    </p:anim>
                                  </p:childTnLst>
                                </p:cTn>
                              </p:par>
                            </p:childTnLst>
                          </p:cTn>
                        </p:par>
                        <p:par>
                          <p:cTn id="2726" fill="hold">
                            <p:stCondLst>
                              <p:cond delay="16300"/>
                            </p:stCondLst>
                            <p:childTnLst>
                              <p:par>
                                <p:cTn id="2727" presetID="23" presetClass="entr" presetSubtype="32" fill="hold" grpId="0" nodeType="afterEffect">
                                  <p:stCondLst>
                                    <p:cond delay="0"/>
                                  </p:stCondLst>
                                  <p:iterate>
                                    <p:tmAbs val="0"/>
                                  </p:iterate>
                                  <p:childTnLst>
                                    <p:set>
                                      <p:cBhvr>
                                        <p:cTn id="2728" fill="hold"/>
                                        <p:tgtEl>
                                          <p:spTgt spid="654"/>
                                        </p:tgtEl>
                                        <p:attrNameLst>
                                          <p:attrName>style.visibility</p:attrName>
                                        </p:attrNameLst>
                                      </p:cBhvr>
                                      <p:to>
                                        <p:strVal val="visible"/>
                                      </p:to>
                                    </p:set>
                                    <p:anim calcmode="lin" valueType="num">
                                      <p:cBhvr>
                                        <p:cTn id="2729" dur="100" fill="hold"/>
                                        <p:tgtEl>
                                          <p:spTgt spid="654"/>
                                        </p:tgtEl>
                                        <p:attrNameLst>
                                          <p:attrName>ppt_w</p:attrName>
                                        </p:attrNameLst>
                                      </p:cBhvr>
                                      <p:tavLst>
                                        <p:tav tm="0">
                                          <p:val>
                                            <p:strVal val="4*#ppt_w"/>
                                          </p:val>
                                        </p:tav>
                                        <p:tav tm="100000">
                                          <p:val>
                                            <p:strVal val="#ppt_w"/>
                                          </p:val>
                                        </p:tav>
                                      </p:tavLst>
                                    </p:anim>
                                    <p:anim calcmode="lin" valueType="num">
                                      <p:cBhvr>
                                        <p:cTn id="2730" dur="100" fill="hold"/>
                                        <p:tgtEl>
                                          <p:spTgt spid="654"/>
                                        </p:tgtEl>
                                        <p:attrNameLst>
                                          <p:attrName>ppt_h</p:attrName>
                                        </p:attrNameLst>
                                      </p:cBhvr>
                                      <p:tavLst>
                                        <p:tav tm="0">
                                          <p:val>
                                            <p:strVal val="4*#ppt_h"/>
                                          </p:val>
                                        </p:tav>
                                        <p:tav tm="100000">
                                          <p:val>
                                            <p:strVal val="#ppt_h"/>
                                          </p:val>
                                        </p:tav>
                                      </p:tavLst>
                                    </p:anim>
                                  </p:childTnLst>
                                </p:cTn>
                              </p:par>
                            </p:childTnLst>
                          </p:cTn>
                        </p:par>
                        <p:par>
                          <p:cTn id="2731" fill="hold">
                            <p:stCondLst>
                              <p:cond delay="16400"/>
                            </p:stCondLst>
                            <p:childTnLst>
                              <p:par>
                                <p:cTn id="2732" presetID="23" presetClass="entr" presetSubtype="32" fill="hold" grpId="0" nodeType="afterEffect">
                                  <p:stCondLst>
                                    <p:cond delay="0"/>
                                  </p:stCondLst>
                                  <p:iterate>
                                    <p:tmAbs val="0"/>
                                  </p:iterate>
                                  <p:childTnLst>
                                    <p:set>
                                      <p:cBhvr>
                                        <p:cTn id="2733" fill="hold"/>
                                        <p:tgtEl>
                                          <p:spTgt spid="655"/>
                                        </p:tgtEl>
                                        <p:attrNameLst>
                                          <p:attrName>style.visibility</p:attrName>
                                        </p:attrNameLst>
                                      </p:cBhvr>
                                      <p:to>
                                        <p:strVal val="visible"/>
                                      </p:to>
                                    </p:set>
                                    <p:anim calcmode="lin" valueType="num">
                                      <p:cBhvr>
                                        <p:cTn id="2734" dur="100" fill="hold"/>
                                        <p:tgtEl>
                                          <p:spTgt spid="655"/>
                                        </p:tgtEl>
                                        <p:attrNameLst>
                                          <p:attrName>ppt_w</p:attrName>
                                        </p:attrNameLst>
                                      </p:cBhvr>
                                      <p:tavLst>
                                        <p:tav tm="0">
                                          <p:val>
                                            <p:strVal val="4*#ppt_w"/>
                                          </p:val>
                                        </p:tav>
                                        <p:tav tm="100000">
                                          <p:val>
                                            <p:strVal val="#ppt_w"/>
                                          </p:val>
                                        </p:tav>
                                      </p:tavLst>
                                    </p:anim>
                                    <p:anim calcmode="lin" valueType="num">
                                      <p:cBhvr>
                                        <p:cTn id="2735" dur="100" fill="hold"/>
                                        <p:tgtEl>
                                          <p:spTgt spid="655"/>
                                        </p:tgtEl>
                                        <p:attrNameLst>
                                          <p:attrName>ppt_h</p:attrName>
                                        </p:attrNameLst>
                                      </p:cBhvr>
                                      <p:tavLst>
                                        <p:tav tm="0">
                                          <p:val>
                                            <p:strVal val="4*#ppt_h"/>
                                          </p:val>
                                        </p:tav>
                                        <p:tav tm="100000">
                                          <p:val>
                                            <p:strVal val="#ppt_h"/>
                                          </p:val>
                                        </p:tav>
                                      </p:tavLst>
                                    </p:anim>
                                  </p:childTnLst>
                                </p:cTn>
                              </p:par>
                            </p:childTnLst>
                          </p:cTn>
                        </p:par>
                        <p:par>
                          <p:cTn id="2736" fill="hold">
                            <p:stCondLst>
                              <p:cond delay="16500"/>
                            </p:stCondLst>
                            <p:childTnLst>
                              <p:par>
                                <p:cTn id="2737" presetID="23" presetClass="entr" presetSubtype="32" fill="hold" grpId="0" nodeType="afterEffect">
                                  <p:stCondLst>
                                    <p:cond delay="0"/>
                                  </p:stCondLst>
                                  <p:iterate>
                                    <p:tmAbs val="0"/>
                                  </p:iterate>
                                  <p:childTnLst>
                                    <p:set>
                                      <p:cBhvr>
                                        <p:cTn id="2738" fill="hold"/>
                                        <p:tgtEl>
                                          <p:spTgt spid="656"/>
                                        </p:tgtEl>
                                        <p:attrNameLst>
                                          <p:attrName>style.visibility</p:attrName>
                                        </p:attrNameLst>
                                      </p:cBhvr>
                                      <p:to>
                                        <p:strVal val="visible"/>
                                      </p:to>
                                    </p:set>
                                    <p:anim calcmode="lin" valueType="num">
                                      <p:cBhvr>
                                        <p:cTn id="2739" dur="100" fill="hold"/>
                                        <p:tgtEl>
                                          <p:spTgt spid="656"/>
                                        </p:tgtEl>
                                        <p:attrNameLst>
                                          <p:attrName>ppt_w</p:attrName>
                                        </p:attrNameLst>
                                      </p:cBhvr>
                                      <p:tavLst>
                                        <p:tav tm="0">
                                          <p:val>
                                            <p:strVal val="4*#ppt_w"/>
                                          </p:val>
                                        </p:tav>
                                        <p:tav tm="100000">
                                          <p:val>
                                            <p:strVal val="#ppt_w"/>
                                          </p:val>
                                        </p:tav>
                                      </p:tavLst>
                                    </p:anim>
                                    <p:anim calcmode="lin" valueType="num">
                                      <p:cBhvr>
                                        <p:cTn id="2740" dur="100" fill="hold"/>
                                        <p:tgtEl>
                                          <p:spTgt spid="656"/>
                                        </p:tgtEl>
                                        <p:attrNameLst>
                                          <p:attrName>ppt_h</p:attrName>
                                        </p:attrNameLst>
                                      </p:cBhvr>
                                      <p:tavLst>
                                        <p:tav tm="0">
                                          <p:val>
                                            <p:strVal val="4*#ppt_h"/>
                                          </p:val>
                                        </p:tav>
                                        <p:tav tm="100000">
                                          <p:val>
                                            <p:strVal val="#ppt_h"/>
                                          </p:val>
                                        </p:tav>
                                      </p:tavLst>
                                    </p:anim>
                                  </p:childTnLst>
                                </p:cTn>
                              </p:par>
                            </p:childTnLst>
                          </p:cTn>
                        </p:par>
                        <p:par>
                          <p:cTn id="2741" fill="hold">
                            <p:stCondLst>
                              <p:cond delay="16600"/>
                            </p:stCondLst>
                            <p:childTnLst>
                              <p:par>
                                <p:cTn id="2742" presetID="23" presetClass="entr" presetSubtype="32" fill="hold" grpId="0" nodeType="afterEffect">
                                  <p:stCondLst>
                                    <p:cond delay="0"/>
                                  </p:stCondLst>
                                  <p:iterate>
                                    <p:tmAbs val="0"/>
                                  </p:iterate>
                                  <p:childTnLst>
                                    <p:set>
                                      <p:cBhvr>
                                        <p:cTn id="2743" fill="hold"/>
                                        <p:tgtEl>
                                          <p:spTgt spid="657"/>
                                        </p:tgtEl>
                                        <p:attrNameLst>
                                          <p:attrName>style.visibility</p:attrName>
                                        </p:attrNameLst>
                                      </p:cBhvr>
                                      <p:to>
                                        <p:strVal val="visible"/>
                                      </p:to>
                                    </p:set>
                                    <p:anim calcmode="lin" valueType="num">
                                      <p:cBhvr>
                                        <p:cTn id="2744" dur="100" fill="hold"/>
                                        <p:tgtEl>
                                          <p:spTgt spid="657"/>
                                        </p:tgtEl>
                                        <p:attrNameLst>
                                          <p:attrName>ppt_w</p:attrName>
                                        </p:attrNameLst>
                                      </p:cBhvr>
                                      <p:tavLst>
                                        <p:tav tm="0">
                                          <p:val>
                                            <p:strVal val="4*#ppt_w"/>
                                          </p:val>
                                        </p:tav>
                                        <p:tav tm="100000">
                                          <p:val>
                                            <p:strVal val="#ppt_w"/>
                                          </p:val>
                                        </p:tav>
                                      </p:tavLst>
                                    </p:anim>
                                    <p:anim calcmode="lin" valueType="num">
                                      <p:cBhvr>
                                        <p:cTn id="2745" dur="100" fill="hold"/>
                                        <p:tgtEl>
                                          <p:spTgt spid="657"/>
                                        </p:tgtEl>
                                        <p:attrNameLst>
                                          <p:attrName>ppt_h</p:attrName>
                                        </p:attrNameLst>
                                      </p:cBhvr>
                                      <p:tavLst>
                                        <p:tav tm="0">
                                          <p:val>
                                            <p:strVal val="4*#ppt_h"/>
                                          </p:val>
                                        </p:tav>
                                        <p:tav tm="100000">
                                          <p:val>
                                            <p:strVal val="#ppt_h"/>
                                          </p:val>
                                        </p:tav>
                                      </p:tavLst>
                                    </p:anim>
                                  </p:childTnLst>
                                </p:cTn>
                              </p:par>
                            </p:childTnLst>
                          </p:cTn>
                        </p:par>
                        <p:par>
                          <p:cTn id="2746" fill="hold">
                            <p:stCondLst>
                              <p:cond delay="16700"/>
                            </p:stCondLst>
                            <p:childTnLst>
                              <p:par>
                                <p:cTn id="2747" presetID="23" presetClass="entr" presetSubtype="32" fill="hold" grpId="0" nodeType="afterEffect">
                                  <p:stCondLst>
                                    <p:cond delay="0"/>
                                  </p:stCondLst>
                                  <p:iterate>
                                    <p:tmAbs val="0"/>
                                  </p:iterate>
                                  <p:childTnLst>
                                    <p:set>
                                      <p:cBhvr>
                                        <p:cTn id="2748" fill="hold"/>
                                        <p:tgtEl>
                                          <p:spTgt spid="661"/>
                                        </p:tgtEl>
                                        <p:attrNameLst>
                                          <p:attrName>style.visibility</p:attrName>
                                        </p:attrNameLst>
                                      </p:cBhvr>
                                      <p:to>
                                        <p:strVal val="visible"/>
                                      </p:to>
                                    </p:set>
                                    <p:anim calcmode="lin" valueType="num">
                                      <p:cBhvr>
                                        <p:cTn id="2749" dur="1000" fill="hold"/>
                                        <p:tgtEl>
                                          <p:spTgt spid="661"/>
                                        </p:tgtEl>
                                        <p:attrNameLst>
                                          <p:attrName>ppt_w</p:attrName>
                                        </p:attrNameLst>
                                      </p:cBhvr>
                                      <p:tavLst>
                                        <p:tav tm="0">
                                          <p:val>
                                            <p:strVal val="4*#ppt_w"/>
                                          </p:val>
                                        </p:tav>
                                        <p:tav tm="100000">
                                          <p:val>
                                            <p:strVal val="#ppt_w"/>
                                          </p:val>
                                        </p:tav>
                                      </p:tavLst>
                                    </p:anim>
                                    <p:anim calcmode="lin" valueType="num">
                                      <p:cBhvr>
                                        <p:cTn id="2750" dur="1000" fill="hold"/>
                                        <p:tgtEl>
                                          <p:spTgt spid="66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advAuto="0"/>
      <p:bldP spid="113" grpId="0" animBg="1" advAuto="0"/>
      <p:bldP spid="114" grpId="0" animBg="1" advAuto="0"/>
      <p:bldP spid="115" grpId="0" animBg="1" advAuto="0"/>
      <p:bldP spid="116" grpId="0" animBg="1" advAuto="0"/>
      <p:bldP spid="117" grpId="0" animBg="1" advAuto="0"/>
      <p:bldP spid="118" grpId="0" animBg="1" advAuto="0"/>
      <p:bldP spid="119" grpId="0" animBg="1" advAuto="0"/>
      <p:bldP spid="120" grpId="0" animBg="1" advAuto="0"/>
      <p:bldP spid="121" grpId="0" animBg="1" advAuto="0"/>
      <p:bldP spid="122" grpId="0" animBg="1" advAuto="0"/>
      <p:bldP spid="123" grpId="0" animBg="1" advAuto="0"/>
      <p:bldP spid="124" grpId="0" animBg="1" advAuto="0"/>
      <p:bldP spid="125" grpId="0" animBg="1" advAuto="0"/>
      <p:bldP spid="126" grpId="0" animBg="1" advAuto="0"/>
      <p:bldP spid="127" grpId="0" animBg="1" advAuto="0"/>
      <p:bldP spid="128" grpId="0" animBg="1" advAuto="0"/>
      <p:bldP spid="129" grpId="0" animBg="1" advAuto="0"/>
      <p:bldP spid="130" grpId="0" animBg="1" advAuto="0"/>
      <p:bldP spid="131" grpId="0" animBg="1" advAuto="0"/>
      <p:bldP spid="132" grpId="0" animBg="1" advAuto="0"/>
      <p:bldP spid="133" grpId="0" animBg="1" advAuto="0"/>
      <p:bldP spid="134" grpId="0" animBg="1" advAuto="0"/>
      <p:bldP spid="135" grpId="0" animBg="1" advAuto="0"/>
      <p:bldP spid="136" grpId="0" animBg="1" advAuto="0"/>
      <p:bldP spid="137" grpId="0" animBg="1" advAuto="0"/>
      <p:bldP spid="138" grpId="0" animBg="1" advAuto="0"/>
      <p:bldP spid="139" grpId="0" animBg="1" advAuto="0"/>
      <p:bldP spid="140" grpId="0" animBg="1" advAuto="0"/>
      <p:bldP spid="141" grpId="0" animBg="1" advAuto="0"/>
      <p:bldP spid="142" grpId="0" animBg="1" advAuto="0"/>
      <p:bldP spid="143" grpId="0" animBg="1" advAuto="0"/>
      <p:bldP spid="144" grpId="0" animBg="1" advAuto="0"/>
      <p:bldP spid="145" grpId="0" animBg="1" advAuto="0"/>
      <p:bldP spid="146" grpId="0" animBg="1" advAuto="0"/>
      <p:bldP spid="147" grpId="0" animBg="1" advAuto="0"/>
      <p:bldP spid="148" grpId="0" animBg="1" advAuto="0"/>
      <p:bldP spid="149" grpId="0" animBg="1" advAuto="0"/>
      <p:bldP spid="150" grpId="0" animBg="1" advAuto="0"/>
      <p:bldP spid="151" grpId="0" animBg="1" advAuto="0"/>
      <p:bldP spid="152" grpId="0" animBg="1" advAuto="0"/>
      <p:bldP spid="153" grpId="0" animBg="1" advAuto="0"/>
      <p:bldP spid="154" grpId="0" animBg="1" advAuto="0"/>
      <p:bldP spid="155" grpId="0" animBg="1" advAuto="0"/>
      <p:bldP spid="156" grpId="0" animBg="1" advAuto="0"/>
      <p:bldP spid="157" grpId="0" animBg="1" advAuto="0"/>
      <p:bldP spid="158" grpId="0" animBg="1" advAuto="0"/>
      <p:bldP spid="159" grpId="0" animBg="1" advAuto="0"/>
      <p:bldP spid="160" grpId="0" animBg="1" advAuto="0"/>
      <p:bldP spid="161" grpId="0" animBg="1" advAuto="0"/>
      <p:bldP spid="162" grpId="0" animBg="1" advAuto="0"/>
      <p:bldP spid="163" grpId="0" animBg="1" advAuto="0"/>
      <p:bldP spid="164" grpId="0" animBg="1" advAuto="0"/>
      <p:bldP spid="165" grpId="0" animBg="1" advAuto="0"/>
      <p:bldP spid="166" grpId="0" animBg="1" advAuto="0"/>
      <p:bldP spid="167" grpId="0" animBg="1" advAuto="0"/>
      <p:bldP spid="168" grpId="0" animBg="1" advAuto="0"/>
      <p:bldP spid="169" grpId="0" animBg="1" advAuto="0"/>
      <p:bldP spid="170" grpId="0" animBg="1" advAuto="0"/>
      <p:bldP spid="171" grpId="0" animBg="1" advAuto="0"/>
      <p:bldP spid="172" grpId="0" animBg="1" advAuto="0"/>
      <p:bldP spid="173" grpId="0" animBg="1" advAuto="0"/>
      <p:bldP spid="174" grpId="0" animBg="1" advAuto="0"/>
      <p:bldP spid="175" grpId="0" animBg="1" advAuto="0"/>
      <p:bldP spid="176" grpId="0" animBg="1" advAuto="0"/>
      <p:bldP spid="177" grpId="0" animBg="1" advAuto="0"/>
      <p:bldP spid="178" grpId="0" animBg="1" advAuto="0"/>
      <p:bldP spid="179" grpId="0" animBg="1" advAuto="0"/>
      <p:bldP spid="180" grpId="0" animBg="1" advAuto="0"/>
      <p:bldP spid="181" grpId="0" animBg="1" advAuto="0"/>
      <p:bldP spid="182" grpId="0" animBg="1" advAuto="0"/>
      <p:bldP spid="183" grpId="0" animBg="1" advAuto="0"/>
      <p:bldP spid="184" grpId="0" animBg="1" advAuto="0"/>
      <p:bldP spid="185" grpId="0" animBg="1" advAuto="0"/>
      <p:bldP spid="186" grpId="0" animBg="1" advAuto="0"/>
      <p:bldP spid="187" grpId="0" animBg="1" advAuto="0"/>
      <p:bldP spid="188" grpId="0" animBg="1" advAuto="0"/>
      <p:bldP spid="189" grpId="0" animBg="1" advAuto="0"/>
      <p:bldP spid="190" grpId="0" animBg="1" advAuto="0"/>
      <p:bldP spid="191" grpId="0" animBg="1" advAuto="0"/>
      <p:bldP spid="192" grpId="0" animBg="1" advAuto="0"/>
      <p:bldP spid="193" grpId="0" animBg="1" advAuto="0"/>
      <p:bldP spid="194" grpId="0" animBg="1" advAuto="0"/>
      <p:bldP spid="195" grpId="0" animBg="1" advAuto="0"/>
      <p:bldP spid="196" grpId="0" animBg="1" advAuto="0"/>
      <p:bldP spid="197" grpId="0" animBg="1" advAuto="0"/>
      <p:bldP spid="198" grpId="0" animBg="1" advAuto="0"/>
      <p:bldP spid="199" grpId="0" animBg="1" advAuto="0"/>
      <p:bldP spid="200" grpId="0" animBg="1" advAuto="0"/>
      <p:bldP spid="201" grpId="0" animBg="1" advAuto="0"/>
      <p:bldP spid="202" grpId="0" animBg="1" advAuto="0"/>
      <p:bldP spid="203" grpId="0" animBg="1" advAuto="0"/>
      <p:bldP spid="204" grpId="0" animBg="1" advAuto="0"/>
      <p:bldP spid="205" grpId="0" animBg="1" advAuto="0"/>
      <p:bldP spid="206" grpId="0" animBg="1" advAuto="0"/>
      <p:bldP spid="207" grpId="0" animBg="1" advAuto="0"/>
      <p:bldP spid="208" grpId="0" animBg="1" advAuto="0"/>
      <p:bldP spid="209" grpId="0" animBg="1" advAuto="0"/>
      <p:bldP spid="210" grpId="0" animBg="1" advAuto="0"/>
      <p:bldP spid="211" grpId="0" animBg="1" advAuto="0"/>
      <p:bldP spid="212" grpId="0" animBg="1" advAuto="0"/>
      <p:bldP spid="213" grpId="0" animBg="1" advAuto="0"/>
      <p:bldP spid="214" grpId="0" animBg="1" advAuto="0"/>
      <p:bldP spid="215" grpId="0" animBg="1" advAuto="0"/>
      <p:bldP spid="216" grpId="0" animBg="1" advAuto="0"/>
      <p:bldP spid="217" grpId="0" animBg="1" advAuto="0"/>
      <p:bldP spid="218" grpId="0" animBg="1" advAuto="0"/>
      <p:bldP spid="219" grpId="0" animBg="1" advAuto="0"/>
      <p:bldP spid="220" grpId="0" animBg="1" advAuto="0"/>
      <p:bldP spid="221" grpId="0" animBg="1" advAuto="0"/>
      <p:bldP spid="222" grpId="0" animBg="1" advAuto="0"/>
      <p:bldP spid="223" grpId="0" animBg="1" advAuto="0"/>
      <p:bldP spid="224" grpId="0" animBg="1" advAuto="0"/>
      <p:bldP spid="225" grpId="0" animBg="1" advAuto="0"/>
      <p:bldP spid="226" grpId="0" animBg="1" advAuto="0"/>
      <p:bldP spid="227" grpId="0" animBg="1" advAuto="0"/>
      <p:bldP spid="228" grpId="0" animBg="1" advAuto="0"/>
      <p:bldP spid="229" grpId="0" animBg="1" advAuto="0"/>
      <p:bldP spid="230" grpId="0" animBg="1" advAuto="0"/>
      <p:bldP spid="231" grpId="0" animBg="1" advAuto="0"/>
      <p:bldP spid="232" grpId="0" animBg="1" advAuto="0"/>
      <p:bldP spid="233" grpId="0" animBg="1" advAuto="0"/>
      <p:bldP spid="234" grpId="0" animBg="1" advAuto="0"/>
      <p:bldP spid="235" grpId="0" animBg="1" advAuto="0"/>
      <p:bldP spid="236" grpId="0" animBg="1" advAuto="0"/>
      <p:bldP spid="237" grpId="0" animBg="1" advAuto="0"/>
      <p:bldP spid="238" grpId="0" animBg="1" advAuto="0"/>
      <p:bldP spid="239" grpId="0" animBg="1" advAuto="0"/>
      <p:bldP spid="240" grpId="0" animBg="1" advAuto="0"/>
      <p:bldP spid="241" grpId="0" animBg="1" advAuto="0"/>
      <p:bldP spid="242" grpId="0" animBg="1" advAuto="0"/>
      <p:bldP spid="243" grpId="0" animBg="1" advAuto="0"/>
      <p:bldP spid="244" grpId="0" animBg="1" advAuto="0"/>
      <p:bldP spid="245" grpId="0" animBg="1" advAuto="0"/>
      <p:bldP spid="246" grpId="0" animBg="1" advAuto="0"/>
      <p:bldP spid="247" grpId="0" animBg="1" advAuto="0"/>
      <p:bldP spid="248" grpId="0" animBg="1" advAuto="0"/>
      <p:bldP spid="249" grpId="0" animBg="1" advAuto="0"/>
      <p:bldP spid="250" grpId="0" animBg="1" advAuto="0"/>
      <p:bldP spid="251" grpId="0" animBg="1" advAuto="0"/>
      <p:bldP spid="252" grpId="0" animBg="1" advAuto="0"/>
      <p:bldP spid="253" grpId="0" animBg="1" advAuto="0"/>
      <p:bldP spid="254" grpId="0" animBg="1" advAuto="0"/>
      <p:bldP spid="255" grpId="0" animBg="1" advAuto="0"/>
      <p:bldP spid="256" grpId="0" animBg="1" advAuto="0"/>
      <p:bldP spid="257" grpId="0" animBg="1" advAuto="0"/>
      <p:bldP spid="258" grpId="0" animBg="1" advAuto="0"/>
      <p:bldP spid="259" grpId="0" animBg="1" advAuto="0"/>
      <p:bldP spid="260" grpId="0" animBg="1" advAuto="0"/>
      <p:bldP spid="261" grpId="0" animBg="1" advAuto="0"/>
      <p:bldP spid="262" grpId="0" animBg="1" advAuto="0"/>
      <p:bldP spid="263" grpId="0" animBg="1" advAuto="0"/>
      <p:bldP spid="264" grpId="0" animBg="1" advAuto="0"/>
      <p:bldP spid="265" grpId="0" animBg="1" advAuto="0"/>
      <p:bldP spid="266" grpId="0" animBg="1" advAuto="0"/>
      <p:bldP spid="267" grpId="0" animBg="1" advAuto="0"/>
      <p:bldP spid="268" grpId="0" animBg="1" advAuto="0"/>
      <p:bldP spid="269" grpId="0" animBg="1" advAuto="0"/>
      <p:bldP spid="270" grpId="0" animBg="1" advAuto="0"/>
      <p:bldP spid="271" grpId="0" animBg="1" advAuto="0"/>
      <p:bldP spid="272" grpId="0" animBg="1" advAuto="0"/>
      <p:bldP spid="273" grpId="0" animBg="1" advAuto="0"/>
      <p:bldP spid="274" grpId="0" animBg="1" advAuto="0"/>
      <p:bldP spid="275" grpId="0" animBg="1" advAuto="0"/>
      <p:bldP spid="276" grpId="0" animBg="1" advAuto="0"/>
      <p:bldP spid="277" grpId="0" animBg="1" advAuto="0"/>
      <p:bldP spid="278" grpId="0" animBg="1" advAuto="0"/>
      <p:bldP spid="279" grpId="0" animBg="1" advAuto="0"/>
      <p:bldP spid="280" grpId="0" animBg="1" advAuto="0"/>
      <p:bldP spid="281" grpId="0" animBg="1" advAuto="0"/>
      <p:bldP spid="282" grpId="0" animBg="1" advAuto="0"/>
      <p:bldP spid="283" grpId="0" animBg="1" advAuto="0"/>
      <p:bldP spid="284" grpId="0" animBg="1" advAuto="0"/>
      <p:bldP spid="285" grpId="0" animBg="1" advAuto="0"/>
      <p:bldP spid="286" grpId="0" animBg="1" advAuto="0"/>
      <p:bldP spid="287" grpId="0" animBg="1" advAuto="0"/>
      <p:bldP spid="288" grpId="0" animBg="1" advAuto="0"/>
      <p:bldP spid="289" grpId="0" animBg="1" advAuto="0"/>
      <p:bldP spid="290" grpId="0" animBg="1" advAuto="0"/>
      <p:bldP spid="291" grpId="0" animBg="1" advAuto="0"/>
      <p:bldP spid="292" grpId="0" animBg="1" advAuto="0"/>
      <p:bldP spid="293" grpId="0" animBg="1" advAuto="0"/>
      <p:bldP spid="294" grpId="0" animBg="1" advAuto="0"/>
      <p:bldP spid="295" grpId="0" animBg="1" advAuto="0"/>
      <p:bldP spid="296" grpId="0" animBg="1" advAuto="0"/>
      <p:bldP spid="297" grpId="0" animBg="1" advAuto="0"/>
      <p:bldP spid="298" grpId="0" animBg="1" advAuto="0"/>
      <p:bldP spid="299" grpId="0" animBg="1" advAuto="0"/>
      <p:bldP spid="300" grpId="0" animBg="1" advAuto="0"/>
      <p:bldP spid="301" grpId="0" animBg="1" advAuto="0"/>
      <p:bldP spid="302" grpId="0" animBg="1" advAuto="0"/>
      <p:bldP spid="303" grpId="0" animBg="1" advAuto="0"/>
      <p:bldP spid="304" grpId="0" animBg="1" advAuto="0"/>
      <p:bldP spid="305" grpId="0" animBg="1" advAuto="0"/>
      <p:bldP spid="306" grpId="0" animBg="1" advAuto="0"/>
      <p:bldP spid="307" grpId="0" animBg="1" advAuto="0"/>
      <p:bldP spid="308" grpId="0" animBg="1" advAuto="0"/>
      <p:bldP spid="309" grpId="0" animBg="1" advAuto="0"/>
      <p:bldP spid="310" grpId="0" animBg="1" advAuto="0"/>
      <p:bldP spid="311" grpId="0" animBg="1" advAuto="0"/>
      <p:bldP spid="312" grpId="0" animBg="1" advAuto="0"/>
      <p:bldP spid="313" grpId="0" animBg="1" advAuto="0"/>
      <p:bldP spid="314" grpId="0" animBg="1" advAuto="0"/>
      <p:bldP spid="315" grpId="0" animBg="1" advAuto="0"/>
      <p:bldP spid="316" grpId="0" animBg="1" advAuto="0"/>
      <p:bldP spid="317" grpId="0" animBg="1" advAuto="0"/>
      <p:bldP spid="318" grpId="0" animBg="1" advAuto="0"/>
      <p:bldP spid="319" grpId="0" animBg="1" advAuto="0"/>
      <p:bldP spid="320" grpId="0" animBg="1" advAuto="0"/>
      <p:bldP spid="321" grpId="0" animBg="1" advAuto="0"/>
      <p:bldP spid="322" grpId="0" animBg="1" advAuto="0"/>
      <p:bldP spid="323" grpId="0" animBg="1" advAuto="0"/>
      <p:bldP spid="324" grpId="0" animBg="1" advAuto="0"/>
      <p:bldP spid="325" grpId="0" animBg="1" advAuto="0"/>
      <p:bldP spid="326" grpId="0" animBg="1" advAuto="0"/>
      <p:bldP spid="327" grpId="0" animBg="1" advAuto="0"/>
      <p:bldP spid="328" grpId="0" animBg="1" advAuto="0"/>
      <p:bldP spid="329" grpId="0" animBg="1" advAuto="0"/>
      <p:bldP spid="330" grpId="0" animBg="1" advAuto="0"/>
      <p:bldP spid="331" grpId="0" animBg="1" advAuto="0"/>
      <p:bldP spid="332" grpId="0" animBg="1" advAuto="0"/>
      <p:bldP spid="333" grpId="0" animBg="1" advAuto="0"/>
      <p:bldP spid="334" grpId="0" animBg="1" advAuto="0"/>
      <p:bldP spid="335" grpId="0" animBg="1" advAuto="0"/>
      <p:bldP spid="336" grpId="0" animBg="1" advAuto="0"/>
      <p:bldP spid="337" grpId="0" animBg="1" advAuto="0"/>
      <p:bldP spid="338" grpId="0" animBg="1" advAuto="0"/>
      <p:bldP spid="339" grpId="0" animBg="1" advAuto="0"/>
      <p:bldP spid="340" grpId="0" animBg="1" advAuto="0"/>
      <p:bldP spid="341" grpId="0" animBg="1" advAuto="0"/>
      <p:bldP spid="342" grpId="0" animBg="1" advAuto="0"/>
      <p:bldP spid="343" grpId="0" animBg="1" advAuto="0"/>
      <p:bldP spid="344" grpId="0" animBg="1" advAuto="0"/>
      <p:bldP spid="345" grpId="0" animBg="1" advAuto="0"/>
      <p:bldP spid="346" grpId="0" animBg="1" advAuto="0"/>
      <p:bldP spid="347" grpId="0" animBg="1" advAuto="0"/>
      <p:bldP spid="348" grpId="0" animBg="1" advAuto="0"/>
      <p:bldP spid="349" grpId="0" animBg="1" advAuto="0"/>
      <p:bldP spid="350" grpId="0" animBg="1" advAuto="0"/>
      <p:bldP spid="351" grpId="0" animBg="1" advAuto="0"/>
      <p:bldP spid="352" grpId="0" animBg="1" advAuto="0"/>
      <p:bldP spid="353" grpId="0" animBg="1" advAuto="0"/>
      <p:bldP spid="354" grpId="0" animBg="1" advAuto="0"/>
      <p:bldP spid="355" grpId="0" animBg="1" advAuto="0"/>
      <p:bldP spid="356" grpId="0" animBg="1" advAuto="0"/>
      <p:bldP spid="357" grpId="0" animBg="1" advAuto="0"/>
      <p:bldP spid="358" grpId="0" animBg="1" advAuto="0"/>
      <p:bldP spid="359" grpId="0" animBg="1" advAuto="0"/>
      <p:bldP spid="360" grpId="0" animBg="1" advAuto="0"/>
      <p:bldP spid="361" grpId="0" animBg="1" advAuto="0"/>
      <p:bldP spid="362" grpId="0" animBg="1" advAuto="0"/>
      <p:bldP spid="363" grpId="0" animBg="1" advAuto="0"/>
      <p:bldP spid="364" grpId="0" animBg="1" advAuto="0"/>
      <p:bldP spid="365" grpId="0" animBg="1" advAuto="0"/>
      <p:bldP spid="366" grpId="0" animBg="1" advAuto="0"/>
      <p:bldP spid="367" grpId="0" animBg="1" advAuto="0"/>
      <p:bldP spid="368" grpId="0" animBg="1" advAuto="0"/>
      <p:bldP spid="369" grpId="0" animBg="1" advAuto="0"/>
      <p:bldP spid="370" grpId="0" animBg="1" advAuto="0"/>
      <p:bldP spid="371" grpId="0" animBg="1" advAuto="0"/>
      <p:bldP spid="372" grpId="0" animBg="1" advAuto="0"/>
      <p:bldP spid="373" grpId="0" animBg="1" advAuto="0"/>
      <p:bldP spid="374" grpId="0" animBg="1" advAuto="0"/>
      <p:bldP spid="375" grpId="0" animBg="1" advAuto="0"/>
      <p:bldP spid="376" grpId="0" animBg="1" advAuto="0"/>
      <p:bldP spid="377" grpId="0" animBg="1" advAuto="0"/>
      <p:bldP spid="378" grpId="0" animBg="1" advAuto="0"/>
      <p:bldP spid="379" grpId="0" animBg="1" advAuto="0"/>
      <p:bldP spid="380" grpId="0" animBg="1" advAuto="0"/>
      <p:bldP spid="381" grpId="0" animBg="1" advAuto="0"/>
      <p:bldP spid="382" grpId="0" animBg="1" advAuto="0"/>
      <p:bldP spid="383" grpId="0" animBg="1" advAuto="0"/>
      <p:bldP spid="384" grpId="0" animBg="1" advAuto="0"/>
      <p:bldP spid="385" grpId="0" animBg="1" advAuto="0"/>
      <p:bldP spid="386" grpId="0" animBg="1" advAuto="0"/>
      <p:bldP spid="387" grpId="0" animBg="1" advAuto="0"/>
      <p:bldP spid="388" grpId="0" animBg="1" advAuto="0"/>
      <p:bldP spid="389" grpId="0" animBg="1" advAuto="0"/>
      <p:bldP spid="390" grpId="0" animBg="1" advAuto="0"/>
      <p:bldP spid="391" grpId="0" animBg="1" advAuto="0"/>
      <p:bldP spid="392" grpId="0" animBg="1" advAuto="0"/>
      <p:bldP spid="393" grpId="0" animBg="1" advAuto="0"/>
      <p:bldP spid="394" grpId="0" animBg="1" advAuto="0"/>
      <p:bldP spid="395" grpId="0" animBg="1" advAuto="0"/>
      <p:bldP spid="396" grpId="0" animBg="1" advAuto="0"/>
      <p:bldP spid="397" grpId="0" animBg="1" advAuto="0"/>
      <p:bldP spid="398" grpId="0" animBg="1" advAuto="0"/>
      <p:bldP spid="399" grpId="0" animBg="1" advAuto="0"/>
      <p:bldP spid="400" grpId="0" animBg="1" advAuto="0"/>
      <p:bldP spid="401" grpId="0" animBg="1" advAuto="0"/>
      <p:bldP spid="402" grpId="0" animBg="1" advAuto="0"/>
      <p:bldP spid="403" grpId="0" animBg="1" advAuto="0"/>
      <p:bldP spid="404" grpId="0" animBg="1" advAuto="0"/>
      <p:bldP spid="405" grpId="0" animBg="1" advAuto="0"/>
      <p:bldP spid="406" grpId="0" animBg="1" advAuto="0"/>
      <p:bldP spid="407" grpId="0" animBg="1" advAuto="0"/>
      <p:bldP spid="408" grpId="0" animBg="1" advAuto="0"/>
      <p:bldP spid="409" grpId="0" animBg="1" advAuto="0"/>
      <p:bldP spid="410" grpId="0" animBg="1" advAuto="0"/>
      <p:bldP spid="411" grpId="0" animBg="1" advAuto="0"/>
      <p:bldP spid="412" grpId="0" animBg="1" advAuto="0"/>
      <p:bldP spid="413" grpId="0" animBg="1" advAuto="0"/>
      <p:bldP spid="414" grpId="0" animBg="1" advAuto="0"/>
      <p:bldP spid="415" grpId="0" animBg="1" advAuto="0"/>
      <p:bldP spid="416" grpId="0" animBg="1" advAuto="0"/>
      <p:bldP spid="417" grpId="0" animBg="1" advAuto="0"/>
      <p:bldP spid="418" grpId="0" animBg="1" advAuto="0"/>
      <p:bldP spid="419" grpId="0" animBg="1" advAuto="0"/>
      <p:bldP spid="420" grpId="0" animBg="1" advAuto="0"/>
      <p:bldP spid="421" grpId="0" animBg="1" advAuto="0"/>
      <p:bldP spid="422" grpId="0" animBg="1" advAuto="0"/>
      <p:bldP spid="423" grpId="0" animBg="1" advAuto="0"/>
      <p:bldP spid="424" grpId="0" animBg="1" advAuto="0"/>
      <p:bldP spid="425" grpId="0" animBg="1" advAuto="0"/>
      <p:bldP spid="426" grpId="0" animBg="1" advAuto="0"/>
      <p:bldP spid="427" grpId="0" animBg="1" advAuto="0"/>
      <p:bldP spid="428" grpId="0" animBg="1" advAuto="0"/>
      <p:bldP spid="429" grpId="0" animBg="1" advAuto="0"/>
      <p:bldP spid="430" grpId="0" animBg="1" advAuto="0"/>
      <p:bldP spid="431" grpId="0" animBg="1" advAuto="0"/>
      <p:bldP spid="432" grpId="0" animBg="1" advAuto="0"/>
      <p:bldP spid="433" grpId="0" animBg="1" advAuto="0"/>
      <p:bldP spid="434" grpId="0" animBg="1" advAuto="0"/>
      <p:bldP spid="435" grpId="0" animBg="1" advAuto="0"/>
      <p:bldP spid="436" grpId="0" animBg="1" advAuto="0"/>
      <p:bldP spid="437" grpId="0" animBg="1" advAuto="0"/>
      <p:bldP spid="438" grpId="0" animBg="1" advAuto="0"/>
      <p:bldP spid="439" grpId="0" animBg="1" advAuto="0"/>
      <p:bldP spid="440" grpId="0" animBg="1" advAuto="0"/>
      <p:bldP spid="441" grpId="0" animBg="1" advAuto="0"/>
      <p:bldP spid="442" grpId="0" animBg="1" advAuto="0"/>
      <p:bldP spid="443" grpId="0" animBg="1" advAuto="0"/>
      <p:bldP spid="444" grpId="0" animBg="1" advAuto="0"/>
      <p:bldP spid="445" grpId="0" animBg="1" advAuto="0"/>
      <p:bldP spid="446" grpId="0" animBg="1" advAuto="0"/>
      <p:bldP spid="447" grpId="0" animBg="1" advAuto="0"/>
      <p:bldP spid="448" grpId="0" animBg="1" advAuto="0"/>
      <p:bldP spid="449" grpId="0" animBg="1" advAuto="0"/>
      <p:bldP spid="450" grpId="0" animBg="1" advAuto="0"/>
      <p:bldP spid="451" grpId="0" animBg="1" advAuto="0"/>
      <p:bldP spid="452" grpId="0" animBg="1" advAuto="0"/>
      <p:bldP spid="453" grpId="0" animBg="1" advAuto="0"/>
      <p:bldP spid="454" grpId="0" animBg="1" advAuto="0"/>
      <p:bldP spid="455" grpId="0" animBg="1" advAuto="0"/>
      <p:bldP spid="456" grpId="0" animBg="1" advAuto="0"/>
      <p:bldP spid="457" grpId="0" animBg="1" advAuto="0"/>
      <p:bldP spid="458" grpId="0" animBg="1" advAuto="0"/>
      <p:bldP spid="459" grpId="0" animBg="1" advAuto="0"/>
      <p:bldP spid="460" grpId="0" animBg="1" advAuto="0"/>
      <p:bldP spid="461" grpId="0" animBg="1" advAuto="0"/>
      <p:bldP spid="462" grpId="0" animBg="1" advAuto="0"/>
      <p:bldP spid="463" grpId="0" animBg="1" advAuto="0"/>
      <p:bldP spid="464" grpId="0" animBg="1" advAuto="0"/>
      <p:bldP spid="465" grpId="0" animBg="1" advAuto="0"/>
      <p:bldP spid="466" grpId="0" animBg="1" advAuto="0"/>
      <p:bldP spid="467" grpId="0" animBg="1" advAuto="0"/>
      <p:bldP spid="468" grpId="0" animBg="1" advAuto="0"/>
      <p:bldP spid="469" grpId="0" animBg="1" advAuto="0"/>
      <p:bldP spid="470" grpId="0" animBg="1" advAuto="0"/>
      <p:bldP spid="471" grpId="0" animBg="1" advAuto="0"/>
      <p:bldP spid="472" grpId="0" animBg="1" advAuto="0"/>
      <p:bldP spid="473" grpId="0" animBg="1" advAuto="0"/>
      <p:bldP spid="474" grpId="0" animBg="1" advAuto="0"/>
      <p:bldP spid="475" grpId="0" animBg="1" advAuto="0"/>
      <p:bldP spid="476" grpId="0" animBg="1" advAuto="0"/>
      <p:bldP spid="477" grpId="0" animBg="1" advAuto="0"/>
      <p:bldP spid="478" grpId="0" animBg="1" advAuto="0"/>
      <p:bldP spid="479" grpId="0" animBg="1" advAuto="0"/>
      <p:bldP spid="480" grpId="0" animBg="1" advAuto="0"/>
      <p:bldP spid="481" grpId="0" animBg="1" advAuto="0"/>
      <p:bldP spid="482" grpId="0" animBg="1" advAuto="0"/>
      <p:bldP spid="483" grpId="0" animBg="1" advAuto="0"/>
      <p:bldP spid="484" grpId="0" animBg="1" advAuto="0"/>
      <p:bldP spid="485" grpId="0" animBg="1" advAuto="0"/>
      <p:bldP spid="486" grpId="0" animBg="1" advAuto="0"/>
      <p:bldP spid="487" grpId="0" animBg="1" advAuto="0"/>
      <p:bldP spid="488" grpId="0" animBg="1" advAuto="0"/>
      <p:bldP spid="489" grpId="0" animBg="1" advAuto="0"/>
      <p:bldP spid="490" grpId="0" animBg="1" advAuto="0"/>
      <p:bldP spid="491" grpId="0" animBg="1" advAuto="0"/>
      <p:bldP spid="492" grpId="0" animBg="1" advAuto="0"/>
      <p:bldP spid="493" grpId="0" animBg="1" advAuto="0"/>
      <p:bldP spid="494" grpId="0" animBg="1" advAuto="0"/>
      <p:bldP spid="495" grpId="0" animBg="1" advAuto="0"/>
      <p:bldP spid="496" grpId="0" animBg="1" advAuto="0"/>
      <p:bldP spid="497" grpId="0" animBg="1" advAuto="0"/>
      <p:bldP spid="498" grpId="0" animBg="1" advAuto="0"/>
      <p:bldP spid="499" grpId="0" animBg="1" advAuto="0"/>
      <p:bldP spid="500" grpId="0" animBg="1" advAuto="0"/>
      <p:bldP spid="501" grpId="0" animBg="1" advAuto="0"/>
      <p:bldP spid="502" grpId="0" animBg="1" advAuto="0"/>
      <p:bldP spid="503" grpId="0" animBg="1" advAuto="0"/>
      <p:bldP spid="504" grpId="0" animBg="1" advAuto="0"/>
      <p:bldP spid="505" grpId="0" animBg="1" advAuto="0"/>
      <p:bldP spid="506" grpId="0" animBg="1" advAuto="0"/>
      <p:bldP spid="507" grpId="0" animBg="1" advAuto="0"/>
      <p:bldP spid="508" grpId="0" animBg="1" advAuto="0"/>
      <p:bldP spid="509" grpId="0" animBg="1" advAuto="0"/>
      <p:bldP spid="510" grpId="0" animBg="1" advAuto="0"/>
      <p:bldP spid="511" grpId="0" animBg="1" advAuto="0"/>
      <p:bldP spid="512" grpId="0" animBg="1" advAuto="0"/>
      <p:bldP spid="513" grpId="0" animBg="1" advAuto="0"/>
      <p:bldP spid="514" grpId="0" animBg="1" advAuto="0"/>
      <p:bldP spid="515" grpId="0" animBg="1" advAuto="0"/>
      <p:bldP spid="516" grpId="0" animBg="1" advAuto="0"/>
      <p:bldP spid="517" grpId="0" animBg="1" advAuto="0"/>
      <p:bldP spid="518" grpId="0" animBg="1" advAuto="0"/>
      <p:bldP spid="519" grpId="0" animBg="1" advAuto="0"/>
      <p:bldP spid="520" grpId="0" animBg="1" advAuto="0"/>
      <p:bldP spid="521" grpId="0" animBg="1" advAuto="0"/>
      <p:bldP spid="522" grpId="0" animBg="1" advAuto="0"/>
      <p:bldP spid="523" grpId="0" animBg="1" advAuto="0"/>
      <p:bldP spid="524" grpId="0" animBg="1" advAuto="0"/>
      <p:bldP spid="525" grpId="0" animBg="1" advAuto="0"/>
      <p:bldP spid="526" grpId="0" animBg="1" advAuto="0"/>
      <p:bldP spid="527" grpId="0" animBg="1" advAuto="0"/>
      <p:bldP spid="528" grpId="0" animBg="1" advAuto="0"/>
      <p:bldP spid="529" grpId="0" animBg="1" advAuto="0"/>
      <p:bldP spid="530" grpId="0" animBg="1" advAuto="0"/>
      <p:bldP spid="531" grpId="0" animBg="1" advAuto="0"/>
      <p:bldP spid="532" grpId="0" animBg="1" advAuto="0"/>
      <p:bldP spid="533" grpId="0" animBg="1" advAuto="0"/>
      <p:bldP spid="534" grpId="0" animBg="1" advAuto="0"/>
      <p:bldP spid="535" grpId="0" animBg="1" advAuto="0"/>
      <p:bldP spid="536" grpId="0" animBg="1" advAuto="0"/>
      <p:bldP spid="537" grpId="0" animBg="1" advAuto="0"/>
      <p:bldP spid="538" grpId="0" animBg="1" advAuto="0"/>
      <p:bldP spid="539" grpId="0" animBg="1" advAuto="0"/>
      <p:bldP spid="540" grpId="0" animBg="1" advAuto="0"/>
      <p:bldP spid="541" grpId="0" animBg="1" advAuto="0"/>
      <p:bldP spid="542" grpId="0" animBg="1" advAuto="0"/>
      <p:bldP spid="543" grpId="0" animBg="1" advAuto="0"/>
      <p:bldP spid="544" grpId="0" animBg="1" advAuto="0"/>
      <p:bldP spid="545" grpId="0" animBg="1" advAuto="0"/>
      <p:bldP spid="546" grpId="0" animBg="1" advAuto="0"/>
      <p:bldP spid="547" grpId="0" animBg="1" advAuto="0"/>
      <p:bldP spid="548" grpId="0" animBg="1" advAuto="0"/>
      <p:bldP spid="549" grpId="0" animBg="1" advAuto="0"/>
      <p:bldP spid="550" grpId="0" animBg="1" advAuto="0"/>
      <p:bldP spid="551" grpId="0" animBg="1" advAuto="0"/>
      <p:bldP spid="552" grpId="0" animBg="1" advAuto="0"/>
      <p:bldP spid="553" grpId="0" animBg="1" advAuto="0"/>
      <p:bldP spid="554" grpId="0" animBg="1" advAuto="0"/>
      <p:bldP spid="555" grpId="0" animBg="1" advAuto="0"/>
      <p:bldP spid="556" grpId="0" animBg="1" advAuto="0"/>
      <p:bldP spid="557" grpId="0" animBg="1" advAuto="0"/>
      <p:bldP spid="558" grpId="0" animBg="1" advAuto="0"/>
      <p:bldP spid="559" grpId="0" animBg="1" advAuto="0"/>
      <p:bldP spid="560" grpId="0" animBg="1" advAuto="0"/>
      <p:bldP spid="561" grpId="0" animBg="1" advAuto="0"/>
      <p:bldP spid="562" grpId="0" animBg="1" advAuto="0"/>
      <p:bldP spid="563" grpId="0" animBg="1" advAuto="0"/>
      <p:bldP spid="564" grpId="0" animBg="1" advAuto="0"/>
      <p:bldP spid="565" grpId="0" animBg="1" advAuto="0"/>
      <p:bldP spid="566" grpId="0" animBg="1" advAuto="0"/>
      <p:bldP spid="567" grpId="0" animBg="1" advAuto="0"/>
      <p:bldP spid="568" grpId="0" animBg="1" advAuto="0"/>
      <p:bldP spid="569" grpId="0" animBg="1" advAuto="0"/>
      <p:bldP spid="570" grpId="0" animBg="1" advAuto="0"/>
      <p:bldP spid="571" grpId="0" animBg="1" advAuto="0"/>
      <p:bldP spid="572" grpId="0" animBg="1" advAuto="0"/>
      <p:bldP spid="573" grpId="0" animBg="1" advAuto="0"/>
      <p:bldP spid="574" grpId="0" animBg="1" advAuto="0"/>
      <p:bldP spid="575" grpId="0" animBg="1" advAuto="0"/>
      <p:bldP spid="576" grpId="0" animBg="1" advAuto="0"/>
      <p:bldP spid="577" grpId="0" animBg="1" advAuto="0"/>
      <p:bldP spid="578" grpId="0" animBg="1" advAuto="0"/>
      <p:bldP spid="579" grpId="0" animBg="1" advAuto="0"/>
      <p:bldP spid="580" grpId="0" animBg="1" advAuto="0"/>
      <p:bldP spid="581" grpId="0" animBg="1" advAuto="0"/>
      <p:bldP spid="582" grpId="0" animBg="1" advAuto="0"/>
      <p:bldP spid="583" grpId="0" animBg="1" advAuto="0"/>
      <p:bldP spid="584" grpId="0" animBg="1" advAuto="0"/>
      <p:bldP spid="585" grpId="0" animBg="1" advAuto="0"/>
      <p:bldP spid="586" grpId="0" animBg="1" advAuto="0"/>
      <p:bldP spid="587" grpId="0" animBg="1" advAuto="0"/>
      <p:bldP spid="588" grpId="0" animBg="1" advAuto="0"/>
      <p:bldP spid="589" grpId="0" animBg="1" advAuto="0"/>
      <p:bldP spid="590" grpId="0" animBg="1" advAuto="0"/>
      <p:bldP spid="591" grpId="0" animBg="1" advAuto="0"/>
      <p:bldP spid="592" grpId="0" animBg="1" advAuto="0"/>
      <p:bldP spid="593" grpId="0" animBg="1" advAuto="0"/>
      <p:bldP spid="594" grpId="0" animBg="1" advAuto="0"/>
      <p:bldP spid="595" grpId="0" animBg="1" advAuto="0"/>
      <p:bldP spid="596" grpId="0" animBg="1" advAuto="0"/>
      <p:bldP spid="597" grpId="0" animBg="1" advAuto="0"/>
      <p:bldP spid="598" grpId="0" animBg="1" advAuto="0"/>
      <p:bldP spid="599" grpId="0" animBg="1" advAuto="0"/>
      <p:bldP spid="600" grpId="0" animBg="1" advAuto="0"/>
      <p:bldP spid="601" grpId="0" animBg="1" advAuto="0"/>
      <p:bldP spid="602" grpId="0" animBg="1" advAuto="0"/>
      <p:bldP spid="603" grpId="0" animBg="1" advAuto="0"/>
      <p:bldP spid="604" grpId="0" animBg="1" advAuto="0"/>
      <p:bldP spid="605" grpId="0" animBg="1" advAuto="0"/>
      <p:bldP spid="606" grpId="0" animBg="1" advAuto="0"/>
      <p:bldP spid="607" grpId="0" animBg="1" advAuto="0"/>
      <p:bldP spid="608" grpId="0" animBg="1" advAuto="0"/>
      <p:bldP spid="609" grpId="0" animBg="1" advAuto="0"/>
      <p:bldP spid="610" grpId="0" animBg="1" advAuto="0"/>
      <p:bldP spid="611" grpId="0" animBg="1" advAuto="0"/>
      <p:bldP spid="612" grpId="0" animBg="1" advAuto="0"/>
      <p:bldP spid="613" grpId="0" animBg="1" advAuto="0"/>
      <p:bldP spid="614" grpId="0" animBg="1" advAuto="0"/>
      <p:bldP spid="615" grpId="0" animBg="1" advAuto="0"/>
      <p:bldP spid="616" grpId="0" animBg="1" advAuto="0"/>
      <p:bldP spid="617" grpId="0" animBg="1" advAuto="0"/>
      <p:bldP spid="618" grpId="0" animBg="1" advAuto="0"/>
      <p:bldP spid="619" grpId="0" animBg="1" advAuto="0"/>
      <p:bldP spid="620" grpId="0" animBg="1" advAuto="0"/>
      <p:bldP spid="621" grpId="0" animBg="1" advAuto="0"/>
      <p:bldP spid="622" grpId="0" animBg="1" advAuto="0"/>
      <p:bldP spid="623" grpId="0" animBg="1" advAuto="0"/>
      <p:bldP spid="624" grpId="0" animBg="1" advAuto="0"/>
      <p:bldP spid="625" grpId="0" animBg="1" advAuto="0"/>
      <p:bldP spid="626" grpId="0" animBg="1" advAuto="0"/>
      <p:bldP spid="627" grpId="0" animBg="1" advAuto="0"/>
      <p:bldP spid="628" grpId="0" animBg="1" advAuto="0"/>
      <p:bldP spid="629" grpId="0" animBg="1" advAuto="0"/>
      <p:bldP spid="630" grpId="0" animBg="1" advAuto="0"/>
      <p:bldP spid="631" grpId="0" animBg="1" advAuto="0"/>
      <p:bldP spid="632" grpId="0" animBg="1" advAuto="0"/>
      <p:bldP spid="633" grpId="0" animBg="1" advAuto="0"/>
      <p:bldP spid="634" grpId="0" animBg="1" advAuto="0"/>
      <p:bldP spid="635" grpId="0" animBg="1" advAuto="0"/>
      <p:bldP spid="636" grpId="0" animBg="1" advAuto="0"/>
      <p:bldP spid="637" grpId="0" animBg="1" advAuto="0"/>
      <p:bldP spid="638" grpId="0" animBg="1" advAuto="0"/>
      <p:bldP spid="639" grpId="0" animBg="1" advAuto="0"/>
      <p:bldP spid="640" grpId="0" animBg="1" advAuto="0"/>
      <p:bldP spid="641" grpId="0" animBg="1" advAuto="0"/>
      <p:bldP spid="642" grpId="0" animBg="1" advAuto="0"/>
      <p:bldP spid="643" grpId="0" animBg="1" advAuto="0"/>
      <p:bldP spid="644" grpId="0" animBg="1" advAuto="0"/>
      <p:bldP spid="645" grpId="0" animBg="1" advAuto="0"/>
      <p:bldP spid="646" grpId="0" animBg="1" advAuto="0"/>
      <p:bldP spid="647" grpId="0" animBg="1" advAuto="0"/>
      <p:bldP spid="648" grpId="0" animBg="1" advAuto="0"/>
      <p:bldP spid="649" grpId="0" animBg="1" advAuto="0"/>
      <p:bldP spid="650" grpId="0" animBg="1" advAuto="0"/>
      <p:bldP spid="651" grpId="0" animBg="1" advAuto="0"/>
      <p:bldP spid="652" grpId="0" animBg="1" advAuto="0"/>
      <p:bldP spid="653" grpId="0" animBg="1" advAuto="0"/>
      <p:bldP spid="654" grpId="0" animBg="1" advAuto="0"/>
      <p:bldP spid="655" grpId="0" animBg="1" advAuto="0"/>
      <p:bldP spid="656" grpId="0" animBg="1" advAuto="0"/>
      <p:bldP spid="657" grpId="0" animBg="1" advAuto="0"/>
      <p:bldP spid="659" grpId="0" animBg="1" advAuto="0"/>
      <p:bldP spid="660" grpId="0" animBg="1" advAuto="0"/>
      <p:bldP spid="661"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F2EFEB-0822-6DB4-1F29-B8031BE05319}"/>
              </a:ext>
            </a:extLst>
          </p:cNvPr>
          <p:cNvPicPr>
            <a:picLocks noChangeAspect="1"/>
          </p:cNvPicPr>
          <p:nvPr/>
        </p:nvPicPr>
        <p:blipFill>
          <a:blip r:embed="rId3"/>
          <a:stretch>
            <a:fillRect/>
          </a:stretch>
        </p:blipFill>
        <p:spPr>
          <a:xfrm>
            <a:off x="0" y="-283535"/>
            <a:ext cx="12192000" cy="7425069"/>
          </a:xfrm>
          <a:prstGeom prst="rect">
            <a:avLst/>
          </a:prstGeom>
        </p:spPr>
      </p:pic>
    </p:spTree>
    <p:extLst>
      <p:ext uri="{BB962C8B-B14F-4D97-AF65-F5344CB8AC3E}">
        <p14:creationId xmlns:p14="http://schemas.microsoft.com/office/powerpoint/2010/main" val="9097907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a:spLocks noGrp="1"/>
          </p:cNvSpPr>
          <p:nvPr>
            <p:ph type="title"/>
          </p:nvPr>
        </p:nvSpPr>
        <p:spPr>
          <a:xfrm>
            <a:off x="630936" y="639519"/>
            <a:ext cx="4045828" cy="1719073"/>
          </a:xfrm>
          <a:prstGeom prst="rect">
            <a:avLst/>
          </a:prstGeom>
        </p:spPr>
        <p:txBody>
          <a:bodyPr anchor="b"/>
          <a:lstStyle>
            <a:lvl1pPr>
              <a:defRPr sz="4600"/>
            </a:lvl1pPr>
          </a:lstStyle>
          <a:p>
            <a:r>
              <a:t>Hypertension</a:t>
            </a:r>
          </a:p>
        </p:txBody>
      </p:sp>
      <p:sp>
        <p:nvSpPr>
          <p:cNvPr id="108" name="Content Placeholder 2"/>
          <p:cNvSpPr txBox="1">
            <a:spLocks noGrp="1"/>
          </p:cNvSpPr>
          <p:nvPr>
            <p:ph type="body" sz="quarter" idx="1"/>
          </p:nvPr>
        </p:nvSpPr>
        <p:spPr>
          <a:xfrm>
            <a:off x="630936" y="2807207"/>
            <a:ext cx="3429001" cy="3410713"/>
          </a:xfrm>
          <a:prstGeom prst="rect">
            <a:avLst/>
          </a:prstGeom>
        </p:spPr>
        <p:txBody>
          <a:bodyPr>
            <a:normAutofit lnSpcReduction="10000"/>
          </a:bodyPr>
          <a:lstStyle/>
          <a:p>
            <a:pPr marL="201168" indent="-201168" defTabSz="804672">
              <a:spcBef>
                <a:spcPts val="800"/>
              </a:spcBef>
              <a:defRPr sz="2112">
                <a:latin typeface="Arial"/>
                <a:ea typeface="Arial"/>
                <a:cs typeface="Arial"/>
                <a:sym typeface="Arial"/>
              </a:defRPr>
            </a:pPr>
            <a:r>
              <a:rPr lang="en-GB" dirty="0"/>
              <a:t>Affects nearly 1 in 3 adults although almost 30% of cases are undiagnosed</a:t>
            </a:r>
          </a:p>
          <a:p>
            <a:pPr marL="201168" indent="-201168" defTabSz="804672">
              <a:spcBef>
                <a:spcPts val="800"/>
              </a:spcBef>
              <a:defRPr sz="2112">
                <a:latin typeface="Arial"/>
                <a:ea typeface="Arial"/>
                <a:cs typeface="Arial"/>
                <a:sym typeface="Arial"/>
              </a:defRPr>
            </a:pPr>
            <a:r>
              <a:rPr dirty="0"/>
              <a:t>The most important population level driver of CVD</a:t>
            </a:r>
          </a:p>
          <a:p>
            <a:pPr marL="201168" indent="-201168" defTabSz="804672">
              <a:spcBef>
                <a:spcPts val="800"/>
              </a:spcBef>
              <a:defRPr sz="2112">
                <a:latin typeface="Arial"/>
                <a:ea typeface="Arial"/>
                <a:cs typeface="Arial"/>
                <a:sym typeface="Arial"/>
              </a:defRPr>
            </a:pPr>
            <a:r>
              <a:rPr dirty="0"/>
              <a:t>National drive to improve hypertension care and achieve &gt; 80% of people treated to target</a:t>
            </a:r>
          </a:p>
        </p:txBody>
      </p:sp>
      <p:pic>
        <p:nvPicPr>
          <p:cNvPr id="109" name="Picture 4" descr="Picture 4"/>
          <p:cNvPicPr>
            <a:picLocks noChangeAspect="1"/>
          </p:cNvPicPr>
          <p:nvPr/>
        </p:nvPicPr>
        <p:blipFill>
          <a:blip r:embed="rId3"/>
          <a:stretch>
            <a:fillRect/>
          </a:stretch>
        </p:blipFill>
        <p:spPr>
          <a:xfrm>
            <a:off x="4654296" y="676142"/>
            <a:ext cx="6903720" cy="550571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asted-movie.png" descr="pasted-movie.png"/>
          <p:cNvPicPr>
            <a:picLocks noChangeAspect="1"/>
          </p:cNvPicPr>
          <p:nvPr/>
        </p:nvPicPr>
        <p:blipFill>
          <a:blip r:embed="rId3"/>
          <a:stretch>
            <a:fillRect/>
          </a:stretch>
        </p:blipFill>
        <p:spPr>
          <a:xfrm>
            <a:off x="-9457" y="2051018"/>
            <a:ext cx="2596952" cy="2479410"/>
          </a:xfrm>
          <a:prstGeom prst="rect">
            <a:avLst/>
          </a:prstGeom>
          <a:ln w="12700">
            <a:miter lim="400000"/>
          </a:ln>
        </p:spPr>
      </p:pic>
      <p:pic>
        <p:nvPicPr>
          <p:cNvPr id="112" name="Picture 127" descr="Picture 127"/>
          <p:cNvPicPr>
            <a:picLocks noChangeAspect="1"/>
          </p:cNvPicPr>
          <p:nvPr/>
        </p:nvPicPr>
        <p:blipFill>
          <a:blip r:embed="rId4"/>
          <a:stretch>
            <a:fillRect/>
          </a:stretch>
        </p:blipFill>
        <p:spPr>
          <a:xfrm>
            <a:off x="6020120" y="66912"/>
            <a:ext cx="282476" cy="266537"/>
          </a:xfrm>
          <a:prstGeom prst="rect">
            <a:avLst/>
          </a:prstGeom>
          <a:ln w="12700">
            <a:miter lim="400000"/>
          </a:ln>
        </p:spPr>
      </p:pic>
      <p:pic>
        <p:nvPicPr>
          <p:cNvPr id="113" name="Picture 279" descr="Picture 279"/>
          <p:cNvPicPr>
            <a:picLocks noChangeAspect="1"/>
          </p:cNvPicPr>
          <p:nvPr/>
        </p:nvPicPr>
        <p:blipFill>
          <a:blip r:embed="rId5"/>
          <a:stretch>
            <a:fillRect/>
          </a:stretch>
        </p:blipFill>
        <p:spPr>
          <a:xfrm>
            <a:off x="9163911" y="70169"/>
            <a:ext cx="282477" cy="266538"/>
          </a:xfrm>
          <a:prstGeom prst="rect">
            <a:avLst/>
          </a:prstGeom>
          <a:ln w="12700">
            <a:miter lim="400000"/>
          </a:ln>
        </p:spPr>
      </p:pic>
      <p:pic>
        <p:nvPicPr>
          <p:cNvPr id="114" name="Picture 2" descr="Picture 2"/>
          <p:cNvPicPr>
            <a:picLocks noChangeAspect="1"/>
          </p:cNvPicPr>
          <p:nvPr/>
        </p:nvPicPr>
        <p:blipFill>
          <a:blip r:embed="rId6"/>
          <a:stretch>
            <a:fillRect/>
          </a:stretch>
        </p:blipFill>
        <p:spPr>
          <a:xfrm>
            <a:off x="2853805" y="66995"/>
            <a:ext cx="282475" cy="266536"/>
          </a:xfrm>
          <a:prstGeom prst="rect">
            <a:avLst/>
          </a:prstGeom>
          <a:ln w="12700">
            <a:miter lim="400000"/>
          </a:ln>
        </p:spPr>
      </p:pic>
      <p:pic>
        <p:nvPicPr>
          <p:cNvPr id="115" name="Picture 2" descr="Picture 2"/>
          <p:cNvPicPr>
            <a:picLocks noChangeAspect="1"/>
          </p:cNvPicPr>
          <p:nvPr/>
        </p:nvPicPr>
        <p:blipFill>
          <a:blip r:embed="rId6"/>
          <a:stretch>
            <a:fillRect/>
          </a:stretch>
        </p:blipFill>
        <p:spPr>
          <a:xfrm>
            <a:off x="3137260" y="66995"/>
            <a:ext cx="282475" cy="266536"/>
          </a:xfrm>
          <a:prstGeom prst="rect">
            <a:avLst/>
          </a:prstGeom>
          <a:ln w="12700">
            <a:miter lim="400000"/>
          </a:ln>
        </p:spPr>
      </p:pic>
      <p:pic>
        <p:nvPicPr>
          <p:cNvPr id="116" name="Picture 2" descr="Picture 2"/>
          <p:cNvPicPr>
            <a:picLocks noChangeAspect="1"/>
          </p:cNvPicPr>
          <p:nvPr/>
        </p:nvPicPr>
        <p:blipFill>
          <a:blip r:embed="rId6"/>
          <a:stretch>
            <a:fillRect/>
          </a:stretch>
        </p:blipFill>
        <p:spPr>
          <a:xfrm>
            <a:off x="3421723" y="66995"/>
            <a:ext cx="282475" cy="266536"/>
          </a:xfrm>
          <a:prstGeom prst="rect">
            <a:avLst/>
          </a:prstGeom>
          <a:ln w="12700">
            <a:miter lim="400000"/>
          </a:ln>
        </p:spPr>
      </p:pic>
      <p:pic>
        <p:nvPicPr>
          <p:cNvPr id="117" name="Picture 2" descr="Picture 2"/>
          <p:cNvPicPr>
            <a:picLocks noChangeAspect="1"/>
          </p:cNvPicPr>
          <p:nvPr/>
        </p:nvPicPr>
        <p:blipFill>
          <a:blip r:embed="rId6"/>
          <a:stretch>
            <a:fillRect/>
          </a:stretch>
        </p:blipFill>
        <p:spPr>
          <a:xfrm>
            <a:off x="3707196" y="66995"/>
            <a:ext cx="282475" cy="266536"/>
          </a:xfrm>
          <a:prstGeom prst="rect">
            <a:avLst/>
          </a:prstGeom>
          <a:ln w="12700">
            <a:miter lim="400000"/>
          </a:ln>
        </p:spPr>
      </p:pic>
      <p:pic>
        <p:nvPicPr>
          <p:cNvPr id="118" name="Picture 2" descr="Picture 2"/>
          <p:cNvPicPr>
            <a:picLocks noChangeAspect="1"/>
          </p:cNvPicPr>
          <p:nvPr/>
        </p:nvPicPr>
        <p:blipFill>
          <a:blip r:embed="rId6"/>
          <a:stretch>
            <a:fillRect/>
          </a:stretch>
        </p:blipFill>
        <p:spPr>
          <a:xfrm>
            <a:off x="3989641" y="66912"/>
            <a:ext cx="282475" cy="266536"/>
          </a:xfrm>
          <a:prstGeom prst="rect">
            <a:avLst/>
          </a:prstGeom>
          <a:ln w="12700">
            <a:miter lim="400000"/>
          </a:ln>
        </p:spPr>
      </p:pic>
      <p:pic>
        <p:nvPicPr>
          <p:cNvPr id="119" name="Picture 2" descr="Picture 2"/>
          <p:cNvPicPr>
            <a:picLocks noChangeAspect="1"/>
          </p:cNvPicPr>
          <p:nvPr/>
        </p:nvPicPr>
        <p:blipFill>
          <a:blip r:embed="rId6"/>
          <a:stretch>
            <a:fillRect/>
          </a:stretch>
        </p:blipFill>
        <p:spPr>
          <a:xfrm>
            <a:off x="4277233" y="66995"/>
            <a:ext cx="282475" cy="266536"/>
          </a:xfrm>
          <a:prstGeom prst="rect">
            <a:avLst/>
          </a:prstGeom>
          <a:ln w="12700">
            <a:miter lim="400000"/>
          </a:ln>
        </p:spPr>
      </p:pic>
      <p:pic>
        <p:nvPicPr>
          <p:cNvPr id="120" name="Picture 2" descr="Picture 2"/>
          <p:cNvPicPr>
            <a:picLocks noChangeAspect="1"/>
          </p:cNvPicPr>
          <p:nvPr/>
        </p:nvPicPr>
        <p:blipFill>
          <a:blip r:embed="rId6"/>
          <a:stretch>
            <a:fillRect/>
          </a:stretch>
        </p:blipFill>
        <p:spPr>
          <a:xfrm>
            <a:off x="4557661" y="66912"/>
            <a:ext cx="282475" cy="266536"/>
          </a:xfrm>
          <a:prstGeom prst="rect">
            <a:avLst/>
          </a:prstGeom>
          <a:ln w="12700">
            <a:miter lim="400000"/>
          </a:ln>
        </p:spPr>
      </p:pic>
      <p:pic>
        <p:nvPicPr>
          <p:cNvPr id="121" name="Picture 2" descr="Picture 2"/>
          <p:cNvPicPr>
            <a:picLocks noChangeAspect="1"/>
          </p:cNvPicPr>
          <p:nvPr/>
        </p:nvPicPr>
        <p:blipFill>
          <a:blip r:embed="rId6"/>
          <a:stretch>
            <a:fillRect/>
          </a:stretch>
        </p:blipFill>
        <p:spPr>
          <a:xfrm>
            <a:off x="4840106" y="66912"/>
            <a:ext cx="282475" cy="266536"/>
          </a:xfrm>
          <a:prstGeom prst="rect">
            <a:avLst/>
          </a:prstGeom>
          <a:ln w="12700">
            <a:miter lim="400000"/>
          </a:ln>
        </p:spPr>
      </p:pic>
      <p:pic>
        <p:nvPicPr>
          <p:cNvPr id="122" name="Picture 2" descr="Picture 2"/>
          <p:cNvPicPr>
            <a:picLocks noChangeAspect="1"/>
          </p:cNvPicPr>
          <p:nvPr/>
        </p:nvPicPr>
        <p:blipFill>
          <a:blip r:embed="rId6"/>
          <a:stretch>
            <a:fillRect/>
          </a:stretch>
        </p:blipFill>
        <p:spPr>
          <a:xfrm>
            <a:off x="5125680" y="66912"/>
            <a:ext cx="282475" cy="266536"/>
          </a:xfrm>
          <a:prstGeom prst="rect">
            <a:avLst/>
          </a:prstGeom>
          <a:ln w="12700">
            <a:miter lim="400000"/>
          </a:ln>
        </p:spPr>
      </p:pic>
      <p:pic>
        <p:nvPicPr>
          <p:cNvPr id="123" name="Picture 2" descr="Picture 2"/>
          <p:cNvPicPr>
            <a:picLocks noChangeAspect="1"/>
          </p:cNvPicPr>
          <p:nvPr/>
        </p:nvPicPr>
        <p:blipFill>
          <a:blip r:embed="rId6"/>
          <a:stretch>
            <a:fillRect/>
          </a:stretch>
        </p:blipFill>
        <p:spPr>
          <a:xfrm>
            <a:off x="5408125" y="66995"/>
            <a:ext cx="282475" cy="266536"/>
          </a:xfrm>
          <a:prstGeom prst="rect">
            <a:avLst/>
          </a:prstGeom>
          <a:ln w="12700">
            <a:miter lim="400000"/>
          </a:ln>
        </p:spPr>
      </p:pic>
      <p:pic>
        <p:nvPicPr>
          <p:cNvPr id="124" name="Picture 2" descr="Picture 2"/>
          <p:cNvPicPr>
            <a:picLocks noChangeAspect="1"/>
          </p:cNvPicPr>
          <p:nvPr/>
        </p:nvPicPr>
        <p:blipFill>
          <a:blip r:embed="rId6"/>
          <a:stretch>
            <a:fillRect/>
          </a:stretch>
        </p:blipFill>
        <p:spPr>
          <a:xfrm>
            <a:off x="2852956" y="334216"/>
            <a:ext cx="282475" cy="266536"/>
          </a:xfrm>
          <a:prstGeom prst="rect">
            <a:avLst/>
          </a:prstGeom>
          <a:ln w="12700">
            <a:miter lim="400000"/>
          </a:ln>
        </p:spPr>
      </p:pic>
      <p:pic>
        <p:nvPicPr>
          <p:cNvPr id="125" name="Picture 2" descr="Picture 2"/>
          <p:cNvPicPr>
            <a:picLocks noChangeAspect="1"/>
          </p:cNvPicPr>
          <p:nvPr/>
        </p:nvPicPr>
        <p:blipFill>
          <a:blip r:embed="rId6"/>
          <a:stretch>
            <a:fillRect/>
          </a:stretch>
        </p:blipFill>
        <p:spPr>
          <a:xfrm>
            <a:off x="3136411" y="334216"/>
            <a:ext cx="282475" cy="266536"/>
          </a:xfrm>
          <a:prstGeom prst="rect">
            <a:avLst/>
          </a:prstGeom>
          <a:ln w="12700">
            <a:miter lim="400000"/>
          </a:ln>
        </p:spPr>
      </p:pic>
      <p:pic>
        <p:nvPicPr>
          <p:cNvPr id="126" name="Picture 2" descr="Picture 2"/>
          <p:cNvPicPr>
            <a:picLocks noChangeAspect="1"/>
          </p:cNvPicPr>
          <p:nvPr/>
        </p:nvPicPr>
        <p:blipFill>
          <a:blip r:embed="rId6"/>
          <a:stretch>
            <a:fillRect/>
          </a:stretch>
        </p:blipFill>
        <p:spPr>
          <a:xfrm>
            <a:off x="3420874" y="334216"/>
            <a:ext cx="282475" cy="266536"/>
          </a:xfrm>
          <a:prstGeom prst="rect">
            <a:avLst/>
          </a:prstGeom>
          <a:ln w="12700">
            <a:miter lim="400000"/>
          </a:ln>
        </p:spPr>
      </p:pic>
      <p:pic>
        <p:nvPicPr>
          <p:cNvPr id="127" name="Picture 2" descr="Picture 2"/>
          <p:cNvPicPr>
            <a:picLocks noChangeAspect="1"/>
          </p:cNvPicPr>
          <p:nvPr/>
        </p:nvPicPr>
        <p:blipFill>
          <a:blip r:embed="rId6"/>
          <a:stretch>
            <a:fillRect/>
          </a:stretch>
        </p:blipFill>
        <p:spPr>
          <a:xfrm>
            <a:off x="3706347" y="334216"/>
            <a:ext cx="282475" cy="266536"/>
          </a:xfrm>
          <a:prstGeom prst="rect">
            <a:avLst/>
          </a:prstGeom>
          <a:ln w="12700">
            <a:miter lim="400000"/>
          </a:ln>
        </p:spPr>
      </p:pic>
      <p:pic>
        <p:nvPicPr>
          <p:cNvPr id="128" name="Picture 2" descr="Picture 2"/>
          <p:cNvPicPr>
            <a:picLocks noChangeAspect="1"/>
          </p:cNvPicPr>
          <p:nvPr/>
        </p:nvPicPr>
        <p:blipFill>
          <a:blip r:embed="rId6"/>
          <a:stretch>
            <a:fillRect/>
          </a:stretch>
        </p:blipFill>
        <p:spPr>
          <a:xfrm>
            <a:off x="3988792" y="334134"/>
            <a:ext cx="282475" cy="266536"/>
          </a:xfrm>
          <a:prstGeom prst="rect">
            <a:avLst/>
          </a:prstGeom>
          <a:ln w="12700">
            <a:miter lim="400000"/>
          </a:ln>
        </p:spPr>
      </p:pic>
      <p:pic>
        <p:nvPicPr>
          <p:cNvPr id="129" name="Picture 2" descr="Picture 2"/>
          <p:cNvPicPr>
            <a:picLocks noChangeAspect="1"/>
          </p:cNvPicPr>
          <p:nvPr/>
        </p:nvPicPr>
        <p:blipFill>
          <a:blip r:embed="rId6"/>
          <a:stretch>
            <a:fillRect/>
          </a:stretch>
        </p:blipFill>
        <p:spPr>
          <a:xfrm>
            <a:off x="4276385" y="334216"/>
            <a:ext cx="282475" cy="266536"/>
          </a:xfrm>
          <a:prstGeom prst="rect">
            <a:avLst/>
          </a:prstGeom>
          <a:ln w="12700">
            <a:miter lim="400000"/>
          </a:ln>
        </p:spPr>
      </p:pic>
      <p:pic>
        <p:nvPicPr>
          <p:cNvPr id="130" name="Picture 2" descr="Picture 2"/>
          <p:cNvPicPr>
            <a:picLocks noChangeAspect="1"/>
          </p:cNvPicPr>
          <p:nvPr/>
        </p:nvPicPr>
        <p:blipFill>
          <a:blip r:embed="rId6"/>
          <a:stretch>
            <a:fillRect/>
          </a:stretch>
        </p:blipFill>
        <p:spPr>
          <a:xfrm>
            <a:off x="4556812" y="334134"/>
            <a:ext cx="282475" cy="266536"/>
          </a:xfrm>
          <a:prstGeom prst="rect">
            <a:avLst/>
          </a:prstGeom>
          <a:ln w="12700">
            <a:miter lim="400000"/>
          </a:ln>
        </p:spPr>
      </p:pic>
      <p:pic>
        <p:nvPicPr>
          <p:cNvPr id="131" name="Picture 2" descr="Picture 2"/>
          <p:cNvPicPr>
            <a:picLocks noChangeAspect="1"/>
          </p:cNvPicPr>
          <p:nvPr/>
        </p:nvPicPr>
        <p:blipFill>
          <a:blip r:embed="rId6"/>
          <a:stretch>
            <a:fillRect/>
          </a:stretch>
        </p:blipFill>
        <p:spPr>
          <a:xfrm>
            <a:off x="4839257" y="334134"/>
            <a:ext cx="282475" cy="266536"/>
          </a:xfrm>
          <a:prstGeom prst="rect">
            <a:avLst/>
          </a:prstGeom>
          <a:ln w="12700">
            <a:miter lim="400000"/>
          </a:ln>
        </p:spPr>
      </p:pic>
      <p:pic>
        <p:nvPicPr>
          <p:cNvPr id="132" name="Picture 2" descr="Picture 2"/>
          <p:cNvPicPr>
            <a:picLocks noChangeAspect="1"/>
          </p:cNvPicPr>
          <p:nvPr/>
        </p:nvPicPr>
        <p:blipFill>
          <a:blip r:embed="rId6"/>
          <a:stretch>
            <a:fillRect/>
          </a:stretch>
        </p:blipFill>
        <p:spPr>
          <a:xfrm>
            <a:off x="5124831" y="334134"/>
            <a:ext cx="282475" cy="266536"/>
          </a:xfrm>
          <a:prstGeom prst="rect">
            <a:avLst/>
          </a:prstGeom>
          <a:ln w="12700">
            <a:miter lim="400000"/>
          </a:ln>
        </p:spPr>
      </p:pic>
      <p:pic>
        <p:nvPicPr>
          <p:cNvPr id="133" name="Picture 2" descr="Picture 2"/>
          <p:cNvPicPr>
            <a:picLocks noChangeAspect="1"/>
          </p:cNvPicPr>
          <p:nvPr/>
        </p:nvPicPr>
        <p:blipFill>
          <a:blip r:embed="rId6"/>
          <a:stretch>
            <a:fillRect/>
          </a:stretch>
        </p:blipFill>
        <p:spPr>
          <a:xfrm>
            <a:off x="5407276" y="334216"/>
            <a:ext cx="282475" cy="266536"/>
          </a:xfrm>
          <a:prstGeom prst="rect">
            <a:avLst/>
          </a:prstGeom>
          <a:ln w="12700">
            <a:miter lim="400000"/>
          </a:ln>
        </p:spPr>
      </p:pic>
      <p:pic>
        <p:nvPicPr>
          <p:cNvPr id="134" name="Picture 2" descr="Picture 2"/>
          <p:cNvPicPr>
            <a:picLocks noChangeAspect="1"/>
          </p:cNvPicPr>
          <p:nvPr/>
        </p:nvPicPr>
        <p:blipFill>
          <a:blip r:embed="rId6"/>
          <a:stretch>
            <a:fillRect/>
          </a:stretch>
        </p:blipFill>
        <p:spPr>
          <a:xfrm>
            <a:off x="2852956" y="602286"/>
            <a:ext cx="282475" cy="266536"/>
          </a:xfrm>
          <a:prstGeom prst="rect">
            <a:avLst/>
          </a:prstGeom>
          <a:ln w="12700">
            <a:miter lim="400000"/>
          </a:ln>
        </p:spPr>
      </p:pic>
      <p:pic>
        <p:nvPicPr>
          <p:cNvPr id="135" name="Picture 2" descr="Picture 2"/>
          <p:cNvPicPr>
            <a:picLocks noChangeAspect="1"/>
          </p:cNvPicPr>
          <p:nvPr/>
        </p:nvPicPr>
        <p:blipFill>
          <a:blip r:embed="rId6"/>
          <a:stretch>
            <a:fillRect/>
          </a:stretch>
        </p:blipFill>
        <p:spPr>
          <a:xfrm>
            <a:off x="3136411" y="602286"/>
            <a:ext cx="282475" cy="266536"/>
          </a:xfrm>
          <a:prstGeom prst="rect">
            <a:avLst/>
          </a:prstGeom>
          <a:ln w="12700">
            <a:miter lim="400000"/>
          </a:ln>
        </p:spPr>
      </p:pic>
      <p:pic>
        <p:nvPicPr>
          <p:cNvPr id="136" name="Picture 2" descr="Picture 2"/>
          <p:cNvPicPr>
            <a:picLocks noChangeAspect="1"/>
          </p:cNvPicPr>
          <p:nvPr/>
        </p:nvPicPr>
        <p:blipFill>
          <a:blip r:embed="rId6"/>
          <a:stretch>
            <a:fillRect/>
          </a:stretch>
        </p:blipFill>
        <p:spPr>
          <a:xfrm>
            <a:off x="3420874" y="602286"/>
            <a:ext cx="282475" cy="266536"/>
          </a:xfrm>
          <a:prstGeom prst="rect">
            <a:avLst/>
          </a:prstGeom>
          <a:ln w="12700">
            <a:miter lim="400000"/>
          </a:ln>
        </p:spPr>
      </p:pic>
      <p:pic>
        <p:nvPicPr>
          <p:cNvPr id="137" name="Picture 2" descr="Picture 2"/>
          <p:cNvPicPr>
            <a:picLocks noChangeAspect="1"/>
          </p:cNvPicPr>
          <p:nvPr/>
        </p:nvPicPr>
        <p:blipFill>
          <a:blip r:embed="rId6"/>
          <a:stretch>
            <a:fillRect/>
          </a:stretch>
        </p:blipFill>
        <p:spPr>
          <a:xfrm>
            <a:off x="3706347" y="602286"/>
            <a:ext cx="282475" cy="266536"/>
          </a:xfrm>
          <a:prstGeom prst="rect">
            <a:avLst/>
          </a:prstGeom>
          <a:ln w="12700">
            <a:miter lim="400000"/>
          </a:ln>
        </p:spPr>
      </p:pic>
      <p:pic>
        <p:nvPicPr>
          <p:cNvPr id="138" name="Picture 2" descr="Picture 2"/>
          <p:cNvPicPr>
            <a:picLocks noChangeAspect="1"/>
          </p:cNvPicPr>
          <p:nvPr/>
        </p:nvPicPr>
        <p:blipFill>
          <a:blip r:embed="rId6"/>
          <a:stretch>
            <a:fillRect/>
          </a:stretch>
        </p:blipFill>
        <p:spPr>
          <a:xfrm>
            <a:off x="3988792" y="602204"/>
            <a:ext cx="282475" cy="266536"/>
          </a:xfrm>
          <a:prstGeom prst="rect">
            <a:avLst/>
          </a:prstGeom>
          <a:ln w="12700">
            <a:miter lim="400000"/>
          </a:ln>
        </p:spPr>
      </p:pic>
      <p:pic>
        <p:nvPicPr>
          <p:cNvPr id="139" name="Picture 2" descr="Picture 2"/>
          <p:cNvPicPr>
            <a:picLocks noChangeAspect="1"/>
          </p:cNvPicPr>
          <p:nvPr/>
        </p:nvPicPr>
        <p:blipFill>
          <a:blip r:embed="rId6"/>
          <a:stretch>
            <a:fillRect/>
          </a:stretch>
        </p:blipFill>
        <p:spPr>
          <a:xfrm>
            <a:off x="4276385" y="602286"/>
            <a:ext cx="282475" cy="266536"/>
          </a:xfrm>
          <a:prstGeom prst="rect">
            <a:avLst/>
          </a:prstGeom>
          <a:ln w="12700">
            <a:miter lim="400000"/>
          </a:ln>
        </p:spPr>
      </p:pic>
      <p:pic>
        <p:nvPicPr>
          <p:cNvPr id="140" name="Picture 2" descr="Picture 2"/>
          <p:cNvPicPr>
            <a:picLocks noChangeAspect="1"/>
          </p:cNvPicPr>
          <p:nvPr/>
        </p:nvPicPr>
        <p:blipFill>
          <a:blip r:embed="rId6"/>
          <a:stretch>
            <a:fillRect/>
          </a:stretch>
        </p:blipFill>
        <p:spPr>
          <a:xfrm>
            <a:off x="4556812" y="602204"/>
            <a:ext cx="282475" cy="266536"/>
          </a:xfrm>
          <a:prstGeom prst="rect">
            <a:avLst/>
          </a:prstGeom>
          <a:ln w="12700">
            <a:miter lim="400000"/>
          </a:ln>
        </p:spPr>
      </p:pic>
      <p:pic>
        <p:nvPicPr>
          <p:cNvPr id="141" name="Picture 2" descr="Picture 2"/>
          <p:cNvPicPr>
            <a:picLocks noChangeAspect="1"/>
          </p:cNvPicPr>
          <p:nvPr/>
        </p:nvPicPr>
        <p:blipFill>
          <a:blip r:embed="rId6"/>
          <a:stretch>
            <a:fillRect/>
          </a:stretch>
        </p:blipFill>
        <p:spPr>
          <a:xfrm>
            <a:off x="4839257" y="602204"/>
            <a:ext cx="282475" cy="266536"/>
          </a:xfrm>
          <a:prstGeom prst="rect">
            <a:avLst/>
          </a:prstGeom>
          <a:ln w="12700">
            <a:miter lim="400000"/>
          </a:ln>
        </p:spPr>
      </p:pic>
      <p:pic>
        <p:nvPicPr>
          <p:cNvPr id="142" name="Picture 2" descr="Picture 2"/>
          <p:cNvPicPr>
            <a:picLocks noChangeAspect="1"/>
          </p:cNvPicPr>
          <p:nvPr/>
        </p:nvPicPr>
        <p:blipFill>
          <a:blip r:embed="rId6"/>
          <a:stretch>
            <a:fillRect/>
          </a:stretch>
        </p:blipFill>
        <p:spPr>
          <a:xfrm>
            <a:off x="5124831" y="602204"/>
            <a:ext cx="282475" cy="266536"/>
          </a:xfrm>
          <a:prstGeom prst="rect">
            <a:avLst/>
          </a:prstGeom>
          <a:ln w="12700">
            <a:miter lim="400000"/>
          </a:ln>
        </p:spPr>
      </p:pic>
      <p:pic>
        <p:nvPicPr>
          <p:cNvPr id="143" name="Picture 2" descr="Picture 2"/>
          <p:cNvPicPr>
            <a:picLocks noChangeAspect="1"/>
          </p:cNvPicPr>
          <p:nvPr/>
        </p:nvPicPr>
        <p:blipFill>
          <a:blip r:embed="rId6"/>
          <a:stretch>
            <a:fillRect/>
          </a:stretch>
        </p:blipFill>
        <p:spPr>
          <a:xfrm>
            <a:off x="5407276" y="602286"/>
            <a:ext cx="282475" cy="266536"/>
          </a:xfrm>
          <a:prstGeom prst="rect">
            <a:avLst/>
          </a:prstGeom>
          <a:ln w="12700">
            <a:miter lim="400000"/>
          </a:ln>
        </p:spPr>
      </p:pic>
      <p:pic>
        <p:nvPicPr>
          <p:cNvPr id="144" name="Picture 2" descr="Picture 2"/>
          <p:cNvPicPr>
            <a:picLocks noChangeAspect="1"/>
          </p:cNvPicPr>
          <p:nvPr/>
        </p:nvPicPr>
        <p:blipFill>
          <a:blip r:embed="rId6"/>
          <a:stretch>
            <a:fillRect/>
          </a:stretch>
        </p:blipFill>
        <p:spPr>
          <a:xfrm>
            <a:off x="2852956" y="870357"/>
            <a:ext cx="282475" cy="266536"/>
          </a:xfrm>
          <a:prstGeom prst="rect">
            <a:avLst/>
          </a:prstGeom>
          <a:ln w="12700">
            <a:miter lim="400000"/>
          </a:ln>
        </p:spPr>
      </p:pic>
      <p:pic>
        <p:nvPicPr>
          <p:cNvPr id="145" name="Picture 2" descr="Picture 2"/>
          <p:cNvPicPr>
            <a:picLocks noChangeAspect="1"/>
          </p:cNvPicPr>
          <p:nvPr/>
        </p:nvPicPr>
        <p:blipFill>
          <a:blip r:embed="rId6"/>
          <a:stretch>
            <a:fillRect/>
          </a:stretch>
        </p:blipFill>
        <p:spPr>
          <a:xfrm>
            <a:off x="3136411" y="870357"/>
            <a:ext cx="282475" cy="266536"/>
          </a:xfrm>
          <a:prstGeom prst="rect">
            <a:avLst/>
          </a:prstGeom>
          <a:ln w="12700">
            <a:miter lim="400000"/>
          </a:ln>
        </p:spPr>
      </p:pic>
      <p:pic>
        <p:nvPicPr>
          <p:cNvPr id="146" name="Picture 2" descr="Picture 2"/>
          <p:cNvPicPr>
            <a:picLocks noChangeAspect="1"/>
          </p:cNvPicPr>
          <p:nvPr/>
        </p:nvPicPr>
        <p:blipFill>
          <a:blip r:embed="rId6"/>
          <a:stretch>
            <a:fillRect/>
          </a:stretch>
        </p:blipFill>
        <p:spPr>
          <a:xfrm>
            <a:off x="3420874" y="870357"/>
            <a:ext cx="282475" cy="266536"/>
          </a:xfrm>
          <a:prstGeom prst="rect">
            <a:avLst/>
          </a:prstGeom>
          <a:ln w="12700">
            <a:miter lim="400000"/>
          </a:ln>
        </p:spPr>
      </p:pic>
      <p:pic>
        <p:nvPicPr>
          <p:cNvPr id="147" name="Picture 2" descr="Picture 2"/>
          <p:cNvPicPr>
            <a:picLocks noChangeAspect="1"/>
          </p:cNvPicPr>
          <p:nvPr/>
        </p:nvPicPr>
        <p:blipFill>
          <a:blip r:embed="rId6"/>
          <a:stretch>
            <a:fillRect/>
          </a:stretch>
        </p:blipFill>
        <p:spPr>
          <a:xfrm>
            <a:off x="3706347" y="870357"/>
            <a:ext cx="282475" cy="266536"/>
          </a:xfrm>
          <a:prstGeom prst="rect">
            <a:avLst/>
          </a:prstGeom>
          <a:ln w="12700">
            <a:miter lim="400000"/>
          </a:ln>
        </p:spPr>
      </p:pic>
      <p:pic>
        <p:nvPicPr>
          <p:cNvPr id="148" name="Picture 2" descr="Picture 2"/>
          <p:cNvPicPr>
            <a:picLocks noChangeAspect="1"/>
          </p:cNvPicPr>
          <p:nvPr/>
        </p:nvPicPr>
        <p:blipFill>
          <a:blip r:embed="rId6"/>
          <a:stretch>
            <a:fillRect/>
          </a:stretch>
        </p:blipFill>
        <p:spPr>
          <a:xfrm>
            <a:off x="3988792" y="870274"/>
            <a:ext cx="282475" cy="266536"/>
          </a:xfrm>
          <a:prstGeom prst="rect">
            <a:avLst/>
          </a:prstGeom>
          <a:ln w="12700">
            <a:miter lim="400000"/>
          </a:ln>
        </p:spPr>
      </p:pic>
      <p:pic>
        <p:nvPicPr>
          <p:cNvPr id="149" name="Picture 2" descr="Picture 2"/>
          <p:cNvPicPr>
            <a:picLocks noChangeAspect="1"/>
          </p:cNvPicPr>
          <p:nvPr/>
        </p:nvPicPr>
        <p:blipFill>
          <a:blip r:embed="rId6"/>
          <a:stretch>
            <a:fillRect/>
          </a:stretch>
        </p:blipFill>
        <p:spPr>
          <a:xfrm>
            <a:off x="4276385" y="870357"/>
            <a:ext cx="282475" cy="266536"/>
          </a:xfrm>
          <a:prstGeom prst="rect">
            <a:avLst/>
          </a:prstGeom>
          <a:ln w="12700">
            <a:miter lim="400000"/>
          </a:ln>
        </p:spPr>
      </p:pic>
      <p:pic>
        <p:nvPicPr>
          <p:cNvPr id="150" name="Picture 2" descr="Picture 2"/>
          <p:cNvPicPr>
            <a:picLocks noChangeAspect="1"/>
          </p:cNvPicPr>
          <p:nvPr/>
        </p:nvPicPr>
        <p:blipFill>
          <a:blip r:embed="rId6"/>
          <a:stretch>
            <a:fillRect/>
          </a:stretch>
        </p:blipFill>
        <p:spPr>
          <a:xfrm>
            <a:off x="4556812" y="870274"/>
            <a:ext cx="282475" cy="266536"/>
          </a:xfrm>
          <a:prstGeom prst="rect">
            <a:avLst/>
          </a:prstGeom>
          <a:ln w="12700">
            <a:miter lim="400000"/>
          </a:ln>
        </p:spPr>
      </p:pic>
      <p:pic>
        <p:nvPicPr>
          <p:cNvPr id="151" name="Picture 2" descr="Picture 2"/>
          <p:cNvPicPr>
            <a:picLocks noChangeAspect="1"/>
          </p:cNvPicPr>
          <p:nvPr/>
        </p:nvPicPr>
        <p:blipFill>
          <a:blip r:embed="rId6"/>
          <a:stretch>
            <a:fillRect/>
          </a:stretch>
        </p:blipFill>
        <p:spPr>
          <a:xfrm>
            <a:off x="4839257" y="870274"/>
            <a:ext cx="282475" cy="266536"/>
          </a:xfrm>
          <a:prstGeom prst="rect">
            <a:avLst/>
          </a:prstGeom>
          <a:ln w="12700">
            <a:miter lim="400000"/>
          </a:ln>
        </p:spPr>
      </p:pic>
      <p:pic>
        <p:nvPicPr>
          <p:cNvPr id="152" name="Picture 2" descr="Picture 2"/>
          <p:cNvPicPr>
            <a:picLocks noChangeAspect="1"/>
          </p:cNvPicPr>
          <p:nvPr/>
        </p:nvPicPr>
        <p:blipFill>
          <a:blip r:embed="rId6"/>
          <a:stretch>
            <a:fillRect/>
          </a:stretch>
        </p:blipFill>
        <p:spPr>
          <a:xfrm>
            <a:off x="5124831" y="870274"/>
            <a:ext cx="282475" cy="266536"/>
          </a:xfrm>
          <a:prstGeom prst="rect">
            <a:avLst/>
          </a:prstGeom>
          <a:ln w="12700">
            <a:miter lim="400000"/>
          </a:ln>
        </p:spPr>
      </p:pic>
      <p:pic>
        <p:nvPicPr>
          <p:cNvPr id="153" name="Picture 2" descr="Picture 2"/>
          <p:cNvPicPr>
            <a:picLocks noChangeAspect="1"/>
          </p:cNvPicPr>
          <p:nvPr/>
        </p:nvPicPr>
        <p:blipFill>
          <a:blip r:embed="rId6"/>
          <a:stretch>
            <a:fillRect/>
          </a:stretch>
        </p:blipFill>
        <p:spPr>
          <a:xfrm>
            <a:off x="5407276" y="870357"/>
            <a:ext cx="282475" cy="266536"/>
          </a:xfrm>
          <a:prstGeom prst="rect">
            <a:avLst/>
          </a:prstGeom>
          <a:ln w="12700">
            <a:miter lim="400000"/>
          </a:ln>
        </p:spPr>
      </p:pic>
      <p:pic>
        <p:nvPicPr>
          <p:cNvPr id="154" name="Picture 2" descr="Picture 2"/>
          <p:cNvPicPr>
            <a:picLocks noChangeAspect="1"/>
          </p:cNvPicPr>
          <p:nvPr/>
        </p:nvPicPr>
        <p:blipFill>
          <a:blip r:embed="rId6"/>
          <a:stretch>
            <a:fillRect/>
          </a:stretch>
        </p:blipFill>
        <p:spPr>
          <a:xfrm>
            <a:off x="2852956" y="1137495"/>
            <a:ext cx="282475" cy="266536"/>
          </a:xfrm>
          <a:prstGeom prst="rect">
            <a:avLst/>
          </a:prstGeom>
          <a:ln w="12700">
            <a:miter lim="400000"/>
          </a:ln>
        </p:spPr>
      </p:pic>
      <p:pic>
        <p:nvPicPr>
          <p:cNvPr id="155" name="Picture 2" descr="Picture 2"/>
          <p:cNvPicPr>
            <a:picLocks noChangeAspect="1"/>
          </p:cNvPicPr>
          <p:nvPr/>
        </p:nvPicPr>
        <p:blipFill>
          <a:blip r:embed="rId6"/>
          <a:stretch>
            <a:fillRect/>
          </a:stretch>
        </p:blipFill>
        <p:spPr>
          <a:xfrm>
            <a:off x="3136411" y="1137495"/>
            <a:ext cx="282475" cy="266536"/>
          </a:xfrm>
          <a:prstGeom prst="rect">
            <a:avLst/>
          </a:prstGeom>
          <a:ln w="12700">
            <a:miter lim="400000"/>
          </a:ln>
        </p:spPr>
      </p:pic>
      <p:pic>
        <p:nvPicPr>
          <p:cNvPr id="156" name="Picture 2" descr="Picture 2"/>
          <p:cNvPicPr>
            <a:picLocks noChangeAspect="1"/>
          </p:cNvPicPr>
          <p:nvPr/>
        </p:nvPicPr>
        <p:blipFill>
          <a:blip r:embed="rId6"/>
          <a:stretch>
            <a:fillRect/>
          </a:stretch>
        </p:blipFill>
        <p:spPr>
          <a:xfrm>
            <a:off x="3420874" y="1137495"/>
            <a:ext cx="282475" cy="266536"/>
          </a:xfrm>
          <a:prstGeom prst="rect">
            <a:avLst/>
          </a:prstGeom>
          <a:ln w="12700">
            <a:miter lim="400000"/>
          </a:ln>
        </p:spPr>
      </p:pic>
      <p:pic>
        <p:nvPicPr>
          <p:cNvPr id="157" name="Picture 2" descr="Picture 2"/>
          <p:cNvPicPr>
            <a:picLocks noChangeAspect="1"/>
          </p:cNvPicPr>
          <p:nvPr/>
        </p:nvPicPr>
        <p:blipFill>
          <a:blip r:embed="rId6"/>
          <a:stretch>
            <a:fillRect/>
          </a:stretch>
        </p:blipFill>
        <p:spPr>
          <a:xfrm>
            <a:off x="3706347" y="1137495"/>
            <a:ext cx="282475" cy="266536"/>
          </a:xfrm>
          <a:prstGeom prst="rect">
            <a:avLst/>
          </a:prstGeom>
          <a:ln w="12700">
            <a:miter lim="400000"/>
          </a:ln>
        </p:spPr>
      </p:pic>
      <p:pic>
        <p:nvPicPr>
          <p:cNvPr id="158" name="Picture 2" descr="Picture 2"/>
          <p:cNvPicPr>
            <a:picLocks noChangeAspect="1"/>
          </p:cNvPicPr>
          <p:nvPr/>
        </p:nvPicPr>
        <p:blipFill>
          <a:blip r:embed="rId6"/>
          <a:stretch>
            <a:fillRect/>
          </a:stretch>
        </p:blipFill>
        <p:spPr>
          <a:xfrm>
            <a:off x="3988792" y="1137413"/>
            <a:ext cx="282475" cy="266536"/>
          </a:xfrm>
          <a:prstGeom prst="rect">
            <a:avLst/>
          </a:prstGeom>
          <a:ln w="12700">
            <a:miter lim="400000"/>
          </a:ln>
        </p:spPr>
      </p:pic>
      <p:pic>
        <p:nvPicPr>
          <p:cNvPr id="159" name="Picture 2" descr="Picture 2"/>
          <p:cNvPicPr>
            <a:picLocks noChangeAspect="1"/>
          </p:cNvPicPr>
          <p:nvPr/>
        </p:nvPicPr>
        <p:blipFill>
          <a:blip r:embed="rId6"/>
          <a:stretch>
            <a:fillRect/>
          </a:stretch>
        </p:blipFill>
        <p:spPr>
          <a:xfrm>
            <a:off x="4276385" y="1137495"/>
            <a:ext cx="282475" cy="266536"/>
          </a:xfrm>
          <a:prstGeom prst="rect">
            <a:avLst/>
          </a:prstGeom>
          <a:ln w="12700">
            <a:miter lim="400000"/>
          </a:ln>
        </p:spPr>
      </p:pic>
      <p:pic>
        <p:nvPicPr>
          <p:cNvPr id="160" name="Picture 2" descr="Picture 2"/>
          <p:cNvPicPr>
            <a:picLocks noChangeAspect="1"/>
          </p:cNvPicPr>
          <p:nvPr/>
        </p:nvPicPr>
        <p:blipFill>
          <a:blip r:embed="rId6"/>
          <a:stretch>
            <a:fillRect/>
          </a:stretch>
        </p:blipFill>
        <p:spPr>
          <a:xfrm>
            <a:off x="4556812" y="1137413"/>
            <a:ext cx="282475" cy="266536"/>
          </a:xfrm>
          <a:prstGeom prst="rect">
            <a:avLst/>
          </a:prstGeom>
          <a:ln w="12700">
            <a:miter lim="400000"/>
          </a:ln>
        </p:spPr>
      </p:pic>
      <p:pic>
        <p:nvPicPr>
          <p:cNvPr id="161" name="Picture 2" descr="Picture 2"/>
          <p:cNvPicPr>
            <a:picLocks noChangeAspect="1"/>
          </p:cNvPicPr>
          <p:nvPr/>
        </p:nvPicPr>
        <p:blipFill>
          <a:blip r:embed="rId6"/>
          <a:stretch>
            <a:fillRect/>
          </a:stretch>
        </p:blipFill>
        <p:spPr>
          <a:xfrm>
            <a:off x="4839257" y="1137413"/>
            <a:ext cx="282475" cy="266536"/>
          </a:xfrm>
          <a:prstGeom prst="rect">
            <a:avLst/>
          </a:prstGeom>
          <a:ln w="12700">
            <a:miter lim="400000"/>
          </a:ln>
        </p:spPr>
      </p:pic>
      <p:pic>
        <p:nvPicPr>
          <p:cNvPr id="162" name="Picture 2" descr="Picture 2"/>
          <p:cNvPicPr>
            <a:picLocks noChangeAspect="1"/>
          </p:cNvPicPr>
          <p:nvPr/>
        </p:nvPicPr>
        <p:blipFill>
          <a:blip r:embed="rId6"/>
          <a:stretch>
            <a:fillRect/>
          </a:stretch>
        </p:blipFill>
        <p:spPr>
          <a:xfrm>
            <a:off x="5124831" y="1137413"/>
            <a:ext cx="282475" cy="266536"/>
          </a:xfrm>
          <a:prstGeom prst="rect">
            <a:avLst/>
          </a:prstGeom>
          <a:ln w="12700">
            <a:miter lim="400000"/>
          </a:ln>
        </p:spPr>
      </p:pic>
      <p:pic>
        <p:nvPicPr>
          <p:cNvPr id="163" name="Picture 2" descr="Picture 2"/>
          <p:cNvPicPr>
            <a:picLocks noChangeAspect="1"/>
          </p:cNvPicPr>
          <p:nvPr/>
        </p:nvPicPr>
        <p:blipFill>
          <a:blip r:embed="rId6"/>
          <a:stretch>
            <a:fillRect/>
          </a:stretch>
        </p:blipFill>
        <p:spPr>
          <a:xfrm>
            <a:off x="5407276" y="1137495"/>
            <a:ext cx="282475" cy="266536"/>
          </a:xfrm>
          <a:prstGeom prst="rect">
            <a:avLst/>
          </a:prstGeom>
          <a:ln w="12700">
            <a:miter lim="400000"/>
          </a:ln>
        </p:spPr>
      </p:pic>
      <p:pic>
        <p:nvPicPr>
          <p:cNvPr id="164" name="Picture 2" descr="Picture 2"/>
          <p:cNvPicPr>
            <a:picLocks noChangeAspect="1"/>
          </p:cNvPicPr>
          <p:nvPr/>
        </p:nvPicPr>
        <p:blipFill>
          <a:blip r:embed="rId6"/>
          <a:stretch>
            <a:fillRect/>
          </a:stretch>
        </p:blipFill>
        <p:spPr>
          <a:xfrm>
            <a:off x="2852956" y="1405566"/>
            <a:ext cx="282475" cy="266536"/>
          </a:xfrm>
          <a:prstGeom prst="rect">
            <a:avLst/>
          </a:prstGeom>
          <a:ln w="12700">
            <a:miter lim="400000"/>
          </a:ln>
        </p:spPr>
      </p:pic>
      <p:pic>
        <p:nvPicPr>
          <p:cNvPr id="165" name="Picture 2" descr="Picture 2"/>
          <p:cNvPicPr>
            <a:picLocks noChangeAspect="1"/>
          </p:cNvPicPr>
          <p:nvPr/>
        </p:nvPicPr>
        <p:blipFill>
          <a:blip r:embed="rId6"/>
          <a:stretch>
            <a:fillRect/>
          </a:stretch>
        </p:blipFill>
        <p:spPr>
          <a:xfrm>
            <a:off x="3136411" y="1405566"/>
            <a:ext cx="282475" cy="266536"/>
          </a:xfrm>
          <a:prstGeom prst="rect">
            <a:avLst/>
          </a:prstGeom>
          <a:ln w="12700">
            <a:miter lim="400000"/>
          </a:ln>
        </p:spPr>
      </p:pic>
      <p:pic>
        <p:nvPicPr>
          <p:cNvPr id="166" name="Picture 2" descr="Picture 2"/>
          <p:cNvPicPr>
            <a:picLocks noChangeAspect="1"/>
          </p:cNvPicPr>
          <p:nvPr/>
        </p:nvPicPr>
        <p:blipFill>
          <a:blip r:embed="rId6"/>
          <a:stretch>
            <a:fillRect/>
          </a:stretch>
        </p:blipFill>
        <p:spPr>
          <a:xfrm>
            <a:off x="3420874" y="1405566"/>
            <a:ext cx="282475" cy="266536"/>
          </a:xfrm>
          <a:prstGeom prst="rect">
            <a:avLst/>
          </a:prstGeom>
          <a:ln w="12700">
            <a:miter lim="400000"/>
          </a:ln>
        </p:spPr>
      </p:pic>
      <p:pic>
        <p:nvPicPr>
          <p:cNvPr id="167" name="Picture 2" descr="Picture 2"/>
          <p:cNvPicPr>
            <a:picLocks noChangeAspect="1"/>
          </p:cNvPicPr>
          <p:nvPr/>
        </p:nvPicPr>
        <p:blipFill>
          <a:blip r:embed="rId6"/>
          <a:stretch>
            <a:fillRect/>
          </a:stretch>
        </p:blipFill>
        <p:spPr>
          <a:xfrm>
            <a:off x="3706347" y="1405566"/>
            <a:ext cx="282475" cy="266536"/>
          </a:xfrm>
          <a:prstGeom prst="rect">
            <a:avLst/>
          </a:prstGeom>
          <a:ln w="12700">
            <a:miter lim="400000"/>
          </a:ln>
        </p:spPr>
      </p:pic>
      <p:pic>
        <p:nvPicPr>
          <p:cNvPr id="168" name="Picture 2" descr="Picture 2"/>
          <p:cNvPicPr>
            <a:picLocks noChangeAspect="1"/>
          </p:cNvPicPr>
          <p:nvPr/>
        </p:nvPicPr>
        <p:blipFill>
          <a:blip r:embed="rId6"/>
          <a:stretch>
            <a:fillRect/>
          </a:stretch>
        </p:blipFill>
        <p:spPr>
          <a:xfrm>
            <a:off x="3988792" y="1405483"/>
            <a:ext cx="282475" cy="266536"/>
          </a:xfrm>
          <a:prstGeom prst="rect">
            <a:avLst/>
          </a:prstGeom>
          <a:ln w="12700">
            <a:miter lim="400000"/>
          </a:ln>
        </p:spPr>
      </p:pic>
      <p:pic>
        <p:nvPicPr>
          <p:cNvPr id="169" name="Picture 2" descr="Picture 2"/>
          <p:cNvPicPr>
            <a:picLocks noChangeAspect="1"/>
          </p:cNvPicPr>
          <p:nvPr/>
        </p:nvPicPr>
        <p:blipFill>
          <a:blip r:embed="rId6"/>
          <a:stretch>
            <a:fillRect/>
          </a:stretch>
        </p:blipFill>
        <p:spPr>
          <a:xfrm>
            <a:off x="4276385" y="1405566"/>
            <a:ext cx="282475" cy="266536"/>
          </a:xfrm>
          <a:prstGeom prst="rect">
            <a:avLst/>
          </a:prstGeom>
          <a:ln w="12700">
            <a:miter lim="400000"/>
          </a:ln>
        </p:spPr>
      </p:pic>
      <p:pic>
        <p:nvPicPr>
          <p:cNvPr id="170" name="Picture 2" descr="Picture 2"/>
          <p:cNvPicPr>
            <a:picLocks noChangeAspect="1"/>
          </p:cNvPicPr>
          <p:nvPr/>
        </p:nvPicPr>
        <p:blipFill>
          <a:blip r:embed="rId6"/>
          <a:stretch>
            <a:fillRect/>
          </a:stretch>
        </p:blipFill>
        <p:spPr>
          <a:xfrm>
            <a:off x="4556812" y="1405483"/>
            <a:ext cx="282475" cy="266536"/>
          </a:xfrm>
          <a:prstGeom prst="rect">
            <a:avLst/>
          </a:prstGeom>
          <a:ln w="12700">
            <a:miter lim="400000"/>
          </a:ln>
        </p:spPr>
      </p:pic>
      <p:pic>
        <p:nvPicPr>
          <p:cNvPr id="171" name="Picture 2" descr="Picture 2"/>
          <p:cNvPicPr>
            <a:picLocks noChangeAspect="1"/>
          </p:cNvPicPr>
          <p:nvPr/>
        </p:nvPicPr>
        <p:blipFill>
          <a:blip r:embed="rId6"/>
          <a:stretch>
            <a:fillRect/>
          </a:stretch>
        </p:blipFill>
        <p:spPr>
          <a:xfrm>
            <a:off x="4839257" y="1405483"/>
            <a:ext cx="282475" cy="266536"/>
          </a:xfrm>
          <a:prstGeom prst="rect">
            <a:avLst/>
          </a:prstGeom>
          <a:ln w="12700">
            <a:miter lim="400000"/>
          </a:ln>
        </p:spPr>
      </p:pic>
      <p:pic>
        <p:nvPicPr>
          <p:cNvPr id="172" name="Picture 2" descr="Picture 2"/>
          <p:cNvPicPr>
            <a:picLocks noChangeAspect="1"/>
          </p:cNvPicPr>
          <p:nvPr/>
        </p:nvPicPr>
        <p:blipFill>
          <a:blip r:embed="rId6"/>
          <a:stretch>
            <a:fillRect/>
          </a:stretch>
        </p:blipFill>
        <p:spPr>
          <a:xfrm>
            <a:off x="5124831" y="1405483"/>
            <a:ext cx="282475" cy="266536"/>
          </a:xfrm>
          <a:prstGeom prst="rect">
            <a:avLst/>
          </a:prstGeom>
          <a:ln w="12700">
            <a:miter lim="400000"/>
          </a:ln>
        </p:spPr>
      </p:pic>
      <p:pic>
        <p:nvPicPr>
          <p:cNvPr id="173" name="Picture 2" descr="Picture 2"/>
          <p:cNvPicPr>
            <a:picLocks noChangeAspect="1"/>
          </p:cNvPicPr>
          <p:nvPr/>
        </p:nvPicPr>
        <p:blipFill>
          <a:blip r:embed="rId6"/>
          <a:stretch>
            <a:fillRect/>
          </a:stretch>
        </p:blipFill>
        <p:spPr>
          <a:xfrm>
            <a:off x="5407276" y="1405566"/>
            <a:ext cx="282475" cy="266536"/>
          </a:xfrm>
          <a:prstGeom prst="rect">
            <a:avLst/>
          </a:prstGeom>
          <a:ln w="12700">
            <a:miter lim="400000"/>
          </a:ln>
        </p:spPr>
      </p:pic>
      <p:pic>
        <p:nvPicPr>
          <p:cNvPr id="174" name="Picture 2" descr="Picture 2"/>
          <p:cNvPicPr>
            <a:picLocks noChangeAspect="1"/>
          </p:cNvPicPr>
          <p:nvPr/>
        </p:nvPicPr>
        <p:blipFill>
          <a:blip r:embed="rId6"/>
          <a:stretch>
            <a:fillRect/>
          </a:stretch>
        </p:blipFill>
        <p:spPr>
          <a:xfrm>
            <a:off x="2852956" y="1673636"/>
            <a:ext cx="282475" cy="266536"/>
          </a:xfrm>
          <a:prstGeom prst="rect">
            <a:avLst/>
          </a:prstGeom>
          <a:ln w="12700">
            <a:miter lim="400000"/>
          </a:ln>
        </p:spPr>
      </p:pic>
      <p:pic>
        <p:nvPicPr>
          <p:cNvPr id="175" name="Picture 2" descr="Picture 2"/>
          <p:cNvPicPr>
            <a:picLocks noChangeAspect="1"/>
          </p:cNvPicPr>
          <p:nvPr/>
        </p:nvPicPr>
        <p:blipFill>
          <a:blip r:embed="rId6"/>
          <a:stretch>
            <a:fillRect/>
          </a:stretch>
        </p:blipFill>
        <p:spPr>
          <a:xfrm>
            <a:off x="3136411" y="1673636"/>
            <a:ext cx="282475" cy="266536"/>
          </a:xfrm>
          <a:prstGeom prst="rect">
            <a:avLst/>
          </a:prstGeom>
          <a:ln w="12700">
            <a:miter lim="400000"/>
          </a:ln>
        </p:spPr>
      </p:pic>
      <p:pic>
        <p:nvPicPr>
          <p:cNvPr id="176" name="Picture 2" descr="Picture 2"/>
          <p:cNvPicPr>
            <a:picLocks noChangeAspect="1"/>
          </p:cNvPicPr>
          <p:nvPr/>
        </p:nvPicPr>
        <p:blipFill>
          <a:blip r:embed="rId6"/>
          <a:stretch>
            <a:fillRect/>
          </a:stretch>
        </p:blipFill>
        <p:spPr>
          <a:xfrm>
            <a:off x="3420874" y="1673636"/>
            <a:ext cx="282475" cy="266536"/>
          </a:xfrm>
          <a:prstGeom prst="rect">
            <a:avLst/>
          </a:prstGeom>
          <a:ln w="12700">
            <a:miter lim="400000"/>
          </a:ln>
        </p:spPr>
      </p:pic>
      <p:pic>
        <p:nvPicPr>
          <p:cNvPr id="177" name="Picture 2" descr="Picture 2"/>
          <p:cNvPicPr>
            <a:picLocks noChangeAspect="1"/>
          </p:cNvPicPr>
          <p:nvPr/>
        </p:nvPicPr>
        <p:blipFill>
          <a:blip r:embed="rId6"/>
          <a:stretch>
            <a:fillRect/>
          </a:stretch>
        </p:blipFill>
        <p:spPr>
          <a:xfrm>
            <a:off x="3706347" y="1673636"/>
            <a:ext cx="282475" cy="266536"/>
          </a:xfrm>
          <a:prstGeom prst="rect">
            <a:avLst/>
          </a:prstGeom>
          <a:ln w="12700">
            <a:miter lim="400000"/>
          </a:ln>
        </p:spPr>
      </p:pic>
      <p:pic>
        <p:nvPicPr>
          <p:cNvPr id="178" name="Picture 2" descr="Picture 2"/>
          <p:cNvPicPr>
            <a:picLocks noChangeAspect="1"/>
          </p:cNvPicPr>
          <p:nvPr/>
        </p:nvPicPr>
        <p:blipFill>
          <a:blip r:embed="rId6"/>
          <a:stretch>
            <a:fillRect/>
          </a:stretch>
        </p:blipFill>
        <p:spPr>
          <a:xfrm>
            <a:off x="3988792" y="1673553"/>
            <a:ext cx="282475" cy="266536"/>
          </a:xfrm>
          <a:prstGeom prst="rect">
            <a:avLst/>
          </a:prstGeom>
          <a:ln w="12700">
            <a:miter lim="400000"/>
          </a:ln>
        </p:spPr>
      </p:pic>
      <p:pic>
        <p:nvPicPr>
          <p:cNvPr id="179" name="Picture 2" descr="Picture 2"/>
          <p:cNvPicPr>
            <a:picLocks noChangeAspect="1"/>
          </p:cNvPicPr>
          <p:nvPr/>
        </p:nvPicPr>
        <p:blipFill>
          <a:blip r:embed="rId6"/>
          <a:stretch>
            <a:fillRect/>
          </a:stretch>
        </p:blipFill>
        <p:spPr>
          <a:xfrm>
            <a:off x="4276385" y="1673636"/>
            <a:ext cx="282475" cy="266536"/>
          </a:xfrm>
          <a:prstGeom prst="rect">
            <a:avLst/>
          </a:prstGeom>
          <a:ln w="12700">
            <a:miter lim="400000"/>
          </a:ln>
        </p:spPr>
      </p:pic>
      <p:pic>
        <p:nvPicPr>
          <p:cNvPr id="180" name="Picture 2" descr="Picture 2"/>
          <p:cNvPicPr>
            <a:picLocks noChangeAspect="1"/>
          </p:cNvPicPr>
          <p:nvPr/>
        </p:nvPicPr>
        <p:blipFill>
          <a:blip r:embed="rId6"/>
          <a:stretch>
            <a:fillRect/>
          </a:stretch>
        </p:blipFill>
        <p:spPr>
          <a:xfrm>
            <a:off x="4556812" y="1673553"/>
            <a:ext cx="282475" cy="266536"/>
          </a:xfrm>
          <a:prstGeom prst="rect">
            <a:avLst/>
          </a:prstGeom>
          <a:ln w="12700">
            <a:miter lim="400000"/>
          </a:ln>
        </p:spPr>
      </p:pic>
      <p:pic>
        <p:nvPicPr>
          <p:cNvPr id="181" name="Picture 2" descr="Picture 2"/>
          <p:cNvPicPr>
            <a:picLocks noChangeAspect="1"/>
          </p:cNvPicPr>
          <p:nvPr/>
        </p:nvPicPr>
        <p:blipFill>
          <a:blip r:embed="rId6"/>
          <a:stretch>
            <a:fillRect/>
          </a:stretch>
        </p:blipFill>
        <p:spPr>
          <a:xfrm>
            <a:off x="4839257" y="1673553"/>
            <a:ext cx="282475" cy="266536"/>
          </a:xfrm>
          <a:prstGeom prst="rect">
            <a:avLst/>
          </a:prstGeom>
          <a:ln w="12700">
            <a:miter lim="400000"/>
          </a:ln>
        </p:spPr>
      </p:pic>
      <p:pic>
        <p:nvPicPr>
          <p:cNvPr id="182" name="Picture 2" descr="Picture 2"/>
          <p:cNvPicPr>
            <a:picLocks noChangeAspect="1"/>
          </p:cNvPicPr>
          <p:nvPr/>
        </p:nvPicPr>
        <p:blipFill>
          <a:blip r:embed="rId6"/>
          <a:stretch>
            <a:fillRect/>
          </a:stretch>
        </p:blipFill>
        <p:spPr>
          <a:xfrm>
            <a:off x="5124831" y="1673553"/>
            <a:ext cx="282475" cy="266536"/>
          </a:xfrm>
          <a:prstGeom prst="rect">
            <a:avLst/>
          </a:prstGeom>
          <a:ln w="12700">
            <a:miter lim="400000"/>
          </a:ln>
        </p:spPr>
      </p:pic>
      <p:pic>
        <p:nvPicPr>
          <p:cNvPr id="183" name="Picture 2" descr="Picture 2"/>
          <p:cNvPicPr>
            <a:picLocks noChangeAspect="1"/>
          </p:cNvPicPr>
          <p:nvPr/>
        </p:nvPicPr>
        <p:blipFill>
          <a:blip r:embed="rId6"/>
          <a:stretch>
            <a:fillRect/>
          </a:stretch>
        </p:blipFill>
        <p:spPr>
          <a:xfrm>
            <a:off x="5407276" y="1673636"/>
            <a:ext cx="282475" cy="266536"/>
          </a:xfrm>
          <a:prstGeom prst="rect">
            <a:avLst/>
          </a:prstGeom>
          <a:ln w="12700">
            <a:miter lim="400000"/>
          </a:ln>
        </p:spPr>
      </p:pic>
      <p:pic>
        <p:nvPicPr>
          <p:cNvPr id="184" name="Picture 2" descr="Picture 2"/>
          <p:cNvPicPr>
            <a:picLocks noChangeAspect="1"/>
          </p:cNvPicPr>
          <p:nvPr/>
        </p:nvPicPr>
        <p:blipFill>
          <a:blip r:embed="rId6"/>
          <a:stretch>
            <a:fillRect/>
          </a:stretch>
        </p:blipFill>
        <p:spPr>
          <a:xfrm>
            <a:off x="2852956" y="1941022"/>
            <a:ext cx="282475" cy="266536"/>
          </a:xfrm>
          <a:prstGeom prst="rect">
            <a:avLst/>
          </a:prstGeom>
          <a:ln w="12700">
            <a:miter lim="400000"/>
          </a:ln>
        </p:spPr>
      </p:pic>
      <p:pic>
        <p:nvPicPr>
          <p:cNvPr id="185" name="Picture 2" descr="Picture 2"/>
          <p:cNvPicPr>
            <a:picLocks noChangeAspect="1"/>
          </p:cNvPicPr>
          <p:nvPr/>
        </p:nvPicPr>
        <p:blipFill>
          <a:blip r:embed="rId6"/>
          <a:stretch>
            <a:fillRect/>
          </a:stretch>
        </p:blipFill>
        <p:spPr>
          <a:xfrm>
            <a:off x="3136411" y="1941022"/>
            <a:ext cx="282475" cy="266536"/>
          </a:xfrm>
          <a:prstGeom prst="rect">
            <a:avLst/>
          </a:prstGeom>
          <a:ln w="12700">
            <a:miter lim="400000"/>
          </a:ln>
        </p:spPr>
      </p:pic>
      <p:pic>
        <p:nvPicPr>
          <p:cNvPr id="186" name="Picture 2" descr="Picture 2"/>
          <p:cNvPicPr>
            <a:picLocks noChangeAspect="1"/>
          </p:cNvPicPr>
          <p:nvPr/>
        </p:nvPicPr>
        <p:blipFill>
          <a:blip r:embed="rId6"/>
          <a:stretch>
            <a:fillRect/>
          </a:stretch>
        </p:blipFill>
        <p:spPr>
          <a:xfrm>
            <a:off x="3420874" y="1941022"/>
            <a:ext cx="282475" cy="266536"/>
          </a:xfrm>
          <a:prstGeom prst="rect">
            <a:avLst/>
          </a:prstGeom>
          <a:ln w="12700">
            <a:miter lim="400000"/>
          </a:ln>
        </p:spPr>
      </p:pic>
      <p:pic>
        <p:nvPicPr>
          <p:cNvPr id="187" name="Picture 2" descr="Picture 2"/>
          <p:cNvPicPr>
            <a:picLocks noChangeAspect="1"/>
          </p:cNvPicPr>
          <p:nvPr/>
        </p:nvPicPr>
        <p:blipFill>
          <a:blip r:embed="rId6"/>
          <a:stretch>
            <a:fillRect/>
          </a:stretch>
        </p:blipFill>
        <p:spPr>
          <a:xfrm>
            <a:off x="3706347" y="1941022"/>
            <a:ext cx="282475" cy="266536"/>
          </a:xfrm>
          <a:prstGeom prst="rect">
            <a:avLst/>
          </a:prstGeom>
          <a:ln w="12700">
            <a:miter lim="400000"/>
          </a:ln>
        </p:spPr>
      </p:pic>
      <p:pic>
        <p:nvPicPr>
          <p:cNvPr id="188" name="Picture 2" descr="Picture 2"/>
          <p:cNvPicPr>
            <a:picLocks noChangeAspect="1"/>
          </p:cNvPicPr>
          <p:nvPr/>
        </p:nvPicPr>
        <p:blipFill>
          <a:blip r:embed="rId6"/>
          <a:stretch>
            <a:fillRect/>
          </a:stretch>
        </p:blipFill>
        <p:spPr>
          <a:xfrm>
            <a:off x="3988792" y="1940940"/>
            <a:ext cx="282475" cy="266536"/>
          </a:xfrm>
          <a:prstGeom prst="rect">
            <a:avLst/>
          </a:prstGeom>
          <a:ln w="12700">
            <a:miter lim="400000"/>
          </a:ln>
        </p:spPr>
      </p:pic>
      <p:pic>
        <p:nvPicPr>
          <p:cNvPr id="189" name="Picture 2" descr="Picture 2"/>
          <p:cNvPicPr>
            <a:picLocks noChangeAspect="1"/>
          </p:cNvPicPr>
          <p:nvPr/>
        </p:nvPicPr>
        <p:blipFill>
          <a:blip r:embed="rId6"/>
          <a:stretch>
            <a:fillRect/>
          </a:stretch>
        </p:blipFill>
        <p:spPr>
          <a:xfrm>
            <a:off x="4276385" y="1941022"/>
            <a:ext cx="282475" cy="266536"/>
          </a:xfrm>
          <a:prstGeom prst="rect">
            <a:avLst/>
          </a:prstGeom>
          <a:ln w="12700">
            <a:miter lim="400000"/>
          </a:ln>
        </p:spPr>
      </p:pic>
      <p:pic>
        <p:nvPicPr>
          <p:cNvPr id="190" name="Picture 2" descr="Picture 2"/>
          <p:cNvPicPr>
            <a:picLocks noChangeAspect="1"/>
          </p:cNvPicPr>
          <p:nvPr/>
        </p:nvPicPr>
        <p:blipFill>
          <a:blip r:embed="rId6"/>
          <a:stretch>
            <a:fillRect/>
          </a:stretch>
        </p:blipFill>
        <p:spPr>
          <a:xfrm>
            <a:off x="4556812" y="1940940"/>
            <a:ext cx="282475" cy="266536"/>
          </a:xfrm>
          <a:prstGeom prst="rect">
            <a:avLst/>
          </a:prstGeom>
          <a:ln w="12700">
            <a:miter lim="400000"/>
          </a:ln>
        </p:spPr>
      </p:pic>
      <p:pic>
        <p:nvPicPr>
          <p:cNvPr id="191" name="Picture 2" descr="Picture 2"/>
          <p:cNvPicPr>
            <a:picLocks noChangeAspect="1"/>
          </p:cNvPicPr>
          <p:nvPr/>
        </p:nvPicPr>
        <p:blipFill>
          <a:blip r:embed="rId6"/>
          <a:stretch>
            <a:fillRect/>
          </a:stretch>
        </p:blipFill>
        <p:spPr>
          <a:xfrm>
            <a:off x="4839257" y="1940940"/>
            <a:ext cx="282475" cy="266536"/>
          </a:xfrm>
          <a:prstGeom prst="rect">
            <a:avLst/>
          </a:prstGeom>
          <a:ln w="12700">
            <a:miter lim="400000"/>
          </a:ln>
        </p:spPr>
      </p:pic>
      <p:pic>
        <p:nvPicPr>
          <p:cNvPr id="192" name="Picture 2" descr="Picture 2"/>
          <p:cNvPicPr>
            <a:picLocks noChangeAspect="1"/>
          </p:cNvPicPr>
          <p:nvPr/>
        </p:nvPicPr>
        <p:blipFill>
          <a:blip r:embed="rId6"/>
          <a:stretch>
            <a:fillRect/>
          </a:stretch>
        </p:blipFill>
        <p:spPr>
          <a:xfrm>
            <a:off x="5124831" y="1940940"/>
            <a:ext cx="282475" cy="266536"/>
          </a:xfrm>
          <a:prstGeom prst="rect">
            <a:avLst/>
          </a:prstGeom>
          <a:ln w="12700">
            <a:miter lim="400000"/>
          </a:ln>
        </p:spPr>
      </p:pic>
      <p:pic>
        <p:nvPicPr>
          <p:cNvPr id="193" name="Picture 2" descr="Picture 2"/>
          <p:cNvPicPr>
            <a:picLocks noChangeAspect="1"/>
          </p:cNvPicPr>
          <p:nvPr/>
        </p:nvPicPr>
        <p:blipFill>
          <a:blip r:embed="rId6"/>
          <a:stretch>
            <a:fillRect/>
          </a:stretch>
        </p:blipFill>
        <p:spPr>
          <a:xfrm>
            <a:off x="5407276" y="1941022"/>
            <a:ext cx="282475" cy="266536"/>
          </a:xfrm>
          <a:prstGeom prst="rect">
            <a:avLst/>
          </a:prstGeom>
          <a:ln w="12700">
            <a:miter lim="400000"/>
          </a:ln>
        </p:spPr>
      </p:pic>
      <p:pic>
        <p:nvPicPr>
          <p:cNvPr id="194" name="Picture 2" descr="Picture 2"/>
          <p:cNvPicPr>
            <a:picLocks noChangeAspect="1"/>
          </p:cNvPicPr>
          <p:nvPr/>
        </p:nvPicPr>
        <p:blipFill>
          <a:blip r:embed="rId6"/>
          <a:stretch>
            <a:fillRect/>
          </a:stretch>
        </p:blipFill>
        <p:spPr>
          <a:xfrm>
            <a:off x="2852107" y="2208762"/>
            <a:ext cx="282475" cy="266536"/>
          </a:xfrm>
          <a:prstGeom prst="rect">
            <a:avLst/>
          </a:prstGeom>
          <a:ln w="12700">
            <a:miter lim="400000"/>
          </a:ln>
        </p:spPr>
      </p:pic>
      <p:pic>
        <p:nvPicPr>
          <p:cNvPr id="195" name="Picture 2" descr="Picture 2"/>
          <p:cNvPicPr>
            <a:picLocks noChangeAspect="1"/>
          </p:cNvPicPr>
          <p:nvPr/>
        </p:nvPicPr>
        <p:blipFill>
          <a:blip r:embed="rId6"/>
          <a:stretch>
            <a:fillRect/>
          </a:stretch>
        </p:blipFill>
        <p:spPr>
          <a:xfrm>
            <a:off x="3135562" y="2208762"/>
            <a:ext cx="282475" cy="266536"/>
          </a:xfrm>
          <a:prstGeom prst="rect">
            <a:avLst/>
          </a:prstGeom>
          <a:ln w="12700">
            <a:miter lim="400000"/>
          </a:ln>
        </p:spPr>
      </p:pic>
      <p:pic>
        <p:nvPicPr>
          <p:cNvPr id="196" name="Picture 2" descr="Picture 2"/>
          <p:cNvPicPr>
            <a:picLocks noChangeAspect="1"/>
          </p:cNvPicPr>
          <p:nvPr/>
        </p:nvPicPr>
        <p:blipFill>
          <a:blip r:embed="rId6"/>
          <a:stretch>
            <a:fillRect/>
          </a:stretch>
        </p:blipFill>
        <p:spPr>
          <a:xfrm>
            <a:off x="3420025" y="2208762"/>
            <a:ext cx="282475" cy="266536"/>
          </a:xfrm>
          <a:prstGeom prst="rect">
            <a:avLst/>
          </a:prstGeom>
          <a:ln w="12700">
            <a:miter lim="400000"/>
          </a:ln>
        </p:spPr>
      </p:pic>
      <p:pic>
        <p:nvPicPr>
          <p:cNvPr id="197" name="Picture 2" descr="Picture 2"/>
          <p:cNvPicPr>
            <a:picLocks noChangeAspect="1"/>
          </p:cNvPicPr>
          <p:nvPr/>
        </p:nvPicPr>
        <p:blipFill>
          <a:blip r:embed="rId6"/>
          <a:stretch>
            <a:fillRect/>
          </a:stretch>
        </p:blipFill>
        <p:spPr>
          <a:xfrm>
            <a:off x="3705498" y="2208762"/>
            <a:ext cx="282475" cy="266536"/>
          </a:xfrm>
          <a:prstGeom prst="rect">
            <a:avLst/>
          </a:prstGeom>
          <a:ln w="12700">
            <a:miter lim="400000"/>
          </a:ln>
        </p:spPr>
      </p:pic>
      <p:pic>
        <p:nvPicPr>
          <p:cNvPr id="198" name="Picture 2" descr="Picture 2"/>
          <p:cNvPicPr>
            <a:picLocks noChangeAspect="1"/>
          </p:cNvPicPr>
          <p:nvPr/>
        </p:nvPicPr>
        <p:blipFill>
          <a:blip r:embed="rId6"/>
          <a:stretch>
            <a:fillRect/>
          </a:stretch>
        </p:blipFill>
        <p:spPr>
          <a:xfrm>
            <a:off x="3987944" y="2208680"/>
            <a:ext cx="282475" cy="266536"/>
          </a:xfrm>
          <a:prstGeom prst="rect">
            <a:avLst/>
          </a:prstGeom>
          <a:ln w="12700">
            <a:miter lim="400000"/>
          </a:ln>
        </p:spPr>
      </p:pic>
      <p:pic>
        <p:nvPicPr>
          <p:cNvPr id="199" name="Picture 2" descr="Picture 2"/>
          <p:cNvPicPr>
            <a:picLocks noChangeAspect="1"/>
          </p:cNvPicPr>
          <p:nvPr/>
        </p:nvPicPr>
        <p:blipFill>
          <a:blip r:embed="rId6"/>
          <a:stretch>
            <a:fillRect/>
          </a:stretch>
        </p:blipFill>
        <p:spPr>
          <a:xfrm>
            <a:off x="4275536" y="2208762"/>
            <a:ext cx="282475" cy="266536"/>
          </a:xfrm>
          <a:prstGeom prst="rect">
            <a:avLst/>
          </a:prstGeom>
          <a:ln w="12700">
            <a:miter lim="400000"/>
          </a:ln>
        </p:spPr>
      </p:pic>
      <p:pic>
        <p:nvPicPr>
          <p:cNvPr id="200" name="Picture 2" descr="Picture 2"/>
          <p:cNvPicPr>
            <a:picLocks noChangeAspect="1"/>
          </p:cNvPicPr>
          <p:nvPr/>
        </p:nvPicPr>
        <p:blipFill>
          <a:blip r:embed="rId6"/>
          <a:stretch>
            <a:fillRect/>
          </a:stretch>
        </p:blipFill>
        <p:spPr>
          <a:xfrm>
            <a:off x="4555963" y="2208680"/>
            <a:ext cx="282475" cy="266536"/>
          </a:xfrm>
          <a:prstGeom prst="rect">
            <a:avLst/>
          </a:prstGeom>
          <a:ln w="12700">
            <a:miter lim="400000"/>
          </a:ln>
        </p:spPr>
      </p:pic>
      <p:pic>
        <p:nvPicPr>
          <p:cNvPr id="201" name="Picture 2" descr="Picture 2"/>
          <p:cNvPicPr>
            <a:picLocks noChangeAspect="1"/>
          </p:cNvPicPr>
          <p:nvPr/>
        </p:nvPicPr>
        <p:blipFill>
          <a:blip r:embed="rId6"/>
          <a:stretch>
            <a:fillRect/>
          </a:stretch>
        </p:blipFill>
        <p:spPr>
          <a:xfrm>
            <a:off x="4838408" y="2208680"/>
            <a:ext cx="282475" cy="266536"/>
          </a:xfrm>
          <a:prstGeom prst="rect">
            <a:avLst/>
          </a:prstGeom>
          <a:ln w="12700">
            <a:miter lim="400000"/>
          </a:ln>
        </p:spPr>
      </p:pic>
      <p:pic>
        <p:nvPicPr>
          <p:cNvPr id="202" name="Picture 2" descr="Picture 2"/>
          <p:cNvPicPr>
            <a:picLocks noChangeAspect="1"/>
          </p:cNvPicPr>
          <p:nvPr/>
        </p:nvPicPr>
        <p:blipFill>
          <a:blip r:embed="rId6"/>
          <a:stretch>
            <a:fillRect/>
          </a:stretch>
        </p:blipFill>
        <p:spPr>
          <a:xfrm>
            <a:off x="5123982" y="2208680"/>
            <a:ext cx="282475" cy="266536"/>
          </a:xfrm>
          <a:prstGeom prst="rect">
            <a:avLst/>
          </a:prstGeom>
          <a:ln w="12700">
            <a:miter lim="400000"/>
          </a:ln>
        </p:spPr>
      </p:pic>
      <p:pic>
        <p:nvPicPr>
          <p:cNvPr id="203" name="Picture 2" descr="Picture 2"/>
          <p:cNvPicPr>
            <a:picLocks noChangeAspect="1"/>
          </p:cNvPicPr>
          <p:nvPr/>
        </p:nvPicPr>
        <p:blipFill>
          <a:blip r:embed="rId6"/>
          <a:stretch>
            <a:fillRect/>
          </a:stretch>
        </p:blipFill>
        <p:spPr>
          <a:xfrm>
            <a:off x="5406428" y="2208762"/>
            <a:ext cx="282475" cy="266536"/>
          </a:xfrm>
          <a:prstGeom prst="rect">
            <a:avLst/>
          </a:prstGeom>
          <a:ln w="12700">
            <a:miter lim="400000"/>
          </a:ln>
        </p:spPr>
      </p:pic>
      <p:pic>
        <p:nvPicPr>
          <p:cNvPr id="204" name="Picture 2" descr="Picture 2"/>
          <p:cNvPicPr>
            <a:picLocks noChangeAspect="1"/>
          </p:cNvPicPr>
          <p:nvPr/>
        </p:nvPicPr>
        <p:blipFill>
          <a:blip r:embed="rId6"/>
          <a:stretch>
            <a:fillRect/>
          </a:stretch>
        </p:blipFill>
        <p:spPr>
          <a:xfrm>
            <a:off x="2852107" y="2475901"/>
            <a:ext cx="282475" cy="266536"/>
          </a:xfrm>
          <a:prstGeom prst="rect">
            <a:avLst/>
          </a:prstGeom>
          <a:ln w="12700">
            <a:miter lim="400000"/>
          </a:ln>
        </p:spPr>
      </p:pic>
      <p:pic>
        <p:nvPicPr>
          <p:cNvPr id="205" name="Picture 2" descr="Picture 2"/>
          <p:cNvPicPr>
            <a:picLocks noChangeAspect="1"/>
          </p:cNvPicPr>
          <p:nvPr/>
        </p:nvPicPr>
        <p:blipFill>
          <a:blip r:embed="rId6"/>
          <a:stretch>
            <a:fillRect/>
          </a:stretch>
        </p:blipFill>
        <p:spPr>
          <a:xfrm>
            <a:off x="3135562" y="2475901"/>
            <a:ext cx="282475" cy="266536"/>
          </a:xfrm>
          <a:prstGeom prst="rect">
            <a:avLst/>
          </a:prstGeom>
          <a:ln w="12700">
            <a:miter lim="400000"/>
          </a:ln>
        </p:spPr>
      </p:pic>
      <p:pic>
        <p:nvPicPr>
          <p:cNvPr id="206" name="Picture 2" descr="Picture 2"/>
          <p:cNvPicPr>
            <a:picLocks noChangeAspect="1"/>
          </p:cNvPicPr>
          <p:nvPr/>
        </p:nvPicPr>
        <p:blipFill>
          <a:blip r:embed="rId6"/>
          <a:stretch>
            <a:fillRect/>
          </a:stretch>
        </p:blipFill>
        <p:spPr>
          <a:xfrm>
            <a:off x="3420025" y="2475901"/>
            <a:ext cx="282475" cy="266536"/>
          </a:xfrm>
          <a:prstGeom prst="rect">
            <a:avLst/>
          </a:prstGeom>
          <a:ln w="12700">
            <a:miter lim="400000"/>
          </a:ln>
        </p:spPr>
      </p:pic>
      <p:pic>
        <p:nvPicPr>
          <p:cNvPr id="207" name="Picture 2" descr="Picture 2"/>
          <p:cNvPicPr>
            <a:picLocks noChangeAspect="1"/>
          </p:cNvPicPr>
          <p:nvPr/>
        </p:nvPicPr>
        <p:blipFill>
          <a:blip r:embed="rId6"/>
          <a:stretch>
            <a:fillRect/>
          </a:stretch>
        </p:blipFill>
        <p:spPr>
          <a:xfrm>
            <a:off x="3705498" y="2475901"/>
            <a:ext cx="282475" cy="266536"/>
          </a:xfrm>
          <a:prstGeom prst="rect">
            <a:avLst/>
          </a:prstGeom>
          <a:ln w="12700">
            <a:miter lim="400000"/>
          </a:ln>
        </p:spPr>
      </p:pic>
      <p:pic>
        <p:nvPicPr>
          <p:cNvPr id="208" name="Picture 2" descr="Picture 2"/>
          <p:cNvPicPr>
            <a:picLocks noChangeAspect="1"/>
          </p:cNvPicPr>
          <p:nvPr/>
        </p:nvPicPr>
        <p:blipFill>
          <a:blip r:embed="rId6"/>
          <a:stretch>
            <a:fillRect/>
          </a:stretch>
        </p:blipFill>
        <p:spPr>
          <a:xfrm>
            <a:off x="3987944" y="2475819"/>
            <a:ext cx="282475" cy="266536"/>
          </a:xfrm>
          <a:prstGeom prst="rect">
            <a:avLst/>
          </a:prstGeom>
          <a:ln w="12700">
            <a:miter lim="400000"/>
          </a:ln>
        </p:spPr>
      </p:pic>
      <p:pic>
        <p:nvPicPr>
          <p:cNvPr id="209" name="Picture 2" descr="Picture 2"/>
          <p:cNvPicPr>
            <a:picLocks noChangeAspect="1"/>
          </p:cNvPicPr>
          <p:nvPr/>
        </p:nvPicPr>
        <p:blipFill>
          <a:blip r:embed="rId6"/>
          <a:stretch>
            <a:fillRect/>
          </a:stretch>
        </p:blipFill>
        <p:spPr>
          <a:xfrm>
            <a:off x="4275536" y="2475901"/>
            <a:ext cx="282475" cy="266536"/>
          </a:xfrm>
          <a:prstGeom prst="rect">
            <a:avLst/>
          </a:prstGeom>
          <a:ln w="12700">
            <a:miter lim="400000"/>
          </a:ln>
        </p:spPr>
      </p:pic>
      <p:pic>
        <p:nvPicPr>
          <p:cNvPr id="210" name="Picture 2" descr="Picture 2"/>
          <p:cNvPicPr>
            <a:picLocks noChangeAspect="1"/>
          </p:cNvPicPr>
          <p:nvPr/>
        </p:nvPicPr>
        <p:blipFill>
          <a:blip r:embed="rId6"/>
          <a:stretch>
            <a:fillRect/>
          </a:stretch>
        </p:blipFill>
        <p:spPr>
          <a:xfrm>
            <a:off x="4555963" y="2475819"/>
            <a:ext cx="282475" cy="266536"/>
          </a:xfrm>
          <a:prstGeom prst="rect">
            <a:avLst/>
          </a:prstGeom>
          <a:ln w="12700">
            <a:miter lim="400000"/>
          </a:ln>
        </p:spPr>
      </p:pic>
      <p:pic>
        <p:nvPicPr>
          <p:cNvPr id="211" name="Picture 2" descr="Picture 2"/>
          <p:cNvPicPr>
            <a:picLocks noChangeAspect="1"/>
          </p:cNvPicPr>
          <p:nvPr/>
        </p:nvPicPr>
        <p:blipFill>
          <a:blip r:embed="rId6"/>
          <a:stretch>
            <a:fillRect/>
          </a:stretch>
        </p:blipFill>
        <p:spPr>
          <a:xfrm>
            <a:off x="4838408" y="2475819"/>
            <a:ext cx="282475" cy="266536"/>
          </a:xfrm>
          <a:prstGeom prst="rect">
            <a:avLst/>
          </a:prstGeom>
          <a:ln w="12700">
            <a:miter lim="400000"/>
          </a:ln>
        </p:spPr>
      </p:pic>
      <p:pic>
        <p:nvPicPr>
          <p:cNvPr id="212" name="Picture 2" descr="Picture 2"/>
          <p:cNvPicPr>
            <a:picLocks noChangeAspect="1"/>
          </p:cNvPicPr>
          <p:nvPr/>
        </p:nvPicPr>
        <p:blipFill>
          <a:blip r:embed="rId6"/>
          <a:stretch>
            <a:fillRect/>
          </a:stretch>
        </p:blipFill>
        <p:spPr>
          <a:xfrm>
            <a:off x="5123982" y="2475819"/>
            <a:ext cx="282475" cy="266536"/>
          </a:xfrm>
          <a:prstGeom prst="rect">
            <a:avLst/>
          </a:prstGeom>
          <a:ln w="12700">
            <a:miter lim="400000"/>
          </a:ln>
        </p:spPr>
      </p:pic>
      <p:pic>
        <p:nvPicPr>
          <p:cNvPr id="213" name="Picture 2" descr="Picture 2"/>
          <p:cNvPicPr>
            <a:picLocks noChangeAspect="1"/>
          </p:cNvPicPr>
          <p:nvPr/>
        </p:nvPicPr>
        <p:blipFill>
          <a:blip r:embed="rId6"/>
          <a:stretch>
            <a:fillRect/>
          </a:stretch>
        </p:blipFill>
        <p:spPr>
          <a:xfrm>
            <a:off x="5406428" y="2475901"/>
            <a:ext cx="282475" cy="266536"/>
          </a:xfrm>
          <a:prstGeom prst="rect">
            <a:avLst/>
          </a:prstGeom>
          <a:ln w="12700">
            <a:miter lim="400000"/>
          </a:ln>
        </p:spPr>
      </p:pic>
      <p:pic>
        <p:nvPicPr>
          <p:cNvPr id="214" name="Picture 2" descr="Picture 2"/>
          <p:cNvPicPr>
            <a:picLocks noChangeAspect="1"/>
          </p:cNvPicPr>
          <p:nvPr/>
        </p:nvPicPr>
        <p:blipFill>
          <a:blip r:embed="rId6"/>
          <a:stretch>
            <a:fillRect/>
          </a:stretch>
        </p:blipFill>
        <p:spPr>
          <a:xfrm>
            <a:off x="2852107" y="2743971"/>
            <a:ext cx="282475" cy="266536"/>
          </a:xfrm>
          <a:prstGeom prst="rect">
            <a:avLst/>
          </a:prstGeom>
          <a:ln w="12700">
            <a:miter lim="400000"/>
          </a:ln>
        </p:spPr>
      </p:pic>
      <p:pic>
        <p:nvPicPr>
          <p:cNvPr id="215" name="Picture 2" descr="Picture 2"/>
          <p:cNvPicPr>
            <a:picLocks noChangeAspect="1"/>
          </p:cNvPicPr>
          <p:nvPr/>
        </p:nvPicPr>
        <p:blipFill>
          <a:blip r:embed="rId6"/>
          <a:stretch>
            <a:fillRect/>
          </a:stretch>
        </p:blipFill>
        <p:spPr>
          <a:xfrm>
            <a:off x="3135562" y="2743971"/>
            <a:ext cx="282475" cy="266536"/>
          </a:xfrm>
          <a:prstGeom prst="rect">
            <a:avLst/>
          </a:prstGeom>
          <a:ln w="12700">
            <a:miter lim="400000"/>
          </a:ln>
        </p:spPr>
      </p:pic>
      <p:pic>
        <p:nvPicPr>
          <p:cNvPr id="216" name="Picture 2" descr="Picture 2"/>
          <p:cNvPicPr>
            <a:picLocks noChangeAspect="1"/>
          </p:cNvPicPr>
          <p:nvPr/>
        </p:nvPicPr>
        <p:blipFill>
          <a:blip r:embed="rId6"/>
          <a:stretch>
            <a:fillRect/>
          </a:stretch>
        </p:blipFill>
        <p:spPr>
          <a:xfrm>
            <a:off x="3420025" y="2743971"/>
            <a:ext cx="282475" cy="266536"/>
          </a:xfrm>
          <a:prstGeom prst="rect">
            <a:avLst/>
          </a:prstGeom>
          <a:ln w="12700">
            <a:miter lim="400000"/>
          </a:ln>
        </p:spPr>
      </p:pic>
      <p:pic>
        <p:nvPicPr>
          <p:cNvPr id="217" name="Picture 2" descr="Picture 2"/>
          <p:cNvPicPr>
            <a:picLocks noChangeAspect="1"/>
          </p:cNvPicPr>
          <p:nvPr/>
        </p:nvPicPr>
        <p:blipFill>
          <a:blip r:embed="rId6"/>
          <a:stretch>
            <a:fillRect/>
          </a:stretch>
        </p:blipFill>
        <p:spPr>
          <a:xfrm>
            <a:off x="3705498" y="2743971"/>
            <a:ext cx="282475" cy="266536"/>
          </a:xfrm>
          <a:prstGeom prst="rect">
            <a:avLst/>
          </a:prstGeom>
          <a:ln w="12700">
            <a:miter lim="400000"/>
          </a:ln>
        </p:spPr>
      </p:pic>
      <p:pic>
        <p:nvPicPr>
          <p:cNvPr id="218" name="Picture 2" descr="Picture 2"/>
          <p:cNvPicPr>
            <a:picLocks noChangeAspect="1"/>
          </p:cNvPicPr>
          <p:nvPr/>
        </p:nvPicPr>
        <p:blipFill>
          <a:blip r:embed="rId6"/>
          <a:stretch>
            <a:fillRect/>
          </a:stretch>
        </p:blipFill>
        <p:spPr>
          <a:xfrm>
            <a:off x="3987944" y="2743889"/>
            <a:ext cx="282475" cy="266536"/>
          </a:xfrm>
          <a:prstGeom prst="rect">
            <a:avLst/>
          </a:prstGeom>
          <a:ln w="12700">
            <a:miter lim="400000"/>
          </a:ln>
        </p:spPr>
      </p:pic>
      <p:pic>
        <p:nvPicPr>
          <p:cNvPr id="219" name="Picture 2" descr="Picture 2"/>
          <p:cNvPicPr>
            <a:picLocks noChangeAspect="1"/>
          </p:cNvPicPr>
          <p:nvPr/>
        </p:nvPicPr>
        <p:blipFill>
          <a:blip r:embed="rId6"/>
          <a:stretch>
            <a:fillRect/>
          </a:stretch>
        </p:blipFill>
        <p:spPr>
          <a:xfrm>
            <a:off x="4275536" y="2743971"/>
            <a:ext cx="282475" cy="266536"/>
          </a:xfrm>
          <a:prstGeom prst="rect">
            <a:avLst/>
          </a:prstGeom>
          <a:ln w="12700">
            <a:miter lim="400000"/>
          </a:ln>
        </p:spPr>
      </p:pic>
      <p:pic>
        <p:nvPicPr>
          <p:cNvPr id="220" name="Picture 2" descr="Picture 2"/>
          <p:cNvPicPr>
            <a:picLocks noChangeAspect="1"/>
          </p:cNvPicPr>
          <p:nvPr/>
        </p:nvPicPr>
        <p:blipFill>
          <a:blip r:embed="rId6"/>
          <a:stretch>
            <a:fillRect/>
          </a:stretch>
        </p:blipFill>
        <p:spPr>
          <a:xfrm>
            <a:off x="4555963" y="2743889"/>
            <a:ext cx="282475" cy="266536"/>
          </a:xfrm>
          <a:prstGeom prst="rect">
            <a:avLst/>
          </a:prstGeom>
          <a:ln w="12700">
            <a:miter lim="400000"/>
          </a:ln>
        </p:spPr>
      </p:pic>
      <p:pic>
        <p:nvPicPr>
          <p:cNvPr id="221" name="Picture 2" descr="Picture 2"/>
          <p:cNvPicPr>
            <a:picLocks noChangeAspect="1"/>
          </p:cNvPicPr>
          <p:nvPr/>
        </p:nvPicPr>
        <p:blipFill>
          <a:blip r:embed="rId6"/>
          <a:stretch>
            <a:fillRect/>
          </a:stretch>
        </p:blipFill>
        <p:spPr>
          <a:xfrm>
            <a:off x="4838408" y="2743889"/>
            <a:ext cx="282475" cy="266536"/>
          </a:xfrm>
          <a:prstGeom prst="rect">
            <a:avLst/>
          </a:prstGeom>
          <a:ln w="12700">
            <a:miter lim="400000"/>
          </a:ln>
        </p:spPr>
      </p:pic>
      <p:pic>
        <p:nvPicPr>
          <p:cNvPr id="222" name="Picture 2" descr="Picture 2"/>
          <p:cNvPicPr>
            <a:picLocks noChangeAspect="1"/>
          </p:cNvPicPr>
          <p:nvPr/>
        </p:nvPicPr>
        <p:blipFill>
          <a:blip r:embed="rId6"/>
          <a:stretch>
            <a:fillRect/>
          </a:stretch>
        </p:blipFill>
        <p:spPr>
          <a:xfrm>
            <a:off x="5123982" y="2743889"/>
            <a:ext cx="282475" cy="266536"/>
          </a:xfrm>
          <a:prstGeom prst="rect">
            <a:avLst/>
          </a:prstGeom>
          <a:ln w="12700">
            <a:miter lim="400000"/>
          </a:ln>
        </p:spPr>
      </p:pic>
      <p:pic>
        <p:nvPicPr>
          <p:cNvPr id="223" name="Picture 2" descr="Picture 2"/>
          <p:cNvPicPr>
            <a:picLocks noChangeAspect="1"/>
          </p:cNvPicPr>
          <p:nvPr/>
        </p:nvPicPr>
        <p:blipFill>
          <a:blip r:embed="rId6"/>
          <a:stretch>
            <a:fillRect/>
          </a:stretch>
        </p:blipFill>
        <p:spPr>
          <a:xfrm>
            <a:off x="5406428" y="2743971"/>
            <a:ext cx="282475" cy="266536"/>
          </a:xfrm>
          <a:prstGeom prst="rect">
            <a:avLst/>
          </a:prstGeom>
          <a:ln w="12700">
            <a:miter lim="400000"/>
          </a:ln>
        </p:spPr>
      </p:pic>
      <p:pic>
        <p:nvPicPr>
          <p:cNvPr id="224" name="Picture 2" descr="Picture 2"/>
          <p:cNvPicPr>
            <a:picLocks noChangeAspect="1"/>
          </p:cNvPicPr>
          <p:nvPr/>
        </p:nvPicPr>
        <p:blipFill>
          <a:blip r:embed="rId6"/>
          <a:stretch>
            <a:fillRect/>
          </a:stretch>
        </p:blipFill>
        <p:spPr>
          <a:xfrm>
            <a:off x="2852107" y="3012041"/>
            <a:ext cx="282475" cy="266536"/>
          </a:xfrm>
          <a:prstGeom prst="rect">
            <a:avLst/>
          </a:prstGeom>
          <a:ln w="12700">
            <a:miter lim="400000"/>
          </a:ln>
        </p:spPr>
      </p:pic>
      <p:pic>
        <p:nvPicPr>
          <p:cNvPr id="225" name="Picture 2" descr="Picture 2"/>
          <p:cNvPicPr>
            <a:picLocks noChangeAspect="1"/>
          </p:cNvPicPr>
          <p:nvPr/>
        </p:nvPicPr>
        <p:blipFill>
          <a:blip r:embed="rId6"/>
          <a:stretch>
            <a:fillRect/>
          </a:stretch>
        </p:blipFill>
        <p:spPr>
          <a:xfrm>
            <a:off x="3135562" y="3012041"/>
            <a:ext cx="282475" cy="266536"/>
          </a:xfrm>
          <a:prstGeom prst="rect">
            <a:avLst/>
          </a:prstGeom>
          <a:ln w="12700">
            <a:miter lim="400000"/>
          </a:ln>
        </p:spPr>
      </p:pic>
      <p:pic>
        <p:nvPicPr>
          <p:cNvPr id="226" name="Picture 2" descr="Picture 2"/>
          <p:cNvPicPr>
            <a:picLocks noChangeAspect="1"/>
          </p:cNvPicPr>
          <p:nvPr/>
        </p:nvPicPr>
        <p:blipFill>
          <a:blip r:embed="rId6"/>
          <a:stretch>
            <a:fillRect/>
          </a:stretch>
        </p:blipFill>
        <p:spPr>
          <a:xfrm>
            <a:off x="3420025" y="3012041"/>
            <a:ext cx="282475" cy="266536"/>
          </a:xfrm>
          <a:prstGeom prst="rect">
            <a:avLst/>
          </a:prstGeom>
          <a:ln w="12700">
            <a:miter lim="400000"/>
          </a:ln>
        </p:spPr>
      </p:pic>
      <p:pic>
        <p:nvPicPr>
          <p:cNvPr id="227" name="Picture 2" descr="Picture 2"/>
          <p:cNvPicPr>
            <a:picLocks noChangeAspect="1"/>
          </p:cNvPicPr>
          <p:nvPr/>
        </p:nvPicPr>
        <p:blipFill>
          <a:blip r:embed="rId6"/>
          <a:stretch>
            <a:fillRect/>
          </a:stretch>
        </p:blipFill>
        <p:spPr>
          <a:xfrm>
            <a:off x="3705498" y="3012041"/>
            <a:ext cx="282475" cy="266536"/>
          </a:xfrm>
          <a:prstGeom prst="rect">
            <a:avLst/>
          </a:prstGeom>
          <a:ln w="12700">
            <a:miter lim="400000"/>
          </a:ln>
        </p:spPr>
      </p:pic>
      <p:pic>
        <p:nvPicPr>
          <p:cNvPr id="228" name="Picture 2" descr="Picture 2"/>
          <p:cNvPicPr>
            <a:picLocks noChangeAspect="1"/>
          </p:cNvPicPr>
          <p:nvPr/>
        </p:nvPicPr>
        <p:blipFill>
          <a:blip r:embed="rId6"/>
          <a:stretch>
            <a:fillRect/>
          </a:stretch>
        </p:blipFill>
        <p:spPr>
          <a:xfrm>
            <a:off x="3987944" y="3011959"/>
            <a:ext cx="282475" cy="266536"/>
          </a:xfrm>
          <a:prstGeom prst="rect">
            <a:avLst/>
          </a:prstGeom>
          <a:ln w="12700">
            <a:miter lim="400000"/>
          </a:ln>
        </p:spPr>
      </p:pic>
      <p:pic>
        <p:nvPicPr>
          <p:cNvPr id="229" name="Picture 2" descr="Picture 2"/>
          <p:cNvPicPr>
            <a:picLocks noChangeAspect="1"/>
          </p:cNvPicPr>
          <p:nvPr/>
        </p:nvPicPr>
        <p:blipFill>
          <a:blip r:embed="rId6"/>
          <a:stretch>
            <a:fillRect/>
          </a:stretch>
        </p:blipFill>
        <p:spPr>
          <a:xfrm>
            <a:off x="4275536" y="3012041"/>
            <a:ext cx="282475" cy="266536"/>
          </a:xfrm>
          <a:prstGeom prst="rect">
            <a:avLst/>
          </a:prstGeom>
          <a:ln w="12700">
            <a:miter lim="400000"/>
          </a:ln>
        </p:spPr>
      </p:pic>
      <p:pic>
        <p:nvPicPr>
          <p:cNvPr id="230" name="Picture 2" descr="Picture 2"/>
          <p:cNvPicPr>
            <a:picLocks noChangeAspect="1"/>
          </p:cNvPicPr>
          <p:nvPr/>
        </p:nvPicPr>
        <p:blipFill>
          <a:blip r:embed="rId6"/>
          <a:stretch>
            <a:fillRect/>
          </a:stretch>
        </p:blipFill>
        <p:spPr>
          <a:xfrm>
            <a:off x="4555963" y="3011959"/>
            <a:ext cx="282475" cy="266536"/>
          </a:xfrm>
          <a:prstGeom prst="rect">
            <a:avLst/>
          </a:prstGeom>
          <a:ln w="12700">
            <a:miter lim="400000"/>
          </a:ln>
        </p:spPr>
      </p:pic>
      <p:pic>
        <p:nvPicPr>
          <p:cNvPr id="231" name="Picture 2" descr="Picture 2"/>
          <p:cNvPicPr>
            <a:picLocks noChangeAspect="1"/>
          </p:cNvPicPr>
          <p:nvPr/>
        </p:nvPicPr>
        <p:blipFill>
          <a:blip r:embed="rId6"/>
          <a:stretch>
            <a:fillRect/>
          </a:stretch>
        </p:blipFill>
        <p:spPr>
          <a:xfrm>
            <a:off x="4838408" y="3011959"/>
            <a:ext cx="282475" cy="266536"/>
          </a:xfrm>
          <a:prstGeom prst="rect">
            <a:avLst/>
          </a:prstGeom>
          <a:ln w="12700">
            <a:miter lim="400000"/>
          </a:ln>
        </p:spPr>
      </p:pic>
      <p:pic>
        <p:nvPicPr>
          <p:cNvPr id="232" name="Picture 2" descr="Picture 2"/>
          <p:cNvPicPr>
            <a:picLocks noChangeAspect="1"/>
          </p:cNvPicPr>
          <p:nvPr/>
        </p:nvPicPr>
        <p:blipFill>
          <a:blip r:embed="rId6"/>
          <a:stretch>
            <a:fillRect/>
          </a:stretch>
        </p:blipFill>
        <p:spPr>
          <a:xfrm>
            <a:off x="5123982" y="3011959"/>
            <a:ext cx="282475" cy="266536"/>
          </a:xfrm>
          <a:prstGeom prst="rect">
            <a:avLst/>
          </a:prstGeom>
          <a:ln w="12700">
            <a:miter lim="400000"/>
          </a:ln>
        </p:spPr>
      </p:pic>
      <p:pic>
        <p:nvPicPr>
          <p:cNvPr id="233" name="Picture 2" descr="Picture 2"/>
          <p:cNvPicPr>
            <a:picLocks noChangeAspect="1"/>
          </p:cNvPicPr>
          <p:nvPr/>
        </p:nvPicPr>
        <p:blipFill>
          <a:blip r:embed="rId6"/>
          <a:stretch>
            <a:fillRect/>
          </a:stretch>
        </p:blipFill>
        <p:spPr>
          <a:xfrm>
            <a:off x="5406428" y="3012041"/>
            <a:ext cx="282475" cy="266536"/>
          </a:xfrm>
          <a:prstGeom prst="rect">
            <a:avLst/>
          </a:prstGeom>
          <a:ln w="12700">
            <a:miter lim="400000"/>
          </a:ln>
        </p:spPr>
      </p:pic>
      <p:pic>
        <p:nvPicPr>
          <p:cNvPr id="234" name="Picture 2" descr="Picture 2"/>
          <p:cNvPicPr>
            <a:picLocks noChangeAspect="1"/>
          </p:cNvPicPr>
          <p:nvPr/>
        </p:nvPicPr>
        <p:blipFill>
          <a:blip r:embed="rId6"/>
          <a:stretch>
            <a:fillRect/>
          </a:stretch>
        </p:blipFill>
        <p:spPr>
          <a:xfrm>
            <a:off x="2852107" y="3279428"/>
            <a:ext cx="282475" cy="266536"/>
          </a:xfrm>
          <a:prstGeom prst="rect">
            <a:avLst/>
          </a:prstGeom>
          <a:ln w="12700">
            <a:miter lim="400000"/>
          </a:ln>
        </p:spPr>
      </p:pic>
      <p:pic>
        <p:nvPicPr>
          <p:cNvPr id="235" name="Picture 2" descr="Picture 2"/>
          <p:cNvPicPr>
            <a:picLocks noChangeAspect="1"/>
          </p:cNvPicPr>
          <p:nvPr/>
        </p:nvPicPr>
        <p:blipFill>
          <a:blip r:embed="rId6"/>
          <a:stretch>
            <a:fillRect/>
          </a:stretch>
        </p:blipFill>
        <p:spPr>
          <a:xfrm>
            <a:off x="3135562" y="3279428"/>
            <a:ext cx="282475" cy="266536"/>
          </a:xfrm>
          <a:prstGeom prst="rect">
            <a:avLst/>
          </a:prstGeom>
          <a:ln w="12700">
            <a:miter lim="400000"/>
          </a:ln>
        </p:spPr>
      </p:pic>
      <p:pic>
        <p:nvPicPr>
          <p:cNvPr id="236" name="Picture 2" descr="Picture 2"/>
          <p:cNvPicPr>
            <a:picLocks noChangeAspect="1"/>
          </p:cNvPicPr>
          <p:nvPr/>
        </p:nvPicPr>
        <p:blipFill>
          <a:blip r:embed="rId6"/>
          <a:stretch>
            <a:fillRect/>
          </a:stretch>
        </p:blipFill>
        <p:spPr>
          <a:xfrm>
            <a:off x="3420025" y="3279428"/>
            <a:ext cx="282475" cy="266536"/>
          </a:xfrm>
          <a:prstGeom prst="rect">
            <a:avLst/>
          </a:prstGeom>
          <a:ln w="12700">
            <a:miter lim="400000"/>
          </a:ln>
        </p:spPr>
      </p:pic>
      <p:pic>
        <p:nvPicPr>
          <p:cNvPr id="237" name="Picture 2" descr="Picture 2"/>
          <p:cNvPicPr>
            <a:picLocks noChangeAspect="1"/>
          </p:cNvPicPr>
          <p:nvPr/>
        </p:nvPicPr>
        <p:blipFill>
          <a:blip r:embed="rId6"/>
          <a:stretch>
            <a:fillRect/>
          </a:stretch>
        </p:blipFill>
        <p:spPr>
          <a:xfrm>
            <a:off x="3705498" y="3279428"/>
            <a:ext cx="282475" cy="266536"/>
          </a:xfrm>
          <a:prstGeom prst="rect">
            <a:avLst/>
          </a:prstGeom>
          <a:ln w="12700">
            <a:miter lim="400000"/>
          </a:ln>
        </p:spPr>
      </p:pic>
      <p:pic>
        <p:nvPicPr>
          <p:cNvPr id="238" name="Picture 2" descr="Picture 2"/>
          <p:cNvPicPr>
            <a:picLocks noChangeAspect="1"/>
          </p:cNvPicPr>
          <p:nvPr/>
        </p:nvPicPr>
        <p:blipFill>
          <a:blip r:embed="rId6"/>
          <a:stretch>
            <a:fillRect/>
          </a:stretch>
        </p:blipFill>
        <p:spPr>
          <a:xfrm>
            <a:off x="3987944" y="3279345"/>
            <a:ext cx="282475" cy="266536"/>
          </a:xfrm>
          <a:prstGeom prst="rect">
            <a:avLst/>
          </a:prstGeom>
          <a:ln w="12700">
            <a:miter lim="400000"/>
          </a:ln>
        </p:spPr>
      </p:pic>
      <p:pic>
        <p:nvPicPr>
          <p:cNvPr id="239" name="Picture 2" descr="Picture 2"/>
          <p:cNvPicPr>
            <a:picLocks noChangeAspect="1"/>
          </p:cNvPicPr>
          <p:nvPr/>
        </p:nvPicPr>
        <p:blipFill>
          <a:blip r:embed="rId6"/>
          <a:stretch>
            <a:fillRect/>
          </a:stretch>
        </p:blipFill>
        <p:spPr>
          <a:xfrm>
            <a:off x="4275536" y="3279428"/>
            <a:ext cx="282475" cy="266536"/>
          </a:xfrm>
          <a:prstGeom prst="rect">
            <a:avLst/>
          </a:prstGeom>
          <a:ln w="12700">
            <a:miter lim="400000"/>
          </a:ln>
        </p:spPr>
      </p:pic>
      <p:pic>
        <p:nvPicPr>
          <p:cNvPr id="240" name="Picture 2" descr="Picture 2"/>
          <p:cNvPicPr>
            <a:picLocks noChangeAspect="1"/>
          </p:cNvPicPr>
          <p:nvPr/>
        </p:nvPicPr>
        <p:blipFill>
          <a:blip r:embed="rId6"/>
          <a:stretch>
            <a:fillRect/>
          </a:stretch>
        </p:blipFill>
        <p:spPr>
          <a:xfrm>
            <a:off x="4555963" y="3279345"/>
            <a:ext cx="282475" cy="266536"/>
          </a:xfrm>
          <a:prstGeom prst="rect">
            <a:avLst/>
          </a:prstGeom>
          <a:ln w="12700">
            <a:miter lim="400000"/>
          </a:ln>
        </p:spPr>
      </p:pic>
      <p:pic>
        <p:nvPicPr>
          <p:cNvPr id="241" name="Picture 2" descr="Picture 2"/>
          <p:cNvPicPr>
            <a:picLocks noChangeAspect="1"/>
          </p:cNvPicPr>
          <p:nvPr/>
        </p:nvPicPr>
        <p:blipFill>
          <a:blip r:embed="rId6"/>
          <a:stretch>
            <a:fillRect/>
          </a:stretch>
        </p:blipFill>
        <p:spPr>
          <a:xfrm>
            <a:off x="4838408" y="3279345"/>
            <a:ext cx="282475" cy="266536"/>
          </a:xfrm>
          <a:prstGeom prst="rect">
            <a:avLst/>
          </a:prstGeom>
          <a:ln w="12700">
            <a:miter lim="400000"/>
          </a:ln>
        </p:spPr>
      </p:pic>
      <p:pic>
        <p:nvPicPr>
          <p:cNvPr id="242" name="Picture 2" descr="Picture 2"/>
          <p:cNvPicPr>
            <a:picLocks noChangeAspect="1"/>
          </p:cNvPicPr>
          <p:nvPr/>
        </p:nvPicPr>
        <p:blipFill>
          <a:blip r:embed="rId6"/>
          <a:stretch>
            <a:fillRect/>
          </a:stretch>
        </p:blipFill>
        <p:spPr>
          <a:xfrm>
            <a:off x="5123982" y="3279345"/>
            <a:ext cx="282475" cy="266536"/>
          </a:xfrm>
          <a:prstGeom prst="rect">
            <a:avLst/>
          </a:prstGeom>
          <a:ln w="12700">
            <a:miter lim="400000"/>
          </a:ln>
        </p:spPr>
      </p:pic>
      <p:pic>
        <p:nvPicPr>
          <p:cNvPr id="243" name="Picture 2" descr="Picture 2"/>
          <p:cNvPicPr>
            <a:picLocks noChangeAspect="1"/>
          </p:cNvPicPr>
          <p:nvPr/>
        </p:nvPicPr>
        <p:blipFill>
          <a:blip r:embed="rId6"/>
          <a:stretch>
            <a:fillRect/>
          </a:stretch>
        </p:blipFill>
        <p:spPr>
          <a:xfrm>
            <a:off x="5406428" y="3279428"/>
            <a:ext cx="282475" cy="266536"/>
          </a:xfrm>
          <a:prstGeom prst="rect">
            <a:avLst/>
          </a:prstGeom>
          <a:ln w="12700">
            <a:miter lim="400000"/>
          </a:ln>
        </p:spPr>
      </p:pic>
      <p:pic>
        <p:nvPicPr>
          <p:cNvPr id="244" name="Picture 2" descr="Picture 2"/>
          <p:cNvPicPr>
            <a:picLocks noChangeAspect="1"/>
          </p:cNvPicPr>
          <p:nvPr/>
        </p:nvPicPr>
        <p:blipFill>
          <a:blip r:embed="rId6"/>
          <a:stretch>
            <a:fillRect/>
          </a:stretch>
        </p:blipFill>
        <p:spPr>
          <a:xfrm>
            <a:off x="2845877" y="3547581"/>
            <a:ext cx="282475" cy="266536"/>
          </a:xfrm>
          <a:prstGeom prst="rect">
            <a:avLst/>
          </a:prstGeom>
          <a:ln w="12700">
            <a:miter lim="400000"/>
          </a:ln>
        </p:spPr>
      </p:pic>
      <p:pic>
        <p:nvPicPr>
          <p:cNvPr id="245" name="Picture 2" descr="Picture 2"/>
          <p:cNvPicPr>
            <a:picLocks noChangeAspect="1"/>
          </p:cNvPicPr>
          <p:nvPr/>
        </p:nvPicPr>
        <p:blipFill>
          <a:blip r:embed="rId6"/>
          <a:stretch>
            <a:fillRect/>
          </a:stretch>
        </p:blipFill>
        <p:spPr>
          <a:xfrm>
            <a:off x="3129331" y="3547581"/>
            <a:ext cx="282475" cy="266536"/>
          </a:xfrm>
          <a:prstGeom prst="rect">
            <a:avLst/>
          </a:prstGeom>
          <a:ln w="12700">
            <a:miter lim="400000"/>
          </a:ln>
        </p:spPr>
      </p:pic>
      <p:pic>
        <p:nvPicPr>
          <p:cNvPr id="246" name="Picture 2" descr="Picture 2"/>
          <p:cNvPicPr>
            <a:picLocks noChangeAspect="1"/>
          </p:cNvPicPr>
          <p:nvPr/>
        </p:nvPicPr>
        <p:blipFill>
          <a:blip r:embed="rId6"/>
          <a:stretch>
            <a:fillRect/>
          </a:stretch>
        </p:blipFill>
        <p:spPr>
          <a:xfrm>
            <a:off x="3413795" y="3547581"/>
            <a:ext cx="282475" cy="266536"/>
          </a:xfrm>
          <a:prstGeom prst="rect">
            <a:avLst/>
          </a:prstGeom>
          <a:ln w="12700">
            <a:miter lim="400000"/>
          </a:ln>
        </p:spPr>
      </p:pic>
      <p:pic>
        <p:nvPicPr>
          <p:cNvPr id="247" name="Picture 2" descr="Picture 2"/>
          <p:cNvPicPr>
            <a:picLocks noChangeAspect="1"/>
          </p:cNvPicPr>
          <p:nvPr/>
        </p:nvPicPr>
        <p:blipFill>
          <a:blip r:embed="rId6"/>
          <a:stretch>
            <a:fillRect/>
          </a:stretch>
        </p:blipFill>
        <p:spPr>
          <a:xfrm>
            <a:off x="3699267" y="3547581"/>
            <a:ext cx="282475" cy="266536"/>
          </a:xfrm>
          <a:prstGeom prst="rect">
            <a:avLst/>
          </a:prstGeom>
          <a:ln w="12700">
            <a:miter lim="400000"/>
          </a:ln>
        </p:spPr>
      </p:pic>
      <p:pic>
        <p:nvPicPr>
          <p:cNvPr id="248" name="Picture 127" descr="Picture 127"/>
          <p:cNvPicPr>
            <a:picLocks noChangeAspect="1"/>
          </p:cNvPicPr>
          <p:nvPr/>
        </p:nvPicPr>
        <p:blipFill>
          <a:blip r:embed="rId4"/>
          <a:stretch>
            <a:fillRect/>
          </a:stretch>
        </p:blipFill>
        <p:spPr>
          <a:xfrm>
            <a:off x="6302565" y="66912"/>
            <a:ext cx="282476" cy="266537"/>
          </a:xfrm>
          <a:prstGeom prst="rect">
            <a:avLst/>
          </a:prstGeom>
          <a:ln w="12700">
            <a:miter lim="400000"/>
          </a:ln>
        </p:spPr>
      </p:pic>
      <p:pic>
        <p:nvPicPr>
          <p:cNvPr id="249" name="Picture 127" descr="Picture 127"/>
          <p:cNvPicPr>
            <a:picLocks noChangeAspect="1"/>
          </p:cNvPicPr>
          <p:nvPr/>
        </p:nvPicPr>
        <p:blipFill>
          <a:blip r:embed="rId4"/>
          <a:stretch>
            <a:fillRect/>
          </a:stretch>
        </p:blipFill>
        <p:spPr>
          <a:xfrm>
            <a:off x="6586970" y="66912"/>
            <a:ext cx="282476" cy="266537"/>
          </a:xfrm>
          <a:prstGeom prst="rect">
            <a:avLst/>
          </a:prstGeom>
          <a:ln w="12700">
            <a:miter lim="400000"/>
          </a:ln>
        </p:spPr>
      </p:pic>
      <p:pic>
        <p:nvPicPr>
          <p:cNvPr id="250" name="Picture 127" descr="Picture 127"/>
          <p:cNvPicPr>
            <a:picLocks noChangeAspect="1"/>
          </p:cNvPicPr>
          <p:nvPr/>
        </p:nvPicPr>
        <p:blipFill>
          <a:blip r:embed="rId4"/>
          <a:stretch>
            <a:fillRect/>
          </a:stretch>
        </p:blipFill>
        <p:spPr>
          <a:xfrm>
            <a:off x="6868466" y="66912"/>
            <a:ext cx="282476" cy="266537"/>
          </a:xfrm>
          <a:prstGeom prst="rect">
            <a:avLst/>
          </a:prstGeom>
          <a:ln w="12700">
            <a:miter lim="400000"/>
          </a:ln>
        </p:spPr>
      </p:pic>
      <p:pic>
        <p:nvPicPr>
          <p:cNvPr id="251" name="Picture 127" descr="Picture 127"/>
          <p:cNvPicPr>
            <a:picLocks noChangeAspect="1"/>
          </p:cNvPicPr>
          <p:nvPr/>
        </p:nvPicPr>
        <p:blipFill>
          <a:blip r:embed="rId4"/>
          <a:stretch>
            <a:fillRect/>
          </a:stretch>
        </p:blipFill>
        <p:spPr>
          <a:xfrm>
            <a:off x="7150911" y="66912"/>
            <a:ext cx="282476" cy="266537"/>
          </a:xfrm>
          <a:prstGeom prst="rect">
            <a:avLst/>
          </a:prstGeom>
          <a:ln w="12700">
            <a:miter lim="400000"/>
          </a:ln>
        </p:spPr>
      </p:pic>
      <p:pic>
        <p:nvPicPr>
          <p:cNvPr id="252" name="Picture 127" descr="Picture 127"/>
          <p:cNvPicPr>
            <a:picLocks noChangeAspect="1"/>
          </p:cNvPicPr>
          <p:nvPr/>
        </p:nvPicPr>
        <p:blipFill>
          <a:blip r:embed="rId4"/>
          <a:stretch>
            <a:fillRect/>
          </a:stretch>
        </p:blipFill>
        <p:spPr>
          <a:xfrm>
            <a:off x="7435315" y="66912"/>
            <a:ext cx="282476" cy="266537"/>
          </a:xfrm>
          <a:prstGeom prst="rect">
            <a:avLst/>
          </a:prstGeom>
          <a:ln w="12700">
            <a:miter lim="400000"/>
          </a:ln>
        </p:spPr>
      </p:pic>
      <p:pic>
        <p:nvPicPr>
          <p:cNvPr id="253" name="Picture 127" descr="Picture 127"/>
          <p:cNvPicPr>
            <a:picLocks noChangeAspect="1"/>
          </p:cNvPicPr>
          <p:nvPr/>
        </p:nvPicPr>
        <p:blipFill>
          <a:blip r:embed="rId4"/>
          <a:stretch>
            <a:fillRect/>
          </a:stretch>
        </p:blipFill>
        <p:spPr>
          <a:xfrm>
            <a:off x="7721958" y="66912"/>
            <a:ext cx="282476" cy="266537"/>
          </a:xfrm>
          <a:prstGeom prst="rect">
            <a:avLst/>
          </a:prstGeom>
          <a:ln w="12700">
            <a:miter lim="400000"/>
          </a:ln>
        </p:spPr>
      </p:pic>
      <p:pic>
        <p:nvPicPr>
          <p:cNvPr id="254" name="Picture 127" descr="Picture 127"/>
          <p:cNvPicPr>
            <a:picLocks noChangeAspect="1"/>
          </p:cNvPicPr>
          <p:nvPr/>
        </p:nvPicPr>
        <p:blipFill>
          <a:blip r:embed="rId4"/>
          <a:stretch>
            <a:fillRect/>
          </a:stretch>
        </p:blipFill>
        <p:spPr>
          <a:xfrm>
            <a:off x="8004403" y="66912"/>
            <a:ext cx="282476" cy="266537"/>
          </a:xfrm>
          <a:prstGeom prst="rect">
            <a:avLst/>
          </a:prstGeom>
          <a:ln w="12700">
            <a:miter lim="400000"/>
          </a:ln>
        </p:spPr>
      </p:pic>
      <p:pic>
        <p:nvPicPr>
          <p:cNvPr id="255" name="Picture 127" descr="Picture 127"/>
          <p:cNvPicPr>
            <a:picLocks noChangeAspect="1"/>
          </p:cNvPicPr>
          <p:nvPr/>
        </p:nvPicPr>
        <p:blipFill>
          <a:blip r:embed="rId4"/>
          <a:stretch>
            <a:fillRect/>
          </a:stretch>
        </p:blipFill>
        <p:spPr>
          <a:xfrm>
            <a:off x="8288808" y="66912"/>
            <a:ext cx="282476" cy="266537"/>
          </a:xfrm>
          <a:prstGeom prst="rect">
            <a:avLst/>
          </a:prstGeom>
          <a:ln w="12700">
            <a:miter lim="400000"/>
          </a:ln>
        </p:spPr>
      </p:pic>
      <p:pic>
        <p:nvPicPr>
          <p:cNvPr id="256" name="Picture 127" descr="Picture 127"/>
          <p:cNvPicPr>
            <a:picLocks noChangeAspect="1"/>
          </p:cNvPicPr>
          <p:nvPr/>
        </p:nvPicPr>
        <p:blipFill>
          <a:blip r:embed="rId4"/>
          <a:stretch>
            <a:fillRect/>
          </a:stretch>
        </p:blipFill>
        <p:spPr>
          <a:xfrm>
            <a:off x="8570303" y="66912"/>
            <a:ext cx="282476" cy="266537"/>
          </a:xfrm>
          <a:prstGeom prst="rect">
            <a:avLst/>
          </a:prstGeom>
          <a:ln w="12700">
            <a:miter lim="400000"/>
          </a:ln>
        </p:spPr>
      </p:pic>
      <p:pic>
        <p:nvPicPr>
          <p:cNvPr id="257" name="Picture 127" descr="Picture 127"/>
          <p:cNvPicPr>
            <a:picLocks noChangeAspect="1"/>
          </p:cNvPicPr>
          <p:nvPr/>
        </p:nvPicPr>
        <p:blipFill>
          <a:blip r:embed="rId4"/>
          <a:stretch>
            <a:fillRect/>
          </a:stretch>
        </p:blipFill>
        <p:spPr>
          <a:xfrm>
            <a:off x="6017855" y="334134"/>
            <a:ext cx="282476" cy="266537"/>
          </a:xfrm>
          <a:prstGeom prst="rect">
            <a:avLst/>
          </a:prstGeom>
          <a:ln w="12700">
            <a:miter lim="400000"/>
          </a:ln>
        </p:spPr>
      </p:pic>
      <p:pic>
        <p:nvPicPr>
          <p:cNvPr id="258" name="Picture 127" descr="Picture 127"/>
          <p:cNvPicPr>
            <a:picLocks noChangeAspect="1"/>
          </p:cNvPicPr>
          <p:nvPr/>
        </p:nvPicPr>
        <p:blipFill>
          <a:blip r:embed="rId4"/>
          <a:stretch>
            <a:fillRect/>
          </a:stretch>
        </p:blipFill>
        <p:spPr>
          <a:xfrm>
            <a:off x="6300300" y="334134"/>
            <a:ext cx="282476" cy="266537"/>
          </a:xfrm>
          <a:prstGeom prst="rect">
            <a:avLst/>
          </a:prstGeom>
          <a:ln w="12700">
            <a:miter lim="400000"/>
          </a:ln>
        </p:spPr>
      </p:pic>
      <p:pic>
        <p:nvPicPr>
          <p:cNvPr id="259" name="Picture 127" descr="Picture 127"/>
          <p:cNvPicPr>
            <a:picLocks noChangeAspect="1"/>
          </p:cNvPicPr>
          <p:nvPr/>
        </p:nvPicPr>
        <p:blipFill>
          <a:blip r:embed="rId4"/>
          <a:stretch>
            <a:fillRect/>
          </a:stretch>
        </p:blipFill>
        <p:spPr>
          <a:xfrm>
            <a:off x="6584705" y="334134"/>
            <a:ext cx="282476" cy="266537"/>
          </a:xfrm>
          <a:prstGeom prst="rect">
            <a:avLst/>
          </a:prstGeom>
          <a:ln w="12700">
            <a:miter lim="400000"/>
          </a:ln>
        </p:spPr>
      </p:pic>
      <p:pic>
        <p:nvPicPr>
          <p:cNvPr id="260" name="Picture 127" descr="Picture 127"/>
          <p:cNvPicPr>
            <a:picLocks noChangeAspect="1"/>
          </p:cNvPicPr>
          <p:nvPr/>
        </p:nvPicPr>
        <p:blipFill>
          <a:blip r:embed="rId4"/>
          <a:stretch>
            <a:fillRect/>
          </a:stretch>
        </p:blipFill>
        <p:spPr>
          <a:xfrm>
            <a:off x="6866200" y="334134"/>
            <a:ext cx="282476" cy="266537"/>
          </a:xfrm>
          <a:prstGeom prst="rect">
            <a:avLst/>
          </a:prstGeom>
          <a:ln w="12700">
            <a:miter lim="400000"/>
          </a:ln>
        </p:spPr>
      </p:pic>
      <p:pic>
        <p:nvPicPr>
          <p:cNvPr id="261" name="Picture 127" descr="Picture 127"/>
          <p:cNvPicPr>
            <a:picLocks noChangeAspect="1"/>
          </p:cNvPicPr>
          <p:nvPr/>
        </p:nvPicPr>
        <p:blipFill>
          <a:blip r:embed="rId4"/>
          <a:stretch>
            <a:fillRect/>
          </a:stretch>
        </p:blipFill>
        <p:spPr>
          <a:xfrm>
            <a:off x="7148645" y="334134"/>
            <a:ext cx="282476" cy="266537"/>
          </a:xfrm>
          <a:prstGeom prst="rect">
            <a:avLst/>
          </a:prstGeom>
          <a:ln w="12700">
            <a:miter lim="400000"/>
          </a:ln>
        </p:spPr>
      </p:pic>
      <p:pic>
        <p:nvPicPr>
          <p:cNvPr id="262" name="Picture 127" descr="Picture 127"/>
          <p:cNvPicPr>
            <a:picLocks noChangeAspect="1"/>
          </p:cNvPicPr>
          <p:nvPr/>
        </p:nvPicPr>
        <p:blipFill>
          <a:blip r:embed="rId4"/>
          <a:stretch>
            <a:fillRect/>
          </a:stretch>
        </p:blipFill>
        <p:spPr>
          <a:xfrm>
            <a:off x="7433050" y="334134"/>
            <a:ext cx="282476" cy="266537"/>
          </a:xfrm>
          <a:prstGeom prst="rect">
            <a:avLst/>
          </a:prstGeom>
          <a:ln w="12700">
            <a:miter lim="400000"/>
          </a:ln>
        </p:spPr>
      </p:pic>
      <p:pic>
        <p:nvPicPr>
          <p:cNvPr id="263" name="Picture 127" descr="Picture 127"/>
          <p:cNvPicPr>
            <a:picLocks noChangeAspect="1"/>
          </p:cNvPicPr>
          <p:nvPr/>
        </p:nvPicPr>
        <p:blipFill>
          <a:blip r:embed="rId4"/>
          <a:stretch>
            <a:fillRect/>
          </a:stretch>
        </p:blipFill>
        <p:spPr>
          <a:xfrm>
            <a:off x="7719692" y="334134"/>
            <a:ext cx="282476" cy="266537"/>
          </a:xfrm>
          <a:prstGeom prst="rect">
            <a:avLst/>
          </a:prstGeom>
          <a:ln w="12700">
            <a:miter lim="400000"/>
          </a:ln>
        </p:spPr>
      </p:pic>
      <p:pic>
        <p:nvPicPr>
          <p:cNvPr id="264" name="Picture 127" descr="Picture 127"/>
          <p:cNvPicPr>
            <a:picLocks noChangeAspect="1"/>
          </p:cNvPicPr>
          <p:nvPr/>
        </p:nvPicPr>
        <p:blipFill>
          <a:blip r:embed="rId4"/>
          <a:stretch>
            <a:fillRect/>
          </a:stretch>
        </p:blipFill>
        <p:spPr>
          <a:xfrm>
            <a:off x="8002137" y="334134"/>
            <a:ext cx="282476" cy="266537"/>
          </a:xfrm>
          <a:prstGeom prst="rect">
            <a:avLst/>
          </a:prstGeom>
          <a:ln w="12700">
            <a:miter lim="400000"/>
          </a:ln>
        </p:spPr>
      </p:pic>
      <p:pic>
        <p:nvPicPr>
          <p:cNvPr id="265" name="Picture 127" descr="Picture 127"/>
          <p:cNvPicPr>
            <a:picLocks noChangeAspect="1"/>
          </p:cNvPicPr>
          <p:nvPr/>
        </p:nvPicPr>
        <p:blipFill>
          <a:blip r:embed="rId4"/>
          <a:stretch>
            <a:fillRect/>
          </a:stretch>
        </p:blipFill>
        <p:spPr>
          <a:xfrm>
            <a:off x="8286542" y="334134"/>
            <a:ext cx="282476" cy="266537"/>
          </a:xfrm>
          <a:prstGeom prst="rect">
            <a:avLst/>
          </a:prstGeom>
          <a:ln w="12700">
            <a:miter lim="400000"/>
          </a:ln>
        </p:spPr>
      </p:pic>
      <p:pic>
        <p:nvPicPr>
          <p:cNvPr id="266" name="Picture 127" descr="Picture 127"/>
          <p:cNvPicPr>
            <a:picLocks noChangeAspect="1"/>
          </p:cNvPicPr>
          <p:nvPr/>
        </p:nvPicPr>
        <p:blipFill>
          <a:blip r:embed="rId4"/>
          <a:stretch>
            <a:fillRect/>
          </a:stretch>
        </p:blipFill>
        <p:spPr>
          <a:xfrm>
            <a:off x="8568038" y="334134"/>
            <a:ext cx="282476" cy="266537"/>
          </a:xfrm>
          <a:prstGeom prst="rect">
            <a:avLst/>
          </a:prstGeom>
          <a:ln w="12700">
            <a:miter lim="400000"/>
          </a:ln>
        </p:spPr>
      </p:pic>
      <p:pic>
        <p:nvPicPr>
          <p:cNvPr id="267" name="Picture 127" descr="Picture 127"/>
          <p:cNvPicPr>
            <a:picLocks noChangeAspect="1"/>
          </p:cNvPicPr>
          <p:nvPr/>
        </p:nvPicPr>
        <p:blipFill>
          <a:blip r:embed="rId4"/>
          <a:stretch>
            <a:fillRect/>
          </a:stretch>
        </p:blipFill>
        <p:spPr>
          <a:xfrm>
            <a:off x="6017855" y="602204"/>
            <a:ext cx="282476" cy="266537"/>
          </a:xfrm>
          <a:prstGeom prst="rect">
            <a:avLst/>
          </a:prstGeom>
          <a:ln w="12700">
            <a:miter lim="400000"/>
          </a:ln>
        </p:spPr>
      </p:pic>
      <p:pic>
        <p:nvPicPr>
          <p:cNvPr id="268" name="Picture 127" descr="Picture 127"/>
          <p:cNvPicPr>
            <a:picLocks noChangeAspect="1"/>
          </p:cNvPicPr>
          <p:nvPr/>
        </p:nvPicPr>
        <p:blipFill>
          <a:blip r:embed="rId4"/>
          <a:stretch>
            <a:fillRect/>
          </a:stretch>
        </p:blipFill>
        <p:spPr>
          <a:xfrm>
            <a:off x="6300300" y="602204"/>
            <a:ext cx="282476" cy="266537"/>
          </a:xfrm>
          <a:prstGeom prst="rect">
            <a:avLst/>
          </a:prstGeom>
          <a:ln w="12700">
            <a:miter lim="400000"/>
          </a:ln>
        </p:spPr>
      </p:pic>
      <p:pic>
        <p:nvPicPr>
          <p:cNvPr id="269" name="Picture 127" descr="Picture 127"/>
          <p:cNvPicPr>
            <a:picLocks noChangeAspect="1"/>
          </p:cNvPicPr>
          <p:nvPr/>
        </p:nvPicPr>
        <p:blipFill>
          <a:blip r:embed="rId4"/>
          <a:stretch>
            <a:fillRect/>
          </a:stretch>
        </p:blipFill>
        <p:spPr>
          <a:xfrm>
            <a:off x="6584705" y="602204"/>
            <a:ext cx="282476" cy="266537"/>
          </a:xfrm>
          <a:prstGeom prst="rect">
            <a:avLst/>
          </a:prstGeom>
          <a:ln w="12700">
            <a:miter lim="400000"/>
          </a:ln>
        </p:spPr>
      </p:pic>
      <p:pic>
        <p:nvPicPr>
          <p:cNvPr id="270" name="Picture 127" descr="Picture 127"/>
          <p:cNvPicPr>
            <a:picLocks noChangeAspect="1"/>
          </p:cNvPicPr>
          <p:nvPr/>
        </p:nvPicPr>
        <p:blipFill>
          <a:blip r:embed="rId4"/>
          <a:stretch>
            <a:fillRect/>
          </a:stretch>
        </p:blipFill>
        <p:spPr>
          <a:xfrm>
            <a:off x="6866200" y="602204"/>
            <a:ext cx="282476" cy="266537"/>
          </a:xfrm>
          <a:prstGeom prst="rect">
            <a:avLst/>
          </a:prstGeom>
          <a:ln w="12700">
            <a:miter lim="400000"/>
          </a:ln>
        </p:spPr>
      </p:pic>
      <p:pic>
        <p:nvPicPr>
          <p:cNvPr id="271" name="Picture 127" descr="Picture 127"/>
          <p:cNvPicPr>
            <a:picLocks noChangeAspect="1"/>
          </p:cNvPicPr>
          <p:nvPr/>
        </p:nvPicPr>
        <p:blipFill>
          <a:blip r:embed="rId4"/>
          <a:stretch>
            <a:fillRect/>
          </a:stretch>
        </p:blipFill>
        <p:spPr>
          <a:xfrm>
            <a:off x="7148645" y="602204"/>
            <a:ext cx="282476" cy="266537"/>
          </a:xfrm>
          <a:prstGeom prst="rect">
            <a:avLst/>
          </a:prstGeom>
          <a:ln w="12700">
            <a:miter lim="400000"/>
          </a:ln>
        </p:spPr>
      </p:pic>
      <p:pic>
        <p:nvPicPr>
          <p:cNvPr id="272" name="Picture 127" descr="Picture 127"/>
          <p:cNvPicPr>
            <a:picLocks noChangeAspect="1"/>
          </p:cNvPicPr>
          <p:nvPr/>
        </p:nvPicPr>
        <p:blipFill>
          <a:blip r:embed="rId4"/>
          <a:stretch>
            <a:fillRect/>
          </a:stretch>
        </p:blipFill>
        <p:spPr>
          <a:xfrm>
            <a:off x="7433050" y="602204"/>
            <a:ext cx="282476" cy="266537"/>
          </a:xfrm>
          <a:prstGeom prst="rect">
            <a:avLst/>
          </a:prstGeom>
          <a:ln w="12700">
            <a:miter lim="400000"/>
          </a:ln>
        </p:spPr>
      </p:pic>
      <p:pic>
        <p:nvPicPr>
          <p:cNvPr id="273" name="Picture 127" descr="Picture 127"/>
          <p:cNvPicPr>
            <a:picLocks noChangeAspect="1"/>
          </p:cNvPicPr>
          <p:nvPr/>
        </p:nvPicPr>
        <p:blipFill>
          <a:blip r:embed="rId4"/>
          <a:stretch>
            <a:fillRect/>
          </a:stretch>
        </p:blipFill>
        <p:spPr>
          <a:xfrm>
            <a:off x="7719692" y="602204"/>
            <a:ext cx="282476" cy="266537"/>
          </a:xfrm>
          <a:prstGeom prst="rect">
            <a:avLst/>
          </a:prstGeom>
          <a:ln w="12700">
            <a:miter lim="400000"/>
          </a:ln>
        </p:spPr>
      </p:pic>
      <p:pic>
        <p:nvPicPr>
          <p:cNvPr id="274" name="Picture 127" descr="Picture 127"/>
          <p:cNvPicPr>
            <a:picLocks noChangeAspect="1"/>
          </p:cNvPicPr>
          <p:nvPr/>
        </p:nvPicPr>
        <p:blipFill>
          <a:blip r:embed="rId4"/>
          <a:stretch>
            <a:fillRect/>
          </a:stretch>
        </p:blipFill>
        <p:spPr>
          <a:xfrm>
            <a:off x="8002137" y="602204"/>
            <a:ext cx="282476" cy="266537"/>
          </a:xfrm>
          <a:prstGeom prst="rect">
            <a:avLst/>
          </a:prstGeom>
          <a:ln w="12700">
            <a:miter lim="400000"/>
          </a:ln>
        </p:spPr>
      </p:pic>
      <p:pic>
        <p:nvPicPr>
          <p:cNvPr id="275" name="Picture 127" descr="Picture 127"/>
          <p:cNvPicPr>
            <a:picLocks noChangeAspect="1"/>
          </p:cNvPicPr>
          <p:nvPr/>
        </p:nvPicPr>
        <p:blipFill>
          <a:blip r:embed="rId4"/>
          <a:stretch>
            <a:fillRect/>
          </a:stretch>
        </p:blipFill>
        <p:spPr>
          <a:xfrm>
            <a:off x="8286542" y="602204"/>
            <a:ext cx="282476" cy="266537"/>
          </a:xfrm>
          <a:prstGeom prst="rect">
            <a:avLst/>
          </a:prstGeom>
          <a:ln w="12700">
            <a:miter lim="400000"/>
          </a:ln>
        </p:spPr>
      </p:pic>
      <p:pic>
        <p:nvPicPr>
          <p:cNvPr id="276" name="Picture 127" descr="Picture 127"/>
          <p:cNvPicPr>
            <a:picLocks noChangeAspect="1"/>
          </p:cNvPicPr>
          <p:nvPr/>
        </p:nvPicPr>
        <p:blipFill>
          <a:blip r:embed="rId4"/>
          <a:stretch>
            <a:fillRect/>
          </a:stretch>
        </p:blipFill>
        <p:spPr>
          <a:xfrm>
            <a:off x="8568038" y="602204"/>
            <a:ext cx="282476" cy="266537"/>
          </a:xfrm>
          <a:prstGeom prst="rect">
            <a:avLst/>
          </a:prstGeom>
          <a:ln w="12700">
            <a:miter lim="400000"/>
          </a:ln>
        </p:spPr>
      </p:pic>
      <p:pic>
        <p:nvPicPr>
          <p:cNvPr id="277" name="Picture 127" descr="Picture 127"/>
          <p:cNvPicPr>
            <a:picLocks noChangeAspect="1"/>
          </p:cNvPicPr>
          <p:nvPr/>
        </p:nvPicPr>
        <p:blipFill>
          <a:blip r:embed="rId4"/>
          <a:stretch>
            <a:fillRect/>
          </a:stretch>
        </p:blipFill>
        <p:spPr>
          <a:xfrm>
            <a:off x="6020120" y="869767"/>
            <a:ext cx="282476" cy="266537"/>
          </a:xfrm>
          <a:prstGeom prst="rect">
            <a:avLst/>
          </a:prstGeom>
          <a:ln w="12700">
            <a:miter lim="400000"/>
          </a:ln>
        </p:spPr>
      </p:pic>
      <p:pic>
        <p:nvPicPr>
          <p:cNvPr id="278" name="Picture 127" descr="Picture 127"/>
          <p:cNvPicPr>
            <a:picLocks noChangeAspect="1"/>
          </p:cNvPicPr>
          <p:nvPr/>
        </p:nvPicPr>
        <p:blipFill>
          <a:blip r:embed="rId4"/>
          <a:stretch>
            <a:fillRect/>
          </a:stretch>
        </p:blipFill>
        <p:spPr>
          <a:xfrm>
            <a:off x="6302565" y="869767"/>
            <a:ext cx="282476" cy="266537"/>
          </a:xfrm>
          <a:prstGeom prst="rect">
            <a:avLst/>
          </a:prstGeom>
          <a:ln w="12700">
            <a:miter lim="400000"/>
          </a:ln>
        </p:spPr>
      </p:pic>
      <p:pic>
        <p:nvPicPr>
          <p:cNvPr id="279" name="Picture 127" descr="Picture 127"/>
          <p:cNvPicPr>
            <a:picLocks noChangeAspect="1"/>
          </p:cNvPicPr>
          <p:nvPr/>
        </p:nvPicPr>
        <p:blipFill>
          <a:blip r:embed="rId4"/>
          <a:stretch>
            <a:fillRect/>
          </a:stretch>
        </p:blipFill>
        <p:spPr>
          <a:xfrm>
            <a:off x="6586970" y="869767"/>
            <a:ext cx="282476" cy="266537"/>
          </a:xfrm>
          <a:prstGeom prst="rect">
            <a:avLst/>
          </a:prstGeom>
          <a:ln w="12700">
            <a:miter lim="400000"/>
          </a:ln>
        </p:spPr>
      </p:pic>
      <p:pic>
        <p:nvPicPr>
          <p:cNvPr id="280" name="Picture 127" descr="Picture 127"/>
          <p:cNvPicPr>
            <a:picLocks noChangeAspect="1"/>
          </p:cNvPicPr>
          <p:nvPr/>
        </p:nvPicPr>
        <p:blipFill>
          <a:blip r:embed="rId4"/>
          <a:stretch>
            <a:fillRect/>
          </a:stretch>
        </p:blipFill>
        <p:spPr>
          <a:xfrm>
            <a:off x="6868465" y="869767"/>
            <a:ext cx="282476" cy="266537"/>
          </a:xfrm>
          <a:prstGeom prst="rect">
            <a:avLst/>
          </a:prstGeom>
          <a:ln w="12700">
            <a:miter lim="400000"/>
          </a:ln>
        </p:spPr>
      </p:pic>
      <p:pic>
        <p:nvPicPr>
          <p:cNvPr id="281" name="Picture 127" descr="Picture 127"/>
          <p:cNvPicPr>
            <a:picLocks noChangeAspect="1"/>
          </p:cNvPicPr>
          <p:nvPr/>
        </p:nvPicPr>
        <p:blipFill>
          <a:blip r:embed="rId4"/>
          <a:stretch>
            <a:fillRect/>
          </a:stretch>
        </p:blipFill>
        <p:spPr>
          <a:xfrm>
            <a:off x="7150910" y="869767"/>
            <a:ext cx="282476" cy="266537"/>
          </a:xfrm>
          <a:prstGeom prst="rect">
            <a:avLst/>
          </a:prstGeom>
          <a:ln w="12700">
            <a:miter lim="400000"/>
          </a:ln>
        </p:spPr>
      </p:pic>
      <p:pic>
        <p:nvPicPr>
          <p:cNvPr id="282" name="Picture 127" descr="Picture 127"/>
          <p:cNvPicPr>
            <a:picLocks noChangeAspect="1"/>
          </p:cNvPicPr>
          <p:nvPr/>
        </p:nvPicPr>
        <p:blipFill>
          <a:blip r:embed="rId4"/>
          <a:stretch>
            <a:fillRect/>
          </a:stretch>
        </p:blipFill>
        <p:spPr>
          <a:xfrm>
            <a:off x="7435315" y="869767"/>
            <a:ext cx="282476" cy="266537"/>
          </a:xfrm>
          <a:prstGeom prst="rect">
            <a:avLst/>
          </a:prstGeom>
          <a:ln w="12700">
            <a:miter lim="400000"/>
          </a:ln>
        </p:spPr>
      </p:pic>
      <p:pic>
        <p:nvPicPr>
          <p:cNvPr id="283" name="Picture 127" descr="Picture 127"/>
          <p:cNvPicPr>
            <a:picLocks noChangeAspect="1"/>
          </p:cNvPicPr>
          <p:nvPr/>
        </p:nvPicPr>
        <p:blipFill>
          <a:blip r:embed="rId4"/>
          <a:stretch>
            <a:fillRect/>
          </a:stretch>
        </p:blipFill>
        <p:spPr>
          <a:xfrm>
            <a:off x="7721957" y="869767"/>
            <a:ext cx="282476" cy="266537"/>
          </a:xfrm>
          <a:prstGeom prst="rect">
            <a:avLst/>
          </a:prstGeom>
          <a:ln w="12700">
            <a:miter lim="400000"/>
          </a:ln>
        </p:spPr>
      </p:pic>
      <p:pic>
        <p:nvPicPr>
          <p:cNvPr id="284" name="Picture 127" descr="Picture 127"/>
          <p:cNvPicPr>
            <a:picLocks noChangeAspect="1"/>
          </p:cNvPicPr>
          <p:nvPr/>
        </p:nvPicPr>
        <p:blipFill>
          <a:blip r:embed="rId4"/>
          <a:stretch>
            <a:fillRect/>
          </a:stretch>
        </p:blipFill>
        <p:spPr>
          <a:xfrm>
            <a:off x="8004402" y="869767"/>
            <a:ext cx="282476" cy="266537"/>
          </a:xfrm>
          <a:prstGeom prst="rect">
            <a:avLst/>
          </a:prstGeom>
          <a:ln w="12700">
            <a:miter lim="400000"/>
          </a:ln>
        </p:spPr>
      </p:pic>
      <p:pic>
        <p:nvPicPr>
          <p:cNvPr id="285" name="Picture 127" descr="Picture 127"/>
          <p:cNvPicPr>
            <a:picLocks noChangeAspect="1"/>
          </p:cNvPicPr>
          <p:nvPr/>
        </p:nvPicPr>
        <p:blipFill>
          <a:blip r:embed="rId4"/>
          <a:stretch>
            <a:fillRect/>
          </a:stretch>
        </p:blipFill>
        <p:spPr>
          <a:xfrm>
            <a:off x="8288807" y="869767"/>
            <a:ext cx="282476" cy="266537"/>
          </a:xfrm>
          <a:prstGeom prst="rect">
            <a:avLst/>
          </a:prstGeom>
          <a:ln w="12700">
            <a:miter lim="400000"/>
          </a:ln>
        </p:spPr>
      </p:pic>
      <p:pic>
        <p:nvPicPr>
          <p:cNvPr id="286" name="Picture 127" descr="Picture 127"/>
          <p:cNvPicPr>
            <a:picLocks noChangeAspect="1"/>
          </p:cNvPicPr>
          <p:nvPr/>
        </p:nvPicPr>
        <p:blipFill>
          <a:blip r:embed="rId4"/>
          <a:stretch>
            <a:fillRect/>
          </a:stretch>
        </p:blipFill>
        <p:spPr>
          <a:xfrm>
            <a:off x="8570303" y="869767"/>
            <a:ext cx="282476" cy="266537"/>
          </a:xfrm>
          <a:prstGeom prst="rect">
            <a:avLst/>
          </a:prstGeom>
          <a:ln w="12700">
            <a:miter lim="400000"/>
          </a:ln>
        </p:spPr>
      </p:pic>
      <p:pic>
        <p:nvPicPr>
          <p:cNvPr id="287" name="Picture 127" descr="Picture 127"/>
          <p:cNvPicPr>
            <a:picLocks noChangeAspect="1"/>
          </p:cNvPicPr>
          <p:nvPr/>
        </p:nvPicPr>
        <p:blipFill>
          <a:blip r:embed="rId4"/>
          <a:stretch>
            <a:fillRect/>
          </a:stretch>
        </p:blipFill>
        <p:spPr>
          <a:xfrm>
            <a:off x="6017855" y="1136989"/>
            <a:ext cx="282476" cy="266537"/>
          </a:xfrm>
          <a:prstGeom prst="rect">
            <a:avLst/>
          </a:prstGeom>
          <a:ln w="12700">
            <a:miter lim="400000"/>
          </a:ln>
        </p:spPr>
      </p:pic>
      <p:pic>
        <p:nvPicPr>
          <p:cNvPr id="288" name="Picture 127" descr="Picture 127"/>
          <p:cNvPicPr>
            <a:picLocks noChangeAspect="1"/>
          </p:cNvPicPr>
          <p:nvPr/>
        </p:nvPicPr>
        <p:blipFill>
          <a:blip r:embed="rId4"/>
          <a:stretch>
            <a:fillRect/>
          </a:stretch>
        </p:blipFill>
        <p:spPr>
          <a:xfrm>
            <a:off x="6300300" y="1136989"/>
            <a:ext cx="282476" cy="266537"/>
          </a:xfrm>
          <a:prstGeom prst="rect">
            <a:avLst/>
          </a:prstGeom>
          <a:ln w="12700">
            <a:miter lim="400000"/>
          </a:ln>
        </p:spPr>
      </p:pic>
      <p:pic>
        <p:nvPicPr>
          <p:cNvPr id="289" name="Picture 127" descr="Picture 127"/>
          <p:cNvPicPr>
            <a:picLocks noChangeAspect="1"/>
          </p:cNvPicPr>
          <p:nvPr/>
        </p:nvPicPr>
        <p:blipFill>
          <a:blip r:embed="rId4"/>
          <a:stretch>
            <a:fillRect/>
          </a:stretch>
        </p:blipFill>
        <p:spPr>
          <a:xfrm>
            <a:off x="6584705" y="1136989"/>
            <a:ext cx="282476" cy="266537"/>
          </a:xfrm>
          <a:prstGeom prst="rect">
            <a:avLst/>
          </a:prstGeom>
          <a:ln w="12700">
            <a:miter lim="400000"/>
          </a:ln>
        </p:spPr>
      </p:pic>
      <p:pic>
        <p:nvPicPr>
          <p:cNvPr id="290" name="Picture 127" descr="Picture 127"/>
          <p:cNvPicPr>
            <a:picLocks noChangeAspect="1"/>
          </p:cNvPicPr>
          <p:nvPr/>
        </p:nvPicPr>
        <p:blipFill>
          <a:blip r:embed="rId4"/>
          <a:stretch>
            <a:fillRect/>
          </a:stretch>
        </p:blipFill>
        <p:spPr>
          <a:xfrm>
            <a:off x="6866200" y="1136989"/>
            <a:ext cx="282476" cy="266537"/>
          </a:xfrm>
          <a:prstGeom prst="rect">
            <a:avLst/>
          </a:prstGeom>
          <a:ln w="12700">
            <a:miter lim="400000"/>
          </a:ln>
        </p:spPr>
      </p:pic>
      <p:pic>
        <p:nvPicPr>
          <p:cNvPr id="291" name="Picture 127" descr="Picture 127"/>
          <p:cNvPicPr>
            <a:picLocks noChangeAspect="1"/>
          </p:cNvPicPr>
          <p:nvPr/>
        </p:nvPicPr>
        <p:blipFill>
          <a:blip r:embed="rId4"/>
          <a:stretch>
            <a:fillRect/>
          </a:stretch>
        </p:blipFill>
        <p:spPr>
          <a:xfrm>
            <a:off x="7148645" y="1136989"/>
            <a:ext cx="282476" cy="266537"/>
          </a:xfrm>
          <a:prstGeom prst="rect">
            <a:avLst/>
          </a:prstGeom>
          <a:ln w="12700">
            <a:miter lim="400000"/>
          </a:ln>
        </p:spPr>
      </p:pic>
      <p:pic>
        <p:nvPicPr>
          <p:cNvPr id="292" name="Picture 127" descr="Picture 127"/>
          <p:cNvPicPr>
            <a:picLocks noChangeAspect="1"/>
          </p:cNvPicPr>
          <p:nvPr/>
        </p:nvPicPr>
        <p:blipFill>
          <a:blip r:embed="rId4"/>
          <a:stretch>
            <a:fillRect/>
          </a:stretch>
        </p:blipFill>
        <p:spPr>
          <a:xfrm>
            <a:off x="7433050" y="1136989"/>
            <a:ext cx="282476" cy="266537"/>
          </a:xfrm>
          <a:prstGeom prst="rect">
            <a:avLst/>
          </a:prstGeom>
          <a:ln w="12700">
            <a:miter lim="400000"/>
          </a:ln>
        </p:spPr>
      </p:pic>
      <p:pic>
        <p:nvPicPr>
          <p:cNvPr id="293" name="Picture 127" descr="Picture 127"/>
          <p:cNvPicPr>
            <a:picLocks noChangeAspect="1"/>
          </p:cNvPicPr>
          <p:nvPr/>
        </p:nvPicPr>
        <p:blipFill>
          <a:blip r:embed="rId4"/>
          <a:stretch>
            <a:fillRect/>
          </a:stretch>
        </p:blipFill>
        <p:spPr>
          <a:xfrm>
            <a:off x="7719692" y="1136989"/>
            <a:ext cx="282476" cy="266537"/>
          </a:xfrm>
          <a:prstGeom prst="rect">
            <a:avLst/>
          </a:prstGeom>
          <a:ln w="12700">
            <a:miter lim="400000"/>
          </a:ln>
        </p:spPr>
      </p:pic>
      <p:pic>
        <p:nvPicPr>
          <p:cNvPr id="294" name="Picture 127" descr="Picture 127"/>
          <p:cNvPicPr>
            <a:picLocks noChangeAspect="1"/>
          </p:cNvPicPr>
          <p:nvPr/>
        </p:nvPicPr>
        <p:blipFill>
          <a:blip r:embed="rId4"/>
          <a:stretch>
            <a:fillRect/>
          </a:stretch>
        </p:blipFill>
        <p:spPr>
          <a:xfrm>
            <a:off x="8002137" y="1136989"/>
            <a:ext cx="282476" cy="266537"/>
          </a:xfrm>
          <a:prstGeom prst="rect">
            <a:avLst/>
          </a:prstGeom>
          <a:ln w="12700">
            <a:miter lim="400000"/>
          </a:ln>
        </p:spPr>
      </p:pic>
      <p:pic>
        <p:nvPicPr>
          <p:cNvPr id="295" name="Picture 127" descr="Picture 127"/>
          <p:cNvPicPr>
            <a:picLocks noChangeAspect="1"/>
          </p:cNvPicPr>
          <p:nvPr/>
        </p:nvPicPr>
        <p:blipFill>
          <a:blip r:embed="rId4"/>
          <a:stretch>
            <a:fillRect/>
          </a:stretch>
        </p:blipFill>
        <p:spPr>
          <a:xfrm>
            <a:off x="8286542" y="1136989"/>
            <a:ext cx="282476" cy="266537"/>
          </a:xfrm>
          <a:prstGeom prst="rect">
            <a:avLst/>
          </a:prstGeom>
          <a:ln w="12700">
            <a:miter lim="400000"/>
          </a:ln>
        </p:spPr>
      </p:pic>
      <p:pic>
        <p:nvPicPr>
          <p:cNvPr id="296" name="Picture 127" descr="Picture 127"/>
          <p:cNvPicPr>
            <a:picLocks noChangeAspect="1"/>
          </p:cNvPicPr>
          <p:nvPr/>
        </p:nvPicPr>
        <p:blipFill>
          <a:blip r:embed="rId4"/>
          <a:stretch>
            <a:fillRect/>
          </a:stretch>
        </p:blipFill>
        <p:spPr>
          <a:xfrm>
            <a:off x="8568038" y="1136989"/>
            <a:ext cx="282476" cy="266537"/>
          </a:xfrm>
          <a:prstGeom prst="rect">
            <a:avLst/>
          </a:prstGeom>
          <a:ln w="12700">
            <a:miter lim="400000"/>
          </a:ln>
        </p:spPr>
      </p:pic>
      <p:pic>
        <p:nvPicPr>
          <p:cNvPr id="297" name="Picture 127" descr="Picture 127"/>
          <p:cNvPicPr>
            <a:picLocks noChangeAspect="1"/>
          </p:cNvPicPr>
          <p:nvPr/>
        </p:nvPicPr>
        <p:blipFill>
          <a:blip r:embed="rId4"/>
          <a:stretch>
            <a:fillRect/>
          </a:stretch>
        </p:blipFill>
        <p:spPr>
          <a:xfrm>
            <a:off x="6017855" y="1405059"/>
            <a:ext cx="282476" cy="266537"/>
          </a:xfrm>
          <a:prstGeom prst="rect">
            <a:avLst/>
          </a:prstGeom>
          <a:ln w="12700">
            <a:miter lim="400000"/>
          </a:ln>
        </p:spPr>
      </p:pic>
      <p:pic>
        <p:nvPicPr>
          <p:cNvPr id="298" name="Picture 127" descr="Picture 127"/>
          <p:cNvPicPr>
            <a:picLocks noChangeAspect="1"/>
          </p:cNvPicPr>
          <p:nvPr/>
        </p:nvPicPr>
        <p:blipFill>
          <a:blip r:embed="rId4"/>
          <a:stretch>
            <a:fillRect/>
          </a:stretch>
        </p:blipFill>
        <p:spPr>
          <a:xfrm>
            <a:off x="6300300" y="1405059"/>
            <a:ext cx="282476" cy="266537"/>
          </a:xfrm>
          <a:prstGeom prst="rect">
            <a:avLst/>
          </a:prstGeom>
          <a:ln w="12700">
            <a:miter lim="400000"/>
          </a:ln>
        </p:spPr>
      </p:pic>
      <p:pic>
        <p:nvPicPr>
          <p:cNvPr id="299" name="Picture 127" descr="Picture 127"/>
          <p:cNvPicPr>
            <a:picLocks noChangeAspect="1"/>
          </p:cNvPicPr>
          <p:nvPr/>
        </p:nvPicPr>
        <p:blipFill>
          <a:blip r:embed="rId4"/>
          <a:stretch>
            <a:fillRect/>
          </a:stretch>
        </p:blipFill>
        <p:spPr>
          <a:xfrm>
            <a:off x="6584705" y="1405059"/>
            <a:ext cx="282476" cy="266537"/>
          </a:xfrm>
          <a:prstGeom prst="rect">
            <a:avLst/>
          </a:prstGeom>
          <a:ln w="12700">
            <a:miter lim="400000"/>
          </a:ln>
        </p:spPr>
      </p:pic>
      <p:pic>
        <p:nvPicPr>
          <p:cNvPr id="300" name="Picture 127" descr="Picture 127"/>
          <p:cNvPicPr>
            <a:picLocks noChangeAspect="1"/>
          </p:cNvPicPr>
          <p:nvPr/>
        </p:nvPicPr>
        <p:blipFill>
          <a:blip r:embed="rId4"/>
          <a:stretch>
            <a:fillRect/>
          </a:stretch>
        </p:blipFill>
        <p:spPr>
          <a:xfrm>
            <a:off x="6866200" y="1405059"/>
            <a:ext cx="282476" cy="266537"/>
          </a:xfrm>
          <a:prstGeom prst="rect">
            <a:avLst/>
          </a:prstGeom>
          <a:ln w="12700">
            <a:miter lim="400000"/>
          </a:ln>
        </p:spPr>
      </p:pic>
      <p:pic>
        <p:nvPicPr>
          <p:cNvPr id="301" name="Picture 127" descr="Picture 127"/>
          <p:cNvPicPr>
            <a:picLocks noChangeAspect="1"/>
          </p:cNvPicPr>
          <p:nvPr/>
        </p:nvPicPr>
        <p:blipFill>
          <a:blip r:embed="rId4"/>
          <a:stretch>
            <a:fillRect/>
          </a:stretch>
        </p:blipFill>
        <p:spPr>
          <a:xfrm>
            <a:off x="7148645" y="1405059"/>
            <a:ext cx="282476" cy="266537"/>
          </a:xfrm>
          <a:prstGeom prst="rect">
            <a:avLst/>
          </a:prstGeom>
          <a:ln w="12700">
            <a:miter lim="400000"/>
          </a:ln>
        </p:spPr>
      </p:pic>
      <p:pic>
        <p:nvPicPr>
          <p:cNvPr id="302" name="Picture 127" descr="Picture 127"/>
          <p:cNvPicPr>
            <a:picLocks noChangeAspect="1"/>
          </p:cNvPicPr>
          <p:nvPr/>
        </p:nvPicPr>
        <p:blipFill>
          <a:blip r:embed="rId4"/>
          <a:stretch>
            <a:fillRect/>
          </a:stretch>
        </p:blipFill>
        <p:spPr>
          <a:xfrm>
            <a:off x="7433050" y="1405059"/>
            <a:ext cx="282476" cy="266537"/>
          </a:xfrm>
          <a:prstGeom prst="rect">
            <a:avLst/>
          </a:prstGeom>
          <a:ln w="12700">
            <a:miter lim="400000"/>
          </a:ln>
        </p:spPr>
      </p:pic>
      <p:pic>
        <p:nvPicPr>
          <p:cNvPr id="303" name="Picture 127" descr="Picture 127"/>
          <p:cNvPicPr>
            <a:picLocks noChangeAspect="1"/>
          </p:cNvPicPr>
          <p:nvPr/>
        </p:nvPicPr>
        <p:blipFill>
          <a:blip r:embed="rId4"/>
          <a:stretch>
            <a:fillRect/>
          </a:stretch>
        </p:blipFill>
        <p:spPr>
          <a:xfrm>
            <a:off x="7719692" y="1405059"/>
            <a:ext cx="282476" cy="266537"/>
          </a:xfrm>
          <a:prstGeom prst="rect">
            <a:avLst/>
          </a:prstGeom>
          <a:ln w="12700">
            <a:miter lim="400000"/>
          </a:ln>
        </p:spPr>
      </p:pic>
      <p:pic>
        <p:nvPicPr>
          <p:cNvPr id="304" name="Picture 127" descr="Picture 127"/>
          <p:cNvPicPr>
            <a:picLocks noChangeAspect="1"/>
          </p:cNvPicPr>
          <p:nvPr/>
        </p:nvPicPr>
        <p:blipFill>
          <a:blip r:embed="rId4"/>
          <a:stretch>
            <a:fillRect/>
          </a:stretch>
        </p:blipFill>
        <p:spPr>
          <a:xfrm>
            <a:off x="8002137" y="1405059"/>
            <a:ext cx="282476" cy="266537"/>
          </a:xfrm>
          <a:prstGeom prst="rect">
            <a:avLst/>
          </a:prstGeom>
          <a:ln w="12700">
            <a:miter lim="400000"/>
          </a:ln>
        </p:spPr>
      </p:pic>
      <p:pic>
        <p:nvPicPr>
          <p:cNvPr id="305" name="Picture 127" descr="Picture 127"/>
          <p:cNvPicPr>
            <a:picLocks noChangeAspect="1"/>
          </p:cNvPicPr>
          <p:nvPr/>
        </p:nvPicPr>
        <p:blipFill>
          <a:blip r:embed="rId4"/>
          <a:stretch>
            <a:fillRect/>
          </a:stretch>
        </p:blipFill>
        <p:spPr>
          <a:xfrm>
            <a:off x="8286542" y="1405059"/>
            <a:ext cx="282476" cy="266537"/>
          </a:xfrm>
          <a:prstGeom prst="rect">
            <a:avLst/>
          </a:prstGeom>
          <a:ln w="12700">
            <a:miter lim="400000"/>
          </a:ln>
        </p:spPr>
      </p:pic>
      <p:pic>
        <p:nvPicPr>
          <p:cNvPr id="306" name="Picture 127" descr="Picture 127"/>
          <p:cNvPicPr>
            <a:picLocks noChangeAspect="1"/>
          </p:cNvPicPr>
          <p:nvPr/>
        </p:nvPicPr>
        <p:blipFill>
          <a:blip r:embed="rId4"/>
          <a:stretch>
            <a:fillRect/>
          </a:stretch>
        </p:blipFill>
        <p:spPr>
          <a:xfrm>
            <a:off x="8568038" y="1405059"/>
            <a:ext cx="282476" cy="266537"/>
          </a:xfrm>
          <a:prstGeom prst="rect">
            <a:avLst/>
          </a:prstGeom>
          <a:ln w="12700">
            <a:miter lim="400000"/>
          </a:ln>
        </p:spPr>
      </p:pic>
      <p:pic>
        <p:nvPicPr>
          <p:cNvPr id="307" name="Picture 127" descr="Picture 127"/>
          <p:cNvPicPr>
            <a:picLocks noChangeAspect="1"/>
          </p:cNvPicPr>
          <p:nvPr/>
        </p:nvPicPr>
        <p:blipFill>
          <a:blip r:embed="rId4"/>
          <a:stretch>
            <a:fillRect/>
          </a:stretch>
        </p:blipFill>
        <p:spPr>
          <a:xfrm>
            <a:off x="6020120" y="1679136"/>
            <a:ext cx="282476" cy="266537"/>
          </a:xfrm>
          <a:prstGeom prst="rect">
            <a:avLst/>
          </a:prstGeom>
          <a:ln w="12700">
            <a:miter lim="400000"/>
          </a:ln>
        </p:spPr>
      </p:pic>
      <p:pic>
        <p:nvPicPr>
          <p:cNvPr id="308" name="Picture 127" descr="Picture 127"/>
          <p:cNvPicPr>
            <a:picLocks noChangeAspect="1"/>
          </p:cNvPicPr>
          <p:nvPr/>
        </p:nvPicPr>
        <p:blipFill>
          <a:blip r:embed="rId4"/>
          <a:stretch>
            <a:fillRect/>
          </a:stretch>
        </p:blipFill>
        <p:spPr>
          <a:xfrm>
            <a:off x="6302565" y="1679136"/>
            <a:ext cx="282476" cy="266537"/>
          </a:xfrm>
          <a:prstGeom prst="rect">
            <a:avLst/>
          </a:prstGeom>
          <a:ln w="12700">
            <a:miter lim="400000"/>
          </a:ln>
        </p:spPr>
      </p:pic>
      <p:pic>
        <p:nvPicPr>
          <p:cNvPr id="309" name="Picture 127" descr="Picture 127"/>
          <p:cNvPicPr>
            <a:picLocks noChangeAspect="1"/>
          </p:cNvPicPr>
          <p:nvPr/>
        </p:nvPicPr>
        <p:blipFill>
          <a:blip r:embed="rId4"/>
          <a:stretch>
            <a:fillRect/>
          </a:stretch>
        </p:blipFill>
        <p:spPr>
          <a:xfrm>
            <a:off x="6586970" y="1679136"/>
            <a:ext cx="282476" cy="266537"/>
          </a:xfrm>
          <a:prstGeom prst="rect">
            <a:avLst/>
          </a:prstGeom>
          <a:ln w="12700">
            <a:miter lim="400000"/>
          </a:ln>
        </p:spPr>
      </p:pic>
      <p:pic>
        <p:nvPicPr>
          <p:cNvPr id="310" name="Picture 127" descr="Picture 127"/>
          <p:cNvPicPr>
            <a:picLocks noChangeAspect="1"/>
          </p:cNvPicPr>
          <p:nvPr/>
        </p:nvPicPr>
        <p:blipFill>
          <a:blip r:embed="rId4"/>
          <a:stretch>
            <a:fillRect/>
          </a:stretch>
        </p:blipFill>
        <p:spPr>
          <a:xfrm>
            <a:off x="6868465" y="1679136"/>
            <a:ext cx="282476" cy="266537"/>
          </a:xfrm>
          <a:prstGeom prst="rect">
            <a:avLst/>
          </a:prstGeom>
          <a:ln w="12700">
            <a:miter lim="400000"/>
          </a:ln>
        </p:spPr>
      </p:pic>
      <p:pic>
        <p:nvPicPr>
          <p:cNvPr id="311" name="Picture 127" descr="Picture 127"/>
          <p:cNvPicPr>
            <a:picLocks noChangeAspect="1"/>
          </p:cNvPicPr>
          <p:nvPr/>
        </p:nvPicPr>
        <p:blipFill>
          <a:blip r:embed="rId4"/>
          <a:stretch>
            <a:fillRect/>
          </a:stretch>
        </p:blipFill>
        <p:spPr>
          <a:xfrm>
            <a:off x="7150910" y="1679136"/>
            <a:ext cx="282476" cy="266537"/>
          </a:xfrm>
          <a:prstGeom prst="rect">
            <a:avLst/>
          </a:prstGeom>
          <a:ln w="12700">
            <a:miter lim="400000"/>
          </a:ln>
        </p:spPr>
      </p:pic>
      <p:pic>
        <p:nvPicPr>
          <p:cNvPr id="312" name="Picture 127" descr="Picture 127"/>
          <p:cNvPicPr>
            <a:picLocks noChangeAspect="1"/>
          </p:cNvPicPr>
          <p:nvPr/>
        </p:nvPicPr>
        <p:blipFill>
          <a:blip r:embed="rId4"/>
          <a:stretch>
            <a:fillRect/>
          </a:stretch>
        </p:blipFill>
        <p:spPr>
          <a:xfrm>
            <a:off x="7435315" y="1679136"/>
            <a:ext cx="282476" cy="266537"/>
          </a:xfrm>
          <a:prstGeom prst="rect">
            <a:avLst/>
          </a:prstGeom>
          <a:ln w="12700">
            <a:miter lim="400000"/>
          </a:ln>
        </p:spPr>
      </p:pic>
      <p:pic>
        <p:nvPicPr>
          <p:cNvPr id="313" name="Picture 127" descr="Picture 127"/>
          <p:cNvPicPr>
            <a:picLocks noChangeAspect="1"/>
          </p:cNvPicPr>
          <p:nvPr/>
        </p:nvPicPr>
        <p:blipFill>
          <a:blip r:embed="rId4"/>
          <a:stretch>
            <a:fillRect/>
          </a:stretch>
        </p:blipFill>
        <p:spPr>
          <a:xfrm>
            <a:off x="7721957" y="1679136"/>
            <a:ext cx="282476" cy="266537"/>
          </a:xfrm>
          <a:prstGeom prst="rect">
            <a:avLst/>
          </a:prstGeom>
          <a:ln w="12700">
            <a:miter lim="400000"/>
          </a:ln>
        </p:spPr>
      </p:pic>
      <p:pic>
        <p:nvPicPr>
          <p:cNvPr id="314" name="Picture 127" descr="Picture 127"/>
          <p:cNvPicPr>
            <a:picLocks noChangeAspect="1"/>
          </p:cNvPicPr>
          <p:nvPr/>
        </p:nvPicPr>
        <p:blipFill>
          <a:blip r:embed="rId4"/>
          <a:stretch>
            <a:fillRect/>
          </a:stretch>
        </p:blipFill>
        <p:spPr>
          <a:xfrm>
            <a:off x="8004402" y="1679136"/>
            <a:ext cx="282476" cy="266537"/>
          </a:xfrm>
          <a:prstGeom prst="rect">
            <a:avLst/>
          </a:prstGeom>
          <a:ln w="12700">
            <a:miter lim="400000"/>
          </a:ln>
        </p:spPr>
      </p:pic>
      <p:pic>
        <p:nvPicPr>
          <p:cNvPr id="315" name="Picture 127" descr="Picture 127"/>
          <p:cNvPicPr>
            <a:picLocks noChangeAspect="1"/>
          </p:cNvPicPr>
          <p:nvPr/>
        </p:nvPicPr>
        <p:blipFill>
          <a:blip r:embed="rId4"/>
          <a:stretch>
            <a:fillRect/>
          </a:stretch>
        </p:blipFill>
        <p:spPr>
          <a:xfrm>
            <a:off x="8288807" y="1679136"/>
            <a:ext cx="282476" cy="266537"/>
          </a:xfrm>
          <a:prstGeom prst="rect">
            <a:avLst/>
          </a:prstGeom>
          <a:ln w="12700">
            <a:miter lim="400000"/>
          </a:ln>
        </p:spPr>
      </p:pic>
      <p:pic>
        <p:nvPicPr>
          <p:cNvPr id="316" name="Picture 127" descr="Picture 127"/>
          <p:cNvPicPr>
            <a:picLocks noChangeAspect="1"/>
          </p:cNvPicPr>
          <p:nvPr/>
        </p:nvPicPr>
        <p:blipFill>
          <a:blip r:embed="rId4"/>
          <a:stretch>
            <a:fillRect/>
          </a:stretch>
        </p:blipFill>
        <p:spPr>
          <a:xfrm>
            <a:off x="8570303" y="1679136"/>
            <a:ext cx="282476" cy="266537"/>
          </a:xfrm>
          <a:prstGeom prst="rect">
            <a:avLst/>
          </a:prstGeom>
          <a:ln w="12700">
            <a:miter lim="400000"/>
          </a:ln>
        </p:spPr>
      </p:pic>
      <p:pic>
        <p:nvPicPr>
          <p:cNvPr id="317" name="Picture 127" descr="Picture 127"/>
          <p:cNvPicPr>
            <a:picLocks noChangeAspect="1"/>
          </p:cNvPicPr>
          <p:nvPr/>
        </p:nvPicPr>
        <p:blipFill>
          <a:blip r:embed="rId4"/>
          <a:stretch>
            <a:fillRect/>
          </a:stretch>
        </p:blipFill>
        <p:spPr>
          <a:xfrm>
            <a:off x="6017855" y="1946357"/>
            <a:ext cx="282476" cy="266537"/>
          </a:xfrm>
          <a:prstGeom prst="rect">
            <a:avLst/>
          </a:prstGeom>
          <a:ln w="12700">
            <a:miter lim="400000"/>
          </a:ln>
        </p:spPr>
      </p:pic>
      <p:pic>
        <p:nvPicPr>
          <p:cNvPr id="318" name="Picture 127" descr="Picture 127"/>
          <p:cNvPicPr>
            <a:picLocks noChangeAspect="1"/>
          </p:cNvPicPr>
          <p:nvPr/>
        </p:nvPicPr>
        <p:blipFill>
          <a:blip r:embed="rId4"/>
          <a:stretch>
            <a:fillRect/>
          </a:stretch>
        </p:blipFill>
        <p:spPr>
          <a:xfrm>
            <a:off x="6300300" y="1946357"/>
            <a:ext cx="282476" cy="266537"/>
          </a:xfrm>
          <a:prstGeom prst="rect">
            <a:avLst/>
          </a:prstGeom>
          <a:ln w="12700">
            <a:miter lim="400000"/>
          </a:ln>
        </p:spPr>
      </p:pic>
      <p:pic>
        <p:nvPicPr>
          <p:cNvPr id="319" name="Picture 127" descr="Picture 127"/>
          <p:cNvPicPr>
            <a:picLocks noChangeAspect="1"/>
          </p:cNvPicPr>
          <p:nvPr/>
        </p:nvPicPr>
        <p:blipFill>
          <a:blip r:embed="rId4"/>
          <a:stretch>
            <a:fillRect/>
          </a:stretch>
        </p:blipFill>
        <p:spPr>
          <a:xfrm>
            <a:off x="6584705" y="1946357"/>
            <a:ext cx="282476" cy="266537"/>
          </a:xfrm>
          <a:prstGeom prst="rect">
            <a:avLst/>
          </a:prstGeom>
          <a:ln w="12700">
            <a:miter lim="400000"/>
          </a:ln>
        </p:spPr>
      </p:pic>
      <p:pic>
        <p:nvPicPr>
          <p:cNvPr id="320" name="Picture 127" descr="Picture 127"/>
          <p:cNvPicPr>
            <a:picLocks noChangeAspect="1"/>
          </p:cNvPicPr>
          <p:nvPr/>
        </p:nvPicPr>
        <p:blipFill>
          <a:blip r:embed="rId4"/>
          <a:stretch>
            <a:fillRect/>
          </a:stretch>
        </p:blipFill>
        <p:spPr>
          <a:xfrm>
            <a:off x="6866200" y="1946357"/>
            <a:ext cx="282476" cy="266537"/>
          </a:xfrm>
          <a:prstGeom prst="rect">
            <a:avLst/>
          </a:prstGeom>
          <a:ln w="12700">
            <a:miter lim="400000"/>
          </a:ln>
        </p:spPr>
      </p:pic>
      <p:pic>
        <p:nvPicPr>
          <p:cNvPr id="321" name="Picture 127" descr="Picture 127"/>
          <p:cNvPicPr>
            <a:picLocks noChangeAspect="1"/>
          </p:cNvPicPr>
          <p:nvPr/>
        </p:nvPicPr>
        <p:blipFill>
          <a:blip r:embed="rId4"/>
          <a:stretch>
            <a:fillRect/>
          </a:stretch>
        </p:blipFill>
        <p:spPr>
          <a:xfrm>
            <a:off x="7148645" y="1946357"/>
            <a:ext cx="282476" cy="266537"/>
          </a:xfrm>
          <a:prstGeom prst="rect">
            <a:avLst/>
          </a:prstGeom>
          <a:ln w="12700">
            <a:miter lim="400000"/>
          </a:ln>
        </p:spPr>
      </p:pic>
      <p:pic>
        <p:nvPicPr>
          <p:cNvPr id="322" name="Picture 127" descr="Picture 127"/>
          <p:cNvPicPr>
            <a:picLocks noChangeAspect="1"/>
          </p:cNvPicPr>
          <p:nvPr/>
        </p:nvPicPr>
        <p:blipFill>
          <a:blip r:embed="rId4"/>
          <a:stretch>
            <a:fillRect/>
          </a:stretch>
        </p:blipFill>
        <p:spPr>
          <a:xfrm>
            <a:off x="7433050" y="1946357"/>
            <a:ext cx="282476" cy="266537"/>
          </a:xfrm>
          <a:prstGeom prst="rect">
            <a:avLst/>
          </a:prstGeom>
          <a:ln w="12700">
            <a:miter lim="400000"/>
          </a:ln>
        </p:spPr>
      </p:pic>
      <p:pic>
        <p:nvPicPr>
          <p:cNvPr id="323" name="Picture 127" descr="Picture 127"/>
          <p:cNvPicPr>
            <a:picLocks noChangeAspect="1"/>
          </p:cNvPicPr>
          <p:nvPr/>
        </p:nvPicPr>
        <p:blipFill>
          <a:blip r:embed="rId4"/>
          <a:stretch>
            <a:fillRect/>
          </a:stretch>
        </p:blipFill>
        <p:spPr>
          <a:xfrm>
            <a:off x="7719692" y="1946357"/>
            <a:ext cx="282476" cy="266537"/>
          </a:xfrm>
          <a:prstGeom prst="rect">
            <a:avLst/>
          </a:prstGeom>
          <a:ln w="12700">
            <a:miter lim="400000"/>
          </a:ln>
        </p:spPr>
      </p:pic>
      <p:pic>
        <p:nvPicPr>
          <p:cNvPr id="324" name="Picture 127" descr="Picture 127"/>
          <p:cNvPicPr>
            <a:picLocks noChangeAspect="1"/>
          </p:cNvPicPr>
          <p:nvPr/>
        </p:nvPicPr>
        <p:blipFill>
          <a:blip r:embed="rId4"/>
          <a:stretch>
            <a:fillRect/>
          </a:stretch>
        </p:blipFill>
        <p:spPr>
          <a:xfrm>
            <a:off x="8002137" y="1946357"/>
            <a:ext cx="282476" cy="266537"/>
          </a:xfrm>
          <a:prstGeom prst="rect">
            <a:avLst/>
          </a:prstGeom>
          <a:ln w="12700">
            <a:miter lim="400000"/>
          </a:ln>
        </p:spPr>
      </p:pic>
      <p:pic>
        <p:nvPicPr>
          <p:cNvPr id="325" name="Picture 127" descr="Picture 127"/>
          <p:cNvPicPr>
            <a:picLocks noChangeAspect="1"/>
          </p:cNvPicPr>
          <p:nvPr/>
        </p:nvPicPr>
        <p:blipFill>
          <a:blip r:embed="rId4"/>
          <a:stretch>
            <a:fillRect/>
          </a:stretch>
        </p:blipFill>
        <p:spPr>
          <a:xfrm>
            <a:off x="8286542" y="1946357"/>
            <a:ext cx="282476" cy="266537"/>
          </a:xfrm>
          <a:prstGeom prst="rect">
            <a:avLst/>
          </a:prstGeom>
          <a:ln w="12700">
            <a:miter lim="400000"/>
          </a:ln>
        </p:spPr>
      </p:pic>
      <p:pic>
        <p:nvPicPr>
          <p:cNvPr id="326" name="Picture 127" descr="Picture 127"/>
          <p:cNvPicPr>
            <a:picLocks noChangeAspect="1"/>
          </p:cNvPicPr>
          <p:nvPr/>
        </p:nvPicPr>
        <p:blipFill>
          <a:blip r:embed="rId4"/>
          <a:stretch>
            <a:fillRect/>
          </a:stretch>
        </p:blipFill>
        <p:spPr>
          <a:xfrm>
            <a:off x="8568038" y="1946357"/>
            <a:ext cx="282476" cy="266537"/>
          </a:xfrm>
          <a:prstGeom prst="rect">
            <a:avLst/>
          </a:prstGeom>
          <a:ln w="12700">
            <a:miter lim="400000"/>
          </a:ln>
        </p:spPr>
      </p:pic>
      <p:pic>
        <p:nvPicPr>
          <p:cNvPr id="327" name="Picture 127" descr="Picture 127"/>
          <p:cNvPicPr>
            <a:picLocks noChangeAspect="1"/>
          </p:cNvPicPr>
          <p:nvPr/>
        </p:nvPicPr>
        <p:blipFill>
          <a:blip r:embed="rId4"/>
          <a:stretch>
            <a:fillRect/>
          </a:stretch>
        </p:blipFill>
        <p:spPr>
          <a:xfrm>
            <a:off x="6017855" y="2214427"/>
            <a:ext cx="282476" cy="266537"/>
          </a:xfrm>
          <a:prstGeom prst="rect">
            <a:avLst/>
          </a:prstGeom>
          <a:ln w="12700">
            <a:miter lim="400000"/>
          </a:ln>
        </p:spPr>
      </p:pic>
      <p:pic>
        <p:nvPicPr>
          <p:cNvPr id="328" name="Picture 127" descr="Picture 127"/>
          <p:cNvPicPr>
            <a:picLocks noChangeAspect="1"/>
          </p:cNvPicPr>
          <p:nvPr/>
        </p:nvPicPr>
        <p:blipFill>
          <a:blip r:embed="rId4"/>
          <a:stretch>
            <a:fillRect/>
          </a:stretch>
        </p:blipFill>
        <p:spPr>
          <a:xfrm>
            <a:off x="6300300" y="2214427"/>
            <a:ext cx="282476" cy="266537"/>
          </a:xfrm>
          <a:prstGeom prst="rect">
            <a:avLst/>
          </a:prstGeom>
          <a:ln w="12700">
            <a:miter lim="400000"/>
          </a:ln>
        </p:spPr>
      </p:pic>
      <p:pic>
        <p:nvPicPr>
          <p:cNvPr id="329" name="Picture 127" descr="Picture 127"/>
          <p:cNvPicPr>
            <a:picLocks noChangeAspect="1"/>
          </p:cNvPicPr>
          <p:nvPr/>
        </p:nvPicPr>
        <p:blipFill>
          <a:blip r:embed="rId4"/>
          <a:stretch>
            <a:fillRect/>
          </a:stretch>
        </p:blipFill>
        <p:spPr>
          <a:xfrm>
            <a:off x="6584705" y="2214427"/>
            <a:ext cx="282476" cy="266537"/>
          </a:xfrm>
          <a:prstGeom prst="rect">
            <a:avLst/>
          </a:prstGeom>
          <a:ln w="12700">
            <a:miter lim="400000"/>
          </a:ln>
        </p:spPr>
      </p:pic>
      <p:pic>
        <p:nvPicPr>
          <p:cNvPr id="330" name="Picture 127" descr="Picture 127"/>
          <p:cNvPicPr>
            <a:picLocks noChangeAspect="1"/>
          </p:cNvPicPr>
          <p:nvPr/>
        </p:nvPicPr>
        <p:blipFill>
          <a:blip r:embed="rId4"/>
          <a:stretch>
            <a:fillRect/>
          </a:stretch>
        </p:blipFill>
        <p:spPr>
          <a:xfrm>
            <a:off x="6866200" y="2214427"/>
            <a:ext cx="282476" cy="266537"/>
          </a:xfrm>
          <a:prstGeom prst="rect">
            <a:avLst/>
          </a:prstGeom>
          <a:ln w="12700">
            <a:miter lim="400000"/>
          </a:ln>
        </p:spPr>
      </p:pic>
      <p:pic>
        <p:nvPicPr>
          <p:cNvPr id="331" name="Picture 127" descr="Picture 127"/>
          <p:cNvPicPr>
            <a:picLocks noChangeAspect="1"/>
          </p:cNvPicPr>
          <p:nvPr/>
        </p:nvPicPr>
        <p:blipFill>
          <a:blip r:embed="rId4"/>
          <a:stretch>
            <a:fillRect/>
          </a:stretch>
        </p:blipFill>
        <p:spPr>
          <a:xfrm>
            <a:off x="7148645" y="2214427"/>
            <a:ext cx="282476" cy="266537"/>
          </a:xfrm>
          <a:prstGeom prst="rect">
            <a:avLst/>
          </a:prstGeom>
          <a:ln w="12700">
            <a:miter lim="400000"/>
          </a:ln>
        </p:spPr>
      </p:pic>
      <p:pic>
        <p:nvPicPr>
          <p:cNvPr id="332" name="Picture 127" descr="Picture 127"/>
          <p:cNvPicPr>
            <a:picLocks noChangeAspect="1"/>
          </p:cNvPicPr>
          <p:nvPr/>
        </p:nvPicPr>
        <p:blipFill>
          <a:blip r:embed="rId4"/>
          <a:stretch>
            <a:fillRect/>
          </a:stretch>
        </p:blipFill>
        <p:spPr>
          <a:xfrm>
            <a:off x="7433050" y="2214427"/>
            <a:ext cx="282476" cy="266537"/>
          </a:xfrm>
          <a:prstGeom prst="rect">
            <a:avLst/>
          </a:prstGeom>
          <a:ln w="12700">
            <a:miter lim="400000"/>
          </a:ln>
        </p:spPr>
      </p:pic>
      <p:pic>
        <p:nvPicPr>
          <p:cNvPr id="333" name="Picture 127" descr="Picture 127"/>
          <p:cNvPicPr>
            <a:picLocks noChangeAspect="1"/>
          </p:cNvPicPr>
          <p:nvPr/>
        </p:nvPicPr>
        <p:blipFill>
          <a:blip r:embed="rId4"/>
          <a:stretch>
            <a:fillRect/>
          </a:stretch>
        </p:blipFill>
        <p:spPr>
          <a:xfrm>
            <a:off x="7719692" y="2214427"/>
            <a:ext cx="282476" cy="266537"/>
          </a:xfrm>
          <a:prstGeom prst="rect">
            <a:avLst/>
          </a:prstGeom>
          <a:ln w="12700">
            <a:miter lim="400000"/>
          </a:ln>
        </p:spPr>
      </p:pic>
      <p:pic>
        <p:nvPicPr>
          <p:cNvPr id="334" name="Picture 127" descr="Picture 127"/>
          <p:cNvPicPr>
            <a:picLocks noChangeAspect="1"/>
          </p:cNvPicPr>
          <p:nvPr/>
        </p:nvPicPr>
        <p:blipFill>
          <a:blip r:embed="rId4"/>
          <a:stretch>
            <a:fillRect/>
          </a:stretch>
        </p:blipFill>
        <p:spPr>
          <a:xfrm>
            <a:off x="8002137" y="2214427"/>
            <a:ext cx="282476" cy="266537"/>
          </a:xfrm>
          <a:prstGeom prst="rect">
            <a:avLst/>
          </a:prstGeom>
          <a:ln w="12700">
            <a:miter lim="400000"/>
          </a:ln>
        </p:spPr>
      </p:pic>
      <p:pic>
        <p:nvPicPr>
          <p:cNvPr id="335" name="Picture 127" descr="Picture 127"/>
          <p:cNvPicPr>
            <a:picLocks noChangeAspect="1"/>
          </p:cNvPicPr>
          <p:nvPr/>
        </p:nvPicPr>
        <p:blipFill>
          <a:blip r:embed="rId4"/>
          <a:stretch>
            <a:fillRect/>
          </a:stretch>
        </p:blipFill>
        <p:spPr>
          <a:xfrm>
            <a:off x="8286542" y="2214427"/>
            <a:ext cx="282476" cy="266537"/>
          </a:xfrm>
          <a:prstGeom prst="rect">
            <a:avLst/>
          </a:prstGeom>
          <a:ln w="12700">
            <a:miter lim="400000"/>
          </a:ln>
        </p:spPr>
      </p:pic>
      <p:pic>
        <p:nvPicPr>
          <p:cNvPr id="336" name="Picture 127" descr="Picture 127"/>
          <p:cNvPicPr>
            <a:picLocks noChangeAspect="1"/>
          </p:cNvPicPr>
          <p:nvPr/>
        </p:nvPicPr>
        <p:blipFill>
          <a:blip r:embed="rId4"/>
          <a:stretch>
            <a:fillRect/>
          </a:stretch>
        </p:blipFill>
        <p:spPr>
          <a:xfrm>
            <a:off x="8568038" y="2214427"/>
            <a:ext cx="282476" cy="266537"/>
          </a:xfrm>
          <a:prstGeom prst="rect">
            <a:avLst/>
          </a:prstGeom>
          <a:ln w="12700">
            <a:miter lim="400000"/>
          </a:ln>
        </p:spPr>
      </p:pic>
      <p:pic>
        <p:nvPicPr>
          <p:cNvPr id="337" name="Picture 127" descr="Picture 127"/>
          <p:cNvPicPr>
            <a:picLocks noChangeAspect="1"/>
          </p:cNvPicPr>
          <p:nvPr/>
        </p:nvPicPr>
        <p:blipFill>
          <a:blip r:embed="rId4"/>
          <a:stretch>
            <a:fillRect/>
          </a:stretch>
        </p:blipFill>
        <p:spPr>
          <a:xfrm>
            <a:off x="6020120" y="2481990"/>
            <a:ext cx="282476" cy="266537"/>
          </a:xfrm>
          <a:prstGeom prst="rect">
            <a:avLst/>
          </a:prstGeom>
          <a:ln w="12700">
            <a:miter lim="400000"/>
          </a:ln>
        </p:spPr>
      </p:pic>
      <p:pic>
        <p:nvPicPr>
          <p:cNvPr id="338" name="Picture 127" descr="Picture 127"/>
          <p:cNvPicPr>
            <a:picLocks noChangeAspect="1"/>
          </p:cNvPicPr>
          <p:nvPr/>
        </p:nvPicPr>
        <p:blipFill>
          <a:blip r:embed="rId4"/>
          <a:stretch>
            <a:fillRect/>
          </a:stretch>
        </p:blipFill>
        <p:spPr>
          <a:xfrm>
            <a:off x="6302565" y="2481990"/>
            <a:ext cx="282476" cy="266537"/>
          </a:xfrm>
          <a:prstGeom prst="rect">
            <a:avLst/>
          </a:prstGeom>
          <a:ln w="12700">
            <a:miter lim="400000"/>
          </a:ln>
        </p:spPr>
      </p:pic>
      <p:pic>
        <p:nvPicPr>
          <p:cNvPr id="339" name="Picture 127" descr="Picture 127"/>
          <p:cNvPicPr>
            <a:picLocks noChangeAspect="1"/>
          </p:cNvPicPr>
          <p:nvPr/>
        </p:nvPicPr>
        <p:blipFill>
          <a:blip r:embed="rId4"/>
          <a:stretch>
            <a:fillRect/>
          </a:stretch>
        </p:blipFill>
        <p:spPr>
          <a:xfrm>
            <a:off x="6586970" y="2481990"/>
            <a:ext cx="282476" cy="266537"/>
          </a:xfrm>
          <a:prstGeom prst="rect">
            <a:avLst/>
          </a:prstGeom>
          <a:ln w="12700">
            <a:miter lim="400000"/>
          </a:ln>
        </p:spPr>
      </p:pic>
      <p:pic>
        <p:nvPicPr>
          <p:cNvPr id="340" name="Picture 127" descr="Picture 127"/>
          <p:cNvPicPr>
            <a:picLocks noChangeAspect="1"/>
          </p:cNvPicPr>
          <p:nvPr/>
        </p:nvPicPr>
        <p:blipFill>
          <a:blip r:embed="rId4"/>
          <a:stretch>
            <a:fillRect/>
          </a:stretch>
        </p:blipFill>
        <p:spPr>
          <a:xfrm>
            <a:off x="6868465" y="2481990"/>
            <a:ext cx="282476" cy="266537"/>
          </a:xfrm>
          <a:prstGeom prst="rect">
            <a:avLst/>
          </a:prstGeom>
          <a:ln w="12700">
            <a:miter lim="400000"/>
          </a:ln>
        </p:spPr>
      </p:pic>
      <p:pic>
        <p:nvPicPr>
          <p:cNvPr id="341" name="Picture 127" descr="Picture 127"/>
          <p:cNvPicPr>
            <a:picLocks noChangeAspect="1"/>
          </p:cNvPicPr>
          <p:nvPr/>
        </p:nvPicPr>
        <p:blipFill>
          <a:blip r:embed="rId4"/>
          <a:stretch>
            <a:fillRect/>
          </a:stretch>
        </p:blipFill>
        <p:spPr>
          <a:xfrm>
            <a:off x="7150910" y="2481990"/>
            <a:ext cx="282476" cy="266537"/>
          </a:xfrm>
          <a:prstGeom prst="rect">
            <a:avLst/>
          </a:prstGeom>
          <a:ln w="12700">
            <a:miter lim="400000"/>
          </a:ln>
        </p:spPr>
      </p:pic>
      <p:pic>
        <p:nvPicPr>
          <p:cNvPr id="342" name="Picture 127" descr="Picture 127"/>
          <p:cNvPicPr>
            <a:picLocks noChangeAspect="1"/>
          </p:cNvPicPr>
          <p:nvPr/>
        </p:nvPicPr>
        <p:blipFill>
          <a:blip r:embed="rId4"/>
          <a:stretch>
            <a:fillRect/>
          </a:stretch>
        </p:blipFill>
        <p:spPr>
          <a:xfrm>
            <a:off x="7435315" y="2481990"/>
            <a:ext cx="282476" cy="266537"/>
          </a:xfrm>
          <a:prstGeom prst="rect">
            <a:avLst/>
          </a:prstGeom>
          <a:ln w="12700">
            <a:miter lim="400000"/>
          </a:ln>
        </p:spPr>
      </p:pic>
      <p:pic>
        <p:nvPicPr>
          <p:cNvPr id="343" name="Picture 127" descr="Picture 127"/>
          <p:cNvPicPr>
            <a:picLocks noChangeAspect="1"/>
          </p:cNvPicPr>
          <p:nvPr/>
        </p:nvPicPr>
        <p:blipFill>
          <a:blip r:embed="rId4"/>
          <a:stretch>
            <a:fillRect/>
          </a:stretch>
        </p:blipFill>
        <p:spPr>
          <a:xfrm>
            <a:off x="7721957" y="2481990"/>
            <a:ext cx="282476" cy="266537"/>
          </a:xfrm>
          <a:prstGeom prst="rect">
            <a:avLst/>
          </a:prstGeom>
          <a:ln w="12700">
            <a:miter lim="400000"/>
          </a:ln>
        </p:spPr>
      </p:pic>
      <p:pic>
        <p:nvPicPr>
          <p:cNvPr id="344" name="Picture 127" descr="Picture 127"/>
          <p:cNvPicPr>
            <a:picLocks noChangeAspect="1"/>
          </p:cNvPicPr>
          <p:nvPr/>
        </p:nvPicPr>
        <p:blipFill>
          <a:blip r:embed="rId4"/>
          <a:stretch>
            <a:fillRect/>
          </a:stretch>
        </p:blipFill>
        <p:spPr>
          <a:xfrm>
            <a:off x="8004402" y="2481990"/>
            <a:ext cx="282476" cy="266537"/>
          </a:xfrm>
          <a:prstGeom prst="rect">
            <a:avLst/>
          </a:prstGeom>
          <a:ln w="12700">
            <a:miter lim="400000"/>
          </a:ln>
        </p:spPr>
      </p:pic>
      <p:pic>
        <p:nvPicPr>
          <p:cNvPr id="345" name="Picture 127" descr="Picture 127"/>
          <p:cNvPicPr>
            <a:picLocks noChangeAspect="1"/>
          </p:cNvPicPr>
          <p:nvPr/>
        </p:nvPicPr>
        <p:blipFill>
          <a:blip r:embed="rId4"/>
          <a:stretch>
            <a:fillRect/>
          </a:stretch>
        </p:blipFill>
        <p:spPr>
          <a:xfrm>
            <a:off x="8288807" y="2481990"/>
            <a:ext cx="282476" cy="266537"/>
          </a:xfrm>
          <a:prstGeom prst="rect">
            <a:avLst/>
          </a:prstGeom>
          <a:ln w="12700">
            <a:miter lim="400000"/>
          </a:ln>
        </p:spPr>
      </p:pic>
      <p:pic>
        <p:nvPicPr>
          <p:cNvPr id="346" name="Picture 127" descr="Picture 127"/>
          <p:cNvPicPr>
            <a:picLocks noChangeAspect="1"/>
          </p:cNvPicPr>
          <p:nvPr/>
        </p:nvPicPr>
        <p:blipFill>
          <a:blip r:embed="rId4"/>
          <a:stretch>
            <a:fillRect/>
          </a:stretch>
        </p:blipFill>
        <p:spPr>
          <a:xfrm>
            <a:off x="8570303" y="2481990"/>
            <a:ext cx="282476" cy="266537"/>
          </a:xfrm>
          <a:prstGeom prst="rect">
            <a:avLst/>
          </a:prstGeom>
          <a:ln w="12700">
            <a:miter lim="400000"/>
          </a:ln>
        </p:spPr>
      </p:pic>
      <p:pic>
        <p:nvPicPr>
          <p:cNvPr id="347" name="Picture 127" descr="Picture 127"/>
          <p:cNvPicPr>
            <a:picLocks noChangeAspect="1"/>
          </p:cNvPicPr>
          <p:nvPr/>
        </p:nvPicPr>
        <p:blipFill>
          <a:blip r:embed="rId4"/>
          <a:stretch>
            <a:fillRect/>
          </a:stretch>
        </p:blipFill>
        <p:spPr>
          <a:xfrm>
            <a:off x="6017855" y="2749212"/>
            <a:ext cx="282476" cy="266537"/>
          </a:xfrm>
          <a:prstGeom prst="rect">
            <a:avLst/>
          </a:prstGeom>
          <a:ln w="12700">
            <a:miter lim="400000"/>
          </a:ln>
        </p:spPr>
      </p:pic>
      <p:pic>
        <p:nvPicPr>
          <p:cNvPr id="348" name="Picture 127" descr="Picture 127"/>
          <p:cNvPicPr>
            <a:picLocks noChangeAspect="1"/>
          </p:cNvPicPr>
          <p:nvPr/>
        </p:nvPicPr>
        <p:blipFill>
          <a:blip r:embed="rId4"/>
          <a:stretch>
            <a:fillRect/>
          </a:stretch>
        </p:blipFill>
        <p:spPr>
          <a:xfrm>
            <a:off x="6300300" y="2749212"/>
            <a:ext cx="282476" cy="266537"/>
          </a:xfrm>
          <a:prstGeom prst="rect">
            <a:avLst/>
          </a:prstGeom>
          <a:ln w="12700">
            <a:miter lim="400000"/>
          </a:ln>
        </p:spPr>
      </p:pic>
      <p:pic>
        <p:nvPicPr>
          <p:cNvPr id="349" name="Picture 127" descr="Picture 127"/>
          <p:cNvPicPr>
            <a:picLocks noChangeAspect="1"/>
          </p:cNvPicPr>
          <p:nvPr/>
        </p:nvPicPr>
        <p:blipFill>
          <a:blip r:embed="rId4"/>
          <a:stretch>
            <a:fillRect/>
          </a:stretch>
        </p:blipFill>
        <p:spPr>
          <a:xfrm>
            <a:off x="6584705" y="2749212"/>
            <a:ext cx="282476" cy="266537"/>
          </a:xfrm>
          <a:prstGeom prst="rect">
            <a:avLst/>
          </a:prstGeom>
          <a:ln w="12700">
            <a:miter lim="400000"/>
          </a:ln>
        </p:spPr>
      </p:pic>
      <p:pic>
        <p:nvPicPr>
          <p:cNvPr id="350" name="Picture 127" descr="Picture 127"/>
          <p:cNvPicPr>
            <a:picLocks noChangeAspect="1"/>
          </p:cNvPicPr>
          <p:nvPr/>
        </p:nvPicPr>
        <p:blipFill>
          <a:blip r:embed="rId4"/>
          <a:stretch>
            <a:fillRect/>
          </a:stretch>
        </p:blipFill>
        <p:spPr>
          <a:xfrm>
            <a:off x="6866200" y="2749212"/>
            <a:ext cx="282476" cy="266537"/>
          </a:xfrm>
          <a:prstGeom prst="rect">
            <a:avLst/>
          </a:prstGeom>
          <a:ln w="12700">
            <a:miter lim="400000"/>
          </a:ln>
        </p:spPr>
      </p:pic>
      <p:pic>
        <p:nvPicPr>
          <p:cNvPr id="351" name="Picture 127" descr="Picture 127"/>
          <p:cNvPicPr>
            <a:picLocks noChangeAspect="1"/>
          </p:cNvPicPr>
          <p:nvPr/>
        </p:nvPicPr>
        <p:blipFill>
          <a:blip r:embed="rId4"/>
          <a:stretch>
            <a:fillRect/>
          </a:stretch>
        </p:blipFill>
        <p:spPr>
          <a:xfrm>
            <a:off x="7148645" y="2749212"/>
            <a:ext cx="282476" cy="266537"/>
          </a:xfrm>
          <a:prstGeom prst="rect">
            <a:avLst/>
          </a:prstGeom>
          <a:ln w="12700">
            <a:miter lim="400000"/>
          </a:ln>
        </p:spPr>
      </p:pic>
      <p:pic>
        <p:nvPicPr>
          <p:cNvPr id="352" name="Picture 127" descr="Picture 127"/>
          <p:cNvPicPr>
            <a:picLocks noChangeAspect="1"/>
          </p:cNvPicPr>
          <p:nvPr/>
        </p:nvPicPr>
        <p:blipFill>
          <a:blip r:embed="rId4"/>
          <a:stretch>
            <a:fillRect/>
          </a:stretch>
        </p:blipFill>
        <p:spPr>
          <a:xfrm>
            <a:off x="7433050" y="2749212"/>
            <a:ext cx="282476" cy="266537"/>
          </a:xfrm>
          <a:prstGeom prst="rect">
            <a:avLst/>
          </a:prstGeom>
          <a:ln w="12700">
            <a:miter lim="400000"/>
          </a:ln>
        </p:spPr>
      </p:pic>
      <p:pic>
        <p:nvPicPr>
          <p:cNvPr id="353" name="Picture 127" descr="Picture 127"/>
          <p:cNvPicPr>
            <a:picLocks noChangeAspect="1"/>
          </p:cNvPicPr>
          <p:nvPr/>
        </p:nvPicPr>
        <p:blipFill>
          <a:blip r:embed="rId4"/>
          <a:stretch>
            <a:fillRect/>
          </a:stretch>
        </p:blipFill>
        <p:spPr>
          <a:xfrm>
            <a:off x="7719692" y="2749212"/>
            <a:ext cx="282476" cy="266537"/>
          </a:xfrm>
          <a:prstGeom prst="rect">
            <a:avLst/>
          </a:prstGeom>
          <a:ln w="12700">
            <a:miter lim="400000"/>
          </a:ln>
        </p:spPr>
      </p:pic>
      <p:pic>
        <p:nvPicPr>
          <p:cNvPr id="354" name="Picture 127" descr="Picture 127"/>
          <p:cNvPicPr>
            <a:picLocks noChangeAspect="1"/>
          </p:cNvPicPr>
          <p:nvPr/>
        </p:nvPicPr>
        <p:blipFill>
          <a:blip r:embed="rId4"/>
          <a:stretch>
            <a:fillRect/>
          </a:stretch>
        </p:blipFill>
        <p:spPr>
          <a:xfrm>
            <a:off x="8002137" y="2749212"/>
            <a:ext cx="282476" cy="266537"/>
          </a:xfrm>
          <a:prstGeom prst="rect">
            <a:avLst/>
          </a:prstGeom>
          <a:ln w="12700">
            <a:miter lim="400000"/>
          </a:ln>
        </p:spPr>
      </p:pic>
      <p:pic>
        <p:nvPicPr>
          <p:cNvPr id="355" name="Picture 127" descr="Picture 127"/>
          <p:cNvPicPr>
            <a:picLocks noChangeAspect="1"/>
          </p:cNvPicPr>
          <p:nvPr/>
        </p:nvPicPr>
        <p:blipFill>
          <a:blip r:embed="rId4"/>
          <a:stretch>
            <a:fillRect/>
          </a:stretch>
        </p:blipFill>
        <p:spPr>
          <a:xfrm>
            <a:off x="8286542" y="2749212"/>
            <a:ext cx="282476" cy="266537"/>
          </a:xfrm>
          <a:prstGeom prst="rect">
            <a:avLst/>
          </a:prstGeom>
          <a:ln w="12700">
            <a:miter lim="400000"/>
          </a:ln>
        </p:spPr>
      </p:pic>
      <p:pic>
        <p:nvPicPr>
          <p:cNvPr id="356" name="Picture 127" descr="Picture 127"/>
          <p:cNvPicPr>
            <a:picLocks noChangeAspect="1"/>
          </p:cNvPicPr>
          <p:nvPr/>
        </p:nvPicPr>
        <p:blipFill>
          <a:blip r:embed="rId4"/>
          <a:stretch>
            <a:fillRect/>
          </a:stretch>
        </p:blipFill>
        <p:spPr>
          <a:xfrm>
            <a:off x="8568038" y="2749212"/>
            <a:ext cx="282476" cy="266537"/>
          </a:xfrm>
          <a:prstGeom prst="rect">
            <a:avLst/>
          </a:prstGeom>
          <a:ln w="12700">
            <a:miter lim="400000"/>
          </a:ln>
        </p:spPr>
      </p:pic>
      <p:pic>
        <p:nvPicPr>
          <p:cNvPr id="357" name="Picture 127" descr="Picture 127"/>
          <p:cNvPicPr>
            <a:picLocks noChangeAspect="1"/>
          </p:cNvPicPr>
          <p:nvPr/>
        </p:nvPicPr>
        <p:blipFill>
          <a:blip r:embed="rId4"/>
          <a:stretch>
            <a:fillRect/>
          </a:stretch>
        </p:blipFill>
        <p:spPr>
          <a:xfrm>
            <a:off x="6017855" y="3017282"/>
            <a:ext cx="282476" cy="266537"/>
          </a:xfrm>
          <a:prstGeom prst="rect">
            <a:avLst/>
          </a:prstGeom>
          <a:ln w="12700">
            <a:miter lim="400000"/>
          </a:ln>
        </p:spPr>
      </p:pic>
      <p:pic>
        <p:nvPicPr>
          <p:cNvPr id="358" name="Picture 127" descr="Picture 127"/>
          <p:cNvPicPr>
            <a:picLocks noChangeAspect="1"/>
          </p:cNvPicPr>
          <p:nvPr/>
        </p:nvPicPr>
        <p:blipFill>
          <a:blip r:embed="rId4"/>
          <a:stretch>
            <a:fillRect/>
          </a:stretch>
        </p:blipFill>
        <p:spPr>
          <a:xfrm>
            <a:off x="6300300" y="3017282"/>
            <a:ext cx="282476" cy="266537"/>
          </a:xfrm>
          <a:prstGeom prst="rect">
            <a:avLst/>
          </a:prstGeom>
          <a:ln w="12700">
            <a:miter lim="400000"/>
          </a:ln>
        </p:spPr>
      </p:pic>
      <p:pic>
        <p:nvPicPr>
          <p:cNvPr id="359" name="Picture 127" descr="Picture 127"/>
          <p:cNvPicPr>
            <a:picLocks noChangeAspect="1"/>
          </p:cNvPicPr>
          <p:nvPr/>
        </p:nvPicPr>
        <p:blipFill>
          <a:blip r:embed="rId4"/>
          <a:stretch>
            <a:fillRect/>
          </a:stretch>
        </p:blipFill>
        <p:spPr>
          <a:xfrm>
            <a:off x="6584705" y="3017282"/>
            <a:ext cx="282476" cy="266537"/>
          </a:xfrm>
          <a:prstGeom prst="rect">
            <a:avLst/>
          </a:prstGeom>
          <a:ln w="12700">
            <a:miter lim="400000"/>
          </a:ln>
        </p:spPr>
      </p:pic>
      <p:pic>
        <p:nvPicPr>
          <p:cNvPr id="360" name="Picture 127" descr="Picture 127"/>
          <p:cNvPicPr>
            <a:picLocks noChangeAspect="1"/>
          </p:cNvPicPr>
          <p:nvPr/>
        </p:nvPicPr>
        <p:blipFill>
          <a:blip r:embed="rId4"/>
          <a:stretch>
            <a:fillRect/>
          </a:stretch>
        </p:blipFill>
        <p:spPr>
          <a:xfrm>
            <a:off x="6866200" y="3017282"/>
            <a:ext cx="282476" cy="266537"/>
          </a:xfrm>
          <a:prstGeom prst="rect">
            <a:avLst/>
          </a:prstGeom>
          <a:ln w="12700">
            <a:miter lim="400000"/>
          </a:ln>
        </p:spPr>
      </p:pic>
      <p:pic>
        <p:nvPicPr>
          <p:cNvPr id="361" name="Picture 127" descr="Picture 127"/>
          <p:cNvPicPr>
            <a:picLocks noChangeAspect="1"/>
          </p:cNvPicPr>
          <p:nvPr/>
        </p:nvPicPr>
        <p:blipFill>
          <a:blip r:embed="rId4"/>
          <a:stretch>
            <a:fillRect/>
          </a:stretch>
        </p:blipFill>
        <p:spPr>
          <a:xfrm>
            <a:off x="7148645" y="3017282"/>
            <a:ext cx="282476" cy="266537"/>
          </a:xfrm>
          <a:prstGeom prst="rect">
            <a:avLst/>
          </a:prstGeom>
          <a:ln w="12700">
            <a:miter lim="400000"/>
          </a:ln>
        </p:spPr>
      </p:pic>
      <p:pic>
        <p:nvPicPr>
          <p:cNvPr id="362" name="Picture 127" descr="Picture 127"/>
          <p:cNvPicPr>
            <a:picLocks noChangeAspect="1"/>
          </p:cNvPicPr>
          <p:nvPr/>
        </p:nvPicPr>
        <p:blipFill>
          <a:blip r:embed="rId4"/>
          <a:stretch>
            <a:fillRect/>
          </a:stretch>
        </p:blipFill>
        <p:spPr>
          <a:xfrm>
            <a:off x="7433050" y="3017282"/>
            <a:ext cx="282476" cy="266537"/>
          </a:xfrm>
          <a:prstGeom prst="rect">
            <a:avLst/>
          </a:prstGeom>
          <a:ln w="12700">
            <a:miter lim="400000"/>
          </a:ln>
        </p:spPr>
      </p:pic>
      <p:pic>
        <p:nvPicPr>
          <p:cNvPr id="363" name="Picture 127" descr="Picture 127"/>
          <p:cNvPicPr>
            <a:picLocks noChangeAspect="1"/>
          </p:cNvPicPr>
          <p:nvPr/>
        </p:nvPicPr>
        <p:blipFill>
          <a:blip r:embed="rId4"/>
          <a:stretch>
            <a:fillRect/>
          </a:stretch>
        </p:blipFill>
        <p:spPr>
          <a:xfrm>
            <a:off x="7719692" y="3017282"/>
            <a:ext cx="282476" cy="266537"/>
          </a:xfrm>
          <a:prstGeom prst="rect">
            <a:avLst/>
          </a:prstGeom>
          <a:ln w="12700">
            <a:miter lim="400000"/>
          </a:ln>
        </p:spPr>
      </p:pic>
      <p:pic>
        <p:nvPicPr>
          <p:cNvPr id="364" name="Picture 127" descr="Picture 127"/>
          <p:cNvPicPr>
            <a:picLocks noChangeAspect="1"/>
          </p:cNvPicPr>
          <p:nvPr/>
        </p:nvPicPr>
        <p:blipFill>
          <a:blip r:embed="rId4"/>
          <a:stretch>
            <a:fillRect/>
          </a:stretch>
        </p:blipFill>
        <p:spPr>
          <a:xfrm>
            <a:off x="8002137" y="3017282"/>
            <a:ext cx="282476" cy="266537"/>
          </a:xfrm>
          <a:prstGeom prst="rect">
            <a:avLst/>
          </a:prstGeom>
          <a:ln w="12700">
            <a:miter lim="400000"/>
          </a:ln>
        </p:spPr>
      </p:pic>
      <p:pic>
        <p:nvPicPr>
          <p:cNvPr id="365" name="Picture 127" descr="Picture 127"/>
          <p:cNvPicPr>
            <a:picLocks noChangeAspect="1"/>
          </p:cNvPicPr>
          <p:nvPr/>
        </p:nvPicPr>
        <p:blipFill>
          <a:blip r:embed="rId4"/>
          <a:stretch>
            <a:fillRect/>
          </a:stretch>
        </p:blipFill>
        <p:spPr>
          <a:xfrm>
            <a:off x="8286542" y="3017282"/>
            <a:ext cx="282476" cy="266537"/>
          </a:xfrm>
          <a:prstGeom prst="rect">
            <a:avLst/>
          </a:prstGeom>
          <a:ln w="12700">
            <a:miter lim="400000"/>
          </a:ln>
        </p:spPr>
      </p:pic>
      <p:pic>
        <p:nvPicPr>
          <p:cNvPr id="366" name="Picture 127" descr="Picture 127"/>
          <p:cNvPicPr>
            <a:picLocks noChangeAspect="1"/>
          </p:cNvPicPr>
          <p:nvPr/>
        </p:nvPicPr>
        <p:blipFill>
          <a:blip r:embed="rId4"/>
          <a:stretch>
            <a:fillRect/>
          </a:stretch>
        </p:blipFill>
        <p:spPr>
          <a:xfrm>
            <a:off x="8568038" y="3017282"/>
            <a:ext cx="282476" cy="266537"/>
          </a:xfrm>
          <a:prstGeom prst="rect">
            <a:avLst/>
          </a:prstGeom>
          <a:ln w="12700">
            <a:miter lim="400000"/>
          </a:ln>
        </p:spPr>
      </p:pic>
      <p:pic>
        <p:nvPicPr>
          <p:cNvPr id="367" name="Picture 127" descr="Picture 127"/>
          <p:cNvPicPr>
            <a:picLocks noChangeAspect="1"/>
          </p:cNvPicPr>
          <p:nvPr/>
        </p:nvPicPr>
        <p:blipFill>
          <a:blip r:embed="rId4"/>
          <a:stretch>
            <a:fillRect/>
          </a:stretch>
        </p:blipFill>
        <p:spPr>
          <a:xfrm>
            <a:off x="6023702" y="3297463"/>
            <a:ext cx="282476" cy="266537"/>
          </a:xfrm>
          <a:prstGeom prst="rect">
            <a:avLst/>
          </a:prstGeom>
          <a:ln w="12700">
            <a:miter lim="400000"/>
          </a:ln>
        </p:spPr>
      </p:pic>
      <p:pic>
        <p:nvPicPr>
          <p:cNvPr id="368" name="Picture 127" descr="Picture 127"/>
          <p:cNvPicPr>
            <a:picLocks noChangeAspect="1"/>
          </p:cNvPicPr>
          <p:nvPr/>
        </p:nvPicPr>
        <p:blipFill>
          <a:blip r:embed="rId4"/>
          <a:stretch>
            <a:fillRect/>
          </a:stretch>
        </p:blipFill>
        <p:spPr>
          <a:xfrm>
            <a:off x="6306148" y="3297463"/>
            <a:ext cx="282476" cy="266537"/>
          </a:xfrm>
          <a:prstGeom prst="rect">
            <a:avLst/>
          </a:prstGeom>
          <a:ln w="12700">
            <a:miter lim="400000"/>
          </a:ln>
        </p:spPr>
      </p:pic>
      <p:pic>
        <p:nvPicPr>
          <p:cNvPr id="369" name="Picture 127" descr="Picture 127"/>
          <p:cNvPicPr>
            <a:picLocks noChangeAspect="1"/>
          </p:cNvPicPr>
          <p:nvPr/>
        </p:nvPicPr>
        <p:blipFill>
          <a:blip r:embed="rId4"/>
          <a:stretch>
            <a:fillRect/>
          </a:stretch>
        </p:blipFill>
        <p:spPr>
          <a:xfrm>
            <a:off x="6590551" y="3297463"/>
            <a:ext cx="282476" cy="266537"/>
          </a:xfrm>
          <a:prstGeom prst="rect">
            <a:avLst/>
          </a:prstGeom>
          <a:ln w="12700">
            <a:miter lim="400000"/>
          </a:ln>
        </p:spPr>
      </p:pic>
      <p:pic>
        <p:nvPicPr>
          <p:cNvPr id="370" name="Picture 127" descr="Picture 127"/>
          <p:cNvPicPr>
            <a:picLocks noChangeAspect="1"/>
          </p:cNvPicPr>
          <p:nvPr/>
        </p:nvPicPr>
        <p:blipFill>
          <a:blip r:embed="rId4"/>
          <a:stretch>
            <a:fillRect/>
          </a:stretch>
        </p:blipFill>
        <p:spPr>
          <a:xfrm>
            <a:off x="6872047" y="3297463"/>
            <a:ext cx="282476" cy="266537"/>
          </a:xfrm>
          <a:prstGeom prst="rect">
            <a:avLst/>
          </a:prstGeom>
          <a:ln w="12700">
            <a:miter lim="400000"/>
          </a:ln>
        </p:spPr>
      </p:pic>
      <p:pic>
        <p:nvPicPr>
          <p:cNvPr id="371" name="Picture 127" descr="Picture 127"/>
          <p:cNvPicPr>
            <a:picLocks noChangeAspect="1"/>
          </p:cNvPicPr>
          <p:nvPr/>
        </p:nvPicPr>
        <p:blipFill>
          <a:blip r:embed="rId4"/>
          <a:stretch>
            <a:fillRect/>
          </a:stretch>
        </p:blipFill>
        <p:spPr>
          <a:xfrm>
            <a:off x="7154493" y="3297463"/>
            <a:ext cx="282476" cy="266537"/>
          </a:xfrm>
          <a:prstGeom prst="rect">
            <a:avLst/>
          </a:prstGeom>
          <a:ln w="12700">
            <a:miter lim="400000"/>
          </a:ln>
        </p:spPr>
      </p:pic>
      <p:pic>
        <p:nvPicPr>
          <p:cNvPr id="372" name="Picture 127" descr="Picture 127"/>
          <p:cNvPicPr>
            <a:picLocks noChangeAspect="1"/>
          </p:cNvPicPr>
          <p:nvPr/>
        </p:nvPicPr>
        <p:blipFill>
          <a:blip r:embed="rId4"/>
          <a:stretch>
            <a:fillRect/>
          </a:stretch>
        </p:blipFill>
        <p:spPr>
          <a:xfrm>
            <a:off x="7438897" y="3297463"/>
            <a:ext cx="282476" cy="266537"/>
          </a:xfrm>
          <a:prstGeom prst="rect">
            <a:avLst/>
          </a:prstGeom>
          <a:ln w="12700">
            <a:miter lim="400000"/>
          </a:ln>
        </p:spPr>
      </p:pic>
      <p:pic>
        <p:nvPicPr>
          <p:cNvPr id="373" name="Picture 127" descr="Picture 127"/>
          <p:cNvPicPr>
            <a:picLocks noChangeAspect="1"/>
          </p:cNvPicPr>
          <p:nvPr/>
        </p:nvPicPr>
        <p:blipFill>
          <a:blip r:embed="rId4"/>
          <a:stretch>
            <a:fillRect/>
          </a:stretch>
        </p:blipFill>
        <p:spPr>
          <a:xfrm>
            <a:off x="7725540" y="3297463"/>
            <a:ext cx="282476" cy="266537"/>
          </a:xfrm>
          <a:prstGeom prst="rect">
            <a:avLst/>
          </a:prstGeom>
          <a:ln w="12700">
            <a:miter lim="400000"/>
          </a:ln>
        </p:spPr>
      </p:pic>
      <p:pic>
        <p:nvPicPr>
          <p:cNvPr id="374" name="Picture 127" descr="Picture 127"/>
          <p:cNvPicPr>
            <a:picLocks noChangeAspect="1"/>
          </p:cNvPicPr>
          <p:nvPr/>
        </p:nvPicPr>
        <p:blipFill>
          <a:blip r:embed="rId4"/>
          <a:stretch>
            <a:fillRect/>
          </a:stretch>
        </p:blipFill>
        <p:spPr>
          <a:xfrm>
            <a:off x="8007985" y="3297463"/>
            <a:ext cx="282476" cy="266537"/>
          </a:xfrm>
          <a:prstGeom prst="rect">
            <a:avLst/>
          </a:prstGeom>
          <a:ln w="12700">
            <a:miter lim="400000"/>
          </a:ln>
        </p:spPr>
      </p:pic>
      <p:pic>
        <p:nvPicPr>
          <p:cNvPr id="375" name="Picture 127" descr="Picture 127"/>
          <p:cNvPicPr>
            <a:picLocks noChangeAspect="1"/>
          </p:cNvPicPr>
          <p:nvPr/>
        </p:nvPicPr>
        <p:blipFill>
          <a:blip r:embed="rId4"/>
          <a:stretch>
            <a:fillRect/>
          </a:stretch>
        </p:blipFill>
        <p:spPr>
          <a:xfrm>
            <a:off x="8292389" y="3297463"/>
            <a:ext cx="282476" cy="266537"/>
          </a:xfrm>
          <a:prstGeom prst="rect">
            <a:avLst/>
          </a:prstGeom>
          <a:ln w="12700">
            <a:miter lim="400000"/>
          </a:ln>
        </p:spPr>
      </p:pic>
      <p:pic>
        <p:nvPicPr>
          <p:cNvPr id="376" name="Picture 127" descr="Picture 127"/>
          <p:cNvPicPr>
            <a:picLocks noChangeAspect="1"/>
          </p:cNvPicPr>
          <p:nvPr/>
        </p:nvPicPr>
        <p:blipFill>
          <a:blip r:embed="rId4"/>
          <a:stretch>
            <a:fillRect/>
          </a:stretch>
        </p:blipFill>
        <p:spPr>
          <a:xfrm>
            <a:off x="8573885" y="3297463"/>
            <a:ext cx="282476" cy="266537"/>
          </a:xfrm>
          <a:prstGeom prst="rect">
            <a:avLst/>
          </a:prstGeom>
          <a:ln w="12700">
            <a:miter lim="400000"/>
          </a:ln>
        </p:spPr>
      </p:pic>
      <p:pic>
        <p:nvPicPr>
          <p:cNvPr id="377" name="Picture 127" descr="Picture 127"/>
          <p:cNvPicPr>
            <a:picLocks noChangeAspect="1"/>
          </p:cNvPicPr>
          <p:nvPr/>
        </p:nvPicPr>
        <p:blipFill>
          <a:blip r:embed="rId4"/>
          <a:stretch>
            <a:fillRect/>
          </a:stretch>
        </p:blipFill>
        <p:spPr>
          <a:xfrm>
            <a:off x="6021437" y="3564684"/>
            <a:ext cx="282476" cy="266537"/>
          </a:xfrm>
          <a:prstGeom prst="rect">
            <a:avLst/>
          </a:prstGeom>
          <a:ln w="12700">
            <a:miter lim="400000"/>
          </a:ln>
        </p:spPr>
      </p:pic>
      <p:pic>
        <p:nvPicPr>
          <p:cNvPr id="378" name="Picture 127" descr="Picture 127"/>
          <p:cNvPicPr>
            <a:picLocks noChangeAspect="1"/>
          </p:cNvPicPr>
          <p:nvPr/>
        </p:nvPicPr>
        <p:blipFill>
          <a:blip r:embed="rId4"/>
          <a:stretch>
            <a:fillRect/>
          </a:stretch>
        </p:blipFill>
        <p:spPr>
          <a:xfrm>
            <a:off x="6303883" y="3564684"/>
            <a:ext cx="282476" cy="266537"/>
          </a:xfrm>
          <a:prstGeom prst="rect">
            <a:avLst/>
          </a:prstGeom>
          <a:ln w="12700">
            <a:miter lim="400000"/>
          </a:ln>
        </p:spPr>
      </p:pic>
      <p:pic>
        <p:nvPicPr>
          <p:cNvPr id="379" name="Picture 127" descr="Picture 127"/>
          <p:cNvPicPr>
            <a:picLocks noChangeAspect="1"/>
          </p:cNvPicPr>
          <p:nvPr/>
        </p:nvPicPr>
        <p:blipFill>
          <a:blip r:embed="rId4"/>
          <a:stretch>
            <a:fillRect/>
          </a:stretch>
        </p:blipFill>
        <p:spPr>
          <a:xfrm>
            <a:off x="6588287" y="3564684"/>
            <a:ext cx="282476" cy="266537"/>
          </a:xfrm>
          <a:prstGeom prst="rect">
            <a:avLst/>
          </a:prstGeom>
          <a:ln w="12700">
            <a:miter lim="400000"/>
          </a:ln>
        </p:spPr>
      </p:pic>
      <p:pic>
        <p:nvPicPr>
          <p:cNvPr id="380" name="Picture 127" descr="Picture 127"/>
          <p:cNvPicPr>
            <a:picLocks noChangeAspect="1"/>
          </p:cNvPicPr>
          <p:nvPr/>
        </p:nvPicPr>
        <p:blipFill>
          <a:blip r:embed="rId4"/>
          <a:stretch>
            <a:fillRect/>
          </a:stretch>
        </p:blipFill>
        <p:spPr>
          <a:xfrm>
            <a:off x="6869783" y="3564684"/>
            <a:ext cx="282476" cy="266537"/>
          </a:xfrm>
          <a:prstGeom prst="rect">
            <a:avLst/>
          </a:prstGeom>
          <a:ln w="12700">
            <a:miter lim="400000"/>
          </a:ln>
        </p:spPr>
      </p:pic>
      <p:pic>
        <p:nvPicPr>
          <p:cNvPr id="381" name="Picture 127" descr="Picture 127"/>
          <p:cNvPicPr>
            <a:picLocks noChangeAspect="1"/>
          </p:cNvPicPr>
          <p:nvPr/>
        </p:nvPicPr>
        <p:blipFill>
          <a:blip r:embed="rId4"/>
          <a:stretch>
            <a:fillRect/>
          </a:stretch>
        </p:blipFill>
        <p:spPr>
          <a:xfrm>
            <a:off x="7152228" y="3564684"/>
            <a:ext cx="282476" cy="266537"/>
          </a:xfrm>
          <a:prstGeom prst="rect">
            <a:avLst/>
          </a:prstGeom>
          <a:ln w="12700">
            <a:miter lim="400000"/>
          </a:ln>
        </p:spPr>
      </p:pic>
      <p:pic>
        <p:nvPicPr>
          <p:cNvPr id="382" name="Picture 127" descr="Picture 127"/>
          <p:cNvPicPr>
            <a:picLocks noChangeAspect="1"/>
          </p:cNvPicPr>
          <p:nvPr/>
        </p:nvPicPr>
        <p:blipFill>
          <a:blip r:embed="rId4"/>
          <a:stretch>
            <a:fillRect/>
          </a:stretch>
        </p:blipFill>
        <p:spPr>
          <a:xfrm>
            <a:off x="7436632" y="3564684"/>
            <a:ext cx="282476" cy="266537"/>
          </a:xfrm>
          <a:prstGeom prst="rect">
            <a:avLst/>
          </a:prstGeom>
          <a:ln w="12700">
            <a:miter lim="400000"/>
          </a:ln>
        </p:spPr>
      </p:pic>
      <p:pic>
        <p:nvPicPr>
          <p:cNvPr id="383" name="Picture 127" descr="Picture 127"/>
          <p:cNvPicPr>
            <a:picLocks noChangeAspect="1"/>
          </p:cNvPicPr>
          <p:nvPr/>
        </p:nvPicPr>
        <p:blipFill>
          <a:blip r:embed="rId4"/>
          <a:stretch>
            <a:fillRect/>
          </a:stretch>
        </p:blipFill>
        <p:spPr>
          <a:xfrm>
            <a:off x="7723275" y="3564684"/>
            <a:ext cx="282476" cy="266537"/>
          </a:xfrm>
          <a:prstGeom prst="rect">
            <a:avLst/>
          </a:prstGeom>
          <a:ln w="12700">
            <a:miter lim="400000"/>
          </a:ln>
        </p:spPr>
      </p:pic>
      <p:pic>
        <p:nvPicPr>
          <p:cNvPr id="384" name="Picture 127" descr="Picture 127"/>
          <p:cNvPicPr>
            <a:picLocks noChangeAspect="1"/>
          </p:cNvPicPr>
          <p:nvPr/>
        </p:nvPicPr>
        <p:blipFill>
          <a:blip r:embed="rId4"/>
          <a:stretch>
            <a:fillRect/>
          </a:stretch>
        </p:blipFill>
        <p:spPr>
          <a:xfrm>
            <a:off x="8005720" y="3564684"/>
            <a:ext cx="282476" cy="266537"/>
          </a:xfrm>
          <a:prstGeom prst="rect">
            <a:avLst/>
          </a:prstGeom>
          <a:ln w="12700">
            <a:miter lim="400000"/>
          </a:ln>
        </p:spPr>
      </p:pic>
      <p:pic>
        <p:nvPicPr>
          <p:cNvPr id="385" name="Picture 127" descr="Picture 127"/>
          <p:cNvPicPr>
            <a:picLocks noChangeAspect="1"/>
          </p:cNvPicPr>
          <p:nvPr/>
        </p:nvPicPr>
        <p:blipFill>
          <a:blip r:embed="rId4"/>
          <a:stretch>
            <a:fillRect/>
          </a:stretch>
        </p:blipFill>
        <p:spPr>
          <a:xfrm>
            <a:off x="8290124" y="3564684"/>
            <a:ext cx="282476" cy="266537"/>
          </a:xfrm>
          <a:prstGeom prst="rect">
            <a:avLst/>
          </a:prstGeom>
          <a:ln w="12700">
            <a:miter lim="400000"/>
          </a:ln>
        </p:spPr>
      </p:pic>
      <p:pic>
        <p:nvPicPr>
          <p:cNvPr id="386" name="Picture 127" descr="Picture 127"/>
          <p:cNvPicPr>
            <a:picLocks noChangeAspect="1"/>
          </p:cNvPicPr>
          <p:nvPr/>
        </p:nvPicPr>
        <p:blipFill>
          <a:blip r:embed="rId4"/>
          <a:stretch>
            <a:fillRect/>
          </a:stretch>
        </p:blipFill>
        <p:spPr>
          <a:xfrm>
            <a:off x="8571620" y="3564684"/>
            <a:ext cx="282476" cy="266537"/>
          </a:xfrm>
          <a:prstGeom prst="rect">
            <a:avLst/>
          </a:prstGeom>
          <a:ln w="12700">
            <a:miter lim="400000"/>
          </a:ln>
        </p:spPr>
      </p:pic>
      <p:pic>
        <p:nvPicPr>
          <p:cNvPr id="387" name="Picture 127" descr="Picture 127"/>
          <p:cNvPicPr>
            <a:picLocks noChangeAspect="1"/>
          </p:cNvPicPr>
          <p:nvPr/>
        </p:nvPicPr>
        <p:blipFill>
          <a:blip r:embed="rId4"/>
          <a:stretch>
            <a:fillRect/>
          </a:stretch>
        </p:blipFill>
        <p:spPr>
          <a:xfrm>
            <a:off x="6021437" y="3832754"/>
            <a:ext cx="282476" cy="266537"/>
          </a:xfrm>
          <a:prstGeom prst="rect">
            <a:avLst/>
          </a:prstGeom>
          <a:ln w="12700">
            <a:miter lim="400000"/>
          </a:ln>
        </p:spPr>
      </p:pic>
      <p:pic>
        <p:nvPicPr>
          <p:cNvPr id="388" name="Picture 127" descr="Picture 127"/>
          <p:cNvPicPr>
            <a:picLocks noChangeAspect="1"/>
          </p:cNvPicPr>
          <p:nvPr/>
        </p:nvPicPr>
        <p:blipFill>
          <a:blip r:embed="rId4"/>
          <a:stretch>
            <a:fillRect/>
          </a:stretch>
        </p:blipFill>
        <p:spPr>
          <a:xfrm>
            <a:off x="6303883" y="3832754"/>
            <a:ext cx="282476" cy="266537"/>
          </a:xfrm>
          <a:prstGeom prst="rect">
            <a:avLst/>
          </a:prstGeom>
          <a:ln w="12700">
            <a:miter lim="400000"/>
          </a:ln>
        </p:spPr>
      </p:pic>
      <p:pic>
        <p:nvPicPr>
          <p:cNvPr id="389" name="Picture 127" descr="Picture 127"/>
          <p:cNvPicPr>
            <a:picLocks noChangeAspect="1"/>
          </p:cNvPicPr>
          <p:nvPr/>
        </p:nvPicPr>
        <p:blipFill>
          <a:blip r:embed="rId4"/>
          <a:stretch>
            <a:fillRect/>
          </a:stretch>
        </p:blipFill>
        <p:spPr>
          <a:xfrm>
            <a:off x="6588287" y="3832754"/>
            <a:ext cx="282476" cy="266537"/>
          </a:xfrm>
          <a:prstGeom prst="rect">
            <a:avLst/>
          </a:prstGeom>
          <a:ln w="12700">
            <a:miter lim="400000"/>
          </a:ln>
        </p:spPr>
      </p:pic>
      <p:pic>
        <p:nvPicPr>
          <p:cNvPr id="390" name="Picture 127" descr="Picture 127"/>
          <p:cNvPicPr>
            <a:picLocks noChangeAspect="1"/>
          </p:cNvPicPr>
          <p:nvPr/>
        </p:nvPicPr>
        <p:blipFill>
          <a:blip r:embed="rId4"/>
          <a:stretch>
            <a:fillRect/>
          </a:stretch>
        </p:blipFill>
        <p:spPr>
          <a:xfrm>
            <a:off x="6869783" y="3832754"/>
            <a:ext cx="282476" cy="266537"/>
          </a:xfrm>
          <a:prstGeom prst="rect">
            <a:avLst/>
          </a:prstGeom>
          <a:ln w="12700">
            <a:miter lim="400000"/>
          </a:ln>
        </p:spPr>
      </p:pic>
      <p:pic>
        <p:nvPicPr>
          <p:cNvPr id="391" name="Picture 127" descr="Picture 127"/>
          <p:cNvPicPr>
            <a:picLocks noChangeAspect="1"/>
          </p:cNvPicPr>
          <p:nvPr/>
        </p:nvPicPr>
        <p:blipFill>
          <a:blip r:embed="rId4"/>
          <a:stretch>
            <a:fillRect/>
          </a:stretch>
        </p:blipFill>
        <p:spPr>
          <a:xfrm>
            <a:off x="7152228" y="3832754"/>
            <a:ext cx="282476" cy="266537"/>
          </a:xfrm>
          <a:prstGeom prst="rect">
            <a:avLst/>
          </a:prstGeom>
          <a:ln w="12700">
            <a:miter lim="400000"/>
          </a:ln>
        </p:spPr>
      </p:pic>
      <p:pic>
        <p:nvPicPr>
          <p:cNvPr id="392" name="Picture 127" descr="Picture 127"/>
          <p:cNvPicPr>
            <a:picLocks noChangeAspect="1"/>
          </p:cNvPicPr>
          <p:nvPr/>
        </p:nvPicPr>
        <p:blipFill>
          <a:blip r:embed="rId4"/>
          <a:stretch>
            <a:fillRect/>
          </a:stretch>
        </p:blipFill>
        <p:spPr>
          <a:xfrm>
            <a:off x="7436632" y="3832754"/>
            <a:ext cx="282476" cy="266537"/>
          </a:xfrm>
          <a:prstGeom prst="rect">
            <a:avLst/>
          </a:prstGeom>
          <a:ln w="12700">
            <a:miter lim="400000"/>
          </a:ln>
        </p:spPr>
      </p:pic>
      <p:pic>
        <p:nvPicPr>
          <p:cNvPr id="393" name="Picture 127" descr="Picture 127"/>
          <p:cNvPicPr>
            <a:picLocks noChangeAspect="1"/>
          </p:cNvPicPr>
          <p:nvPr/>
        </p:nvPicPr>
        <p:blipFill>
          <a:blip r:embed="rId4"/>
          <a:stretch>
            <a:fillRect/>
          </a:stretch>
        </p:blipFill>
        <p:spPr>
          <a:xfrm>
            <a:off x="7723275" y="3832754"/>
            <a:ext cx="282476" cy="266537"/>
          </a:xfrm>
          <a:prstGeom prst="rect">
            <a:avLst/>
          </a:prstGeom>
          <a:ln w="12700">
            <a:miter lim="400000"/>
          </a:ln>
        </p:spPr>
      </p:pic>
      <p:pic>
        <p:nvPicPr>
          <p:cNvPr id="394" name="Picture 127" descr="Picture 127"/>
          <p:cNvPicPr>
            <a:picLocks noChangeAspect="1"/>
          </p:cNvPicPr>
          <p:nvPr/>
        </p:nvPicPr>
        <p:blipFill>
          <a:blip r:embed="rId4"/>
          <a:stretch>
            <a:fillRect/>
          </a:stretch>
        </p:blipFill>
        <p:spPr>
          <a:xfrm>
            <a:off x="8005720" y="3832754"/>
            <a:ext cx="282476" cy="266537"/>
          </a:xfrm>
          <a:prstGeom prst="rect">
            <a:avLst/>
          </a:prstGeom>
          <a:ln w="12700">
            <a:miter lim="400000"/>
          </a:ln>
        </p:spPr>
      </p:pic>
      <p:pic>
        <p:nvPicPr>
          <p:cNvPr id="395" name="Picture 127" descr="Picture 127"/>
          <p:cNvPicPr>
            <a:picLocks noChangeAspect="1"/>
          </p:cNvPicPr>
          <p:nvPr/>
        </p:nvPicPr>
        <p:blipFill>
          <a:blip r:embed="rId4"/>
          <a:stretch>
            <a:fillRect/>
          </a:stretch>
        </p:blipFill>
        <p:spPr>
          <a:xfrm>
            <a:off x="8290124" y="3832754"/>
            <a:ext cx="282476" cy="266537"/>
          </a:xfrm>
          <a:prstGeom prst="rect">
            <a:avLst/>
          </a:prstGeom>
          <a:ln w="12700">
            <a:miter lim="400000"/>
          </a:ln>
        </p:spPr>
      </p:pic>
      <p:pic>
        <p:nvPicPr>
          <p:cNvPr id="396" name="Picture 127" descr="Picture 127"/>
          <p:cNvPicPr>
            <a:picLocks noChangeAspect="1"/>
          </p:cNvPicPr>
          <p:nvPr/>
        </p:nvPicPr>
        <p:blipFill>
          <a:blip r:embed="rId4"/>
          <a:stretch>
            <a:fillRect/>
          </a:stretch>
        </p:blipFill>
        <p:spPr>
          <a:xfrm>
            <a:off x="8571620" y="3832754"/>
            <a:ext cx="282476" cy="266537"/>
          </a:xfrm>
          <a:prstGeom prst="rect">
            <a:avLst/>
          </a:prstGeom>
          <a:ln w="12700">
            <a:miter lim="400000"/>
          </a:ln>
        </p:spPr>
      </p:pic>
      <p:pic>
        <p:nvPicPr>
          <p:cNvPr id="397" name="Picture 127" descr="Picture 127"/>
          <p:cNvPicPr>
            <a:picLocks noChangeAspect="1"/>
          </p:cNvPicPr>
          <p:nvPr/>
        </p:nvPicPr>
        <p:blipFill>
          <a:blip r:embed="rId4"/>
          <a:stretch>
            <a:fillRect/>
          </a:stretch>
        </p:blipFill>
        <p:spPr>
          <a:xfrm>
            <a:off x="6023702" y="4100317"/>
            <a:ext cx="282476" cy="266537"/>
          </a:xfrm>
          <a:prstGeom prst="rect">
            <a:avLst/>
          </a:prstGeom>
          <a:ln w="12700">
            <a:miter lim="400000"/>
          </a:ln>
        </p:spPr>
      </p:pic>
      <p:pic>
        <p:nvPicPr>
          <p:cNvPr id="398" name="Picture 127" descr="Picture 127"/>
          <p:cNvPicPr>
            <a:picLocks noChangeAspect="1"/>
          </p:cNvPicPr>
          <p:nvPr/>
        </p:nvPicPr>
        <p:blipFill>
          <a:blip r:embed="rId4"/>
          <a:stretch>
            <a:fillRect/>
          </a:stretch>
        </p:blipFill>
        <p:spPr>
          <a:xfrm>
            <a:off x="6306148" y="4100317"/>
            <a:ext cx="282476" cy="266537"/>
          </a:xfrm>
          <a:prstGeom prst="rect">
            <a:avLst/>
          </a:prstGeom>
          <a:ln w="12700">
            <a:miter lim="400000"/>
          </a:ln>
        </p:spPr>
      </p:pic>
      <p:pic>
        <p:nvPicPr>
          <p:cNvPr id="399" name="Picture 127" descr="Picture 127"/>
          <p:cNvPicPr>
            <a:picLocks noChangeAspect="1"/>
          </p:cNvPicPr>
          <p:nvPr/>
        </p:nvPicPr>
        <p:blipFill>
          <a:blip r:embed="rId4"/>
          <a:stretch>
            <a:fillRect/>
          </a:stretch>
        </p:blipFill>
        <p:spPr>
          <a:xfrm>
            <a:off x="6590551" y="4100317"/>
            <a:ext cx="282476" cy="266537"/>
          </a:xfrm>
          <a:prstGeom prst="rect">
            <a:avLst/>
          </a:prstGeom>
          <a:ln w="12700">
            <a:miter lim="400000"/>
          </a:ln>
        </p:spPr>
      </p:pic>
      <p:pic>
        <p:nvPicPr>
          <p:cNvPr id="400" name="Picture 127" descr="Picture 127"/>
          <p:cNvPicPr>
            <a:picLocks noChangeAspect="1"/>
          </p:cNvPicPr>
          <p:nvPr/>
        </p:nvPicPr>
        <p:blipFill>
          <a:blip r:embed="rId4"/>
          <a:stretch>
            <a:fillRect/>
          </a:stretch>
        </p:blipFill>
        <p:spPr>
          <a:xfrm>
            <a:off x="6872047" y="4100317"/>
            <a:ext cx="282476" cy="266537"/>
          </a:xfrm>
          <a:prstGeom prst="rect">
            <a:avLst/>
          </a:prstGeom>
          <a:ln w="12700">
            <a:miter lim="400000"/>
          </a:ln>
        </p:spPr>
      </p:pic>
      <p:pic>
        <p:nvPicPr>
          <p:cNvPr id="401" name="Picture 127" descr="Picture 127"/>
          <p:cNvPicPr>
            <a:picLocks noChangeAspect="1"/>
          </p:cNvPicPr>
          <p:nvPr/>
        </p:nvPicPr>
        <p:blipFill>
          <a:blip r:embed="rId4"/>
          <a:stretch>
            <a:fillRect/>
          </a:stretch>
        </p:blipFill>
        <p:spPr>
          <a:xfrm>
            <a:off x="7154493" y="4100317"/>
            <a:ext cx="282476" cy="266537"/>
          </a:xfrm>
          <a:prstGeom prst="rect">
            <a:avLst/>
          </a:prstGeom>
          <a:ln w="12700">
            <a:miter lim="400000"/>
          </a:ln>
        </p:spPr>
      </p:pic>
      <p:pic>
        <p:nvPicPr>
          <p:cNvPr id="402" name="Picture 127" descr="Picture 127"/>
          <p:cNvPicPr>
            <a:picLocks noChangeAspect="1"/>
          </p:cNvPicPr>
          <p:nvPr/>
        </p:nvPicPr>
        <p:blipFill>
          <a:blip r:embed="rId4"/>
          <a:stretch>
            <a:fillRect/>
          </a:stretch>
        </p:blipFill>
        <p:spPr>
          <a:xfrm>
            <a:off x="7438897" y="4100317"/>
            <a:ext cx="282476" cy="266537"/>
          </a:xfrm>
          <a:prstGeom prst="rect">
            <a:avLst/>
          </a:prstGeom>
          <a:ln w="12700">
            <a:miter lim="400000"/>
          </a:ln>
        </p:spPr>
      </p:pic>
      <p:pic>
        <p:nvPicPr>
          <p:cNvPr id="403" name="Picture 127" descr="Picture 127"/>
          <p:cNvPicPr>
            <a:picLocks noChangeAspect="1"/>
          </p:cNvPicPr>
          <p:nvPr/>
        </p:nvPicPr>
        <p:blipFill>
          <a:blip r:embed="rId4"/>
          <a:stretch>
            <a:fillRect/>
          </a:stretch>
        </p:blipFill>
        <p:spPr>
          <a:xfrm>
            <a:off x="7725540" y="4100317"/>
            <a:ext cx="282476" cy="266537"/>
          </a:xfrm>
          <a:prstGeom prst="rect">
            <a:avLst/>
          </a:prstGeom>
          <a:ln w="12700">
            <a:miter lim="400000"/>
          </a:ln>
        </p:spPr>
      </p:pic>
      <p:pic>
        <p:nvPicPr>
          <p:cNvPr id="404" name="Picture 127" descr="Picture 127"/>
          <p:cNvPicPr>
            <a:picLocks noChangeAspect="1"/>
          </p:cNvPicPr>
          <p:nvPr/>
        </p:nvPicPr>
        <p:blipFill>
          <a:blip r:embed="rId4"/>
          <a:stretch>
            <a:fillRect/>
          </a:stretch>
        </p:blipFill>
        <p:spPr>
          <a:xfrm>
            <a:off x="8007985" y="4100317"/>
            <a:ext cx="282476" cy="266537"/>
          </a:xfrm>
          <a:prstGeom prst="rect">
            <a:avLst/>
          </a:prstGeom>
          <a:ln w="12700">
            <a:miter lim="400000"/>
          </a:ln>
        </p:spPr>
      </p:pic>
      <p:pic>
        <p:nvPicPr>
          <p:cNvPr id="405" name="Picture 127" descr="Picture 127"/>
          <p:cNvPicPr>
            <a:picLocks noChangeAspect="1"/>
          </p:cNvPicPr>
          <p:nvPr/>
        </p:nvPicPr>
        <p:blipFill>
          <a:blip r:embed="rId4"/>
          <a:stretch>
            <a:fillRect/>
          </a:stretch>
        </p:blipFill>
        <p:spPr>
          <a:xfrm>
            <a:off x="8292389" y="4100317"/>
            <a:ext cx="282476" cy="266537"/>
          </a:xfrm>
          <a:prstGeom prst="rect">
            <a:avLst/>
          </a:prstGeom>
          <a:ln w="12700">
            <a:miter lim="400000"/>
          </a:ln>
        </p:spPr>
      </p:pic>
      <p:pic>
        <p:nvPicPr>
          <p:cNvPr id="406" name="Picture 127" descr="Picture 127"/>
          <p:cNvPicPr>
            <a:picLocks noChangeAspect="1"/>
          </p:cNvPicPr>
          <p:nvPr/>
        </p:nvPicPr>
        <p:blipFill>
          <a:blip r:embed="rId4"/>
          <a:stretch>
            <a:fillRect/>
          </a:stretch>
        </p:blipFill>
        <p:spPr>
          <a:xfrm>
            <a:off x="8573885" y="4100317"/>
            <a:ext cx="282476" cy="266537"/>
          </a:xfrm>
          <a:prstGeom prst="rect">
            <a:avLst/>
          </a:prstGeom>
          <a:ln w="12700">
            <a:miter lim="400000"/>
          </a:ln>
        </p:spPr>
      </p:pic>
      <p:pic>
        <p:nvPicPr>
          <p:cNvPr id="407" name="Picture 127" descr="Picture 127"/>
          <p:cNvPicPr>
            <a:picLocks noChangeAspect="1"/>
          </p:cNvPicPr>
          <p:nvPr/>
        </p:nvPicPr>
        <p:blipFill>
          <a:blip r:embed="rId4"/>
          <a:stretch>
            <a:fillRect/>
          </a:stretch>
        </p:blipFill>
        <p:spPr>
          <a:xfrm>
            <a:off x="6021437" y="4367539"/>
            <a:ext cx="282476" cy="266537"/>
          </a:xfrm>
          <a:prstGeom prst="rect">
            <a:avLst/>
          </a:prstGeom>
          <a:ln w="12700">
            <a:miter lim="400000"/>
          </a:ln>
        </p:spPr>
      </p:pic>
      <p:pic>
        <p:nvPicPr>
          <p:cNvPr id="408" name="Picture 127" descr="Picture 127"/>
          <p:cNvPicPr>
            <a:picLocks noChangeAspect="1"/>
          </p:cNvPicPr>
          <p:nvPr/>
        </p:nvPicPr>
        <p:blipFill>
          <a:blip r:embed="rId4"/>
          <a:stretch>
            <a:fillRect/>
          </a:stretch>
        </p:blipFill>
        <p:spPr>
          <a:xfrm>
            <a:off x="6303883" y="4367539"/>
            <a:ext cx="282476" cy="266537"/>
          </a:xfrm>
          <a:prstGeom prst="rect">
            <a:avLst/>
          </a:prstGeom>
          <a:ln w="12700">
            <a:miter lim="400000"/>
          </a:ln>
        </p:spPr>
      </p:pic>
      <p:pic>
        <p:nvPicPr>
          <p:cNvPr id="409" name="Picture 127" descr="Picture 127"/>
          <p:cNvPicPr>
            <a:picLocks noChangeAspect="1"/>
          </p:cNvPicPr>
          <p:nvPr/>
        </p:nvPicPr>
        <p:blipFill>
          <a:blip r:embed="rId4"/>
          <a:stretch>
            <a:fillRect/>
          </a:stretch>
        </p:blipFill>
        <p:spPr>
          <a:xfrm>
            <a:off x="6588287" y="4367539"/>
            <a:ext cx="282476" cy="266537"/>
          </a:xfrm>
          <a:prstGeom prst="rect">
            <a:avLst/>
          </a:prstGeom>
          <a:ln w="12700">
            <a:miter lim="400000"/>
          </a:ln>
        </p:spPr>
      </p:pic>
      <p:pic>
        <p:nvPicPr>
          <p:cNvPr id="410" name="Picture 127" descr="Picture 127"/>
          <p:cNvPicPr>
            <a:picLocks noChangeAspect="1"/>
          </p:cNvPicPr>
          <p:nvPr/>
        </p:nvPicPr>
        <p:blipFill>
          <a:blip r:embed="rId4"/>
          <a:stretch>
            <a:fillRect/>
          </a:stretch>
        </p:blipFill>
        <p:spPr>
          <a:xfrm>
            <a:off x="6869783" y="4367539"/>
            <a:ext cx="282476" cy="266537"/>
          </a:xfrm>
          <a:prstGeom prst="rect">
            <a:avLst/>
          </a:prstGeom>
          <a:ln w="12700">
            <a:miter lim="400000"/>
          </a:ln>
        </p:spPr>
      </p:pic>
      <p:pic>
        <p:nvPicPr>
          <p:cNvPr id="411" name="Picture 127" descr="Picture 127"/>
          <p:cNvPicPr>
            <a:picLocks noChangeAspect="1"/>
          </p:cNvPicPr>
          <p:nvPr/>
        </p:nvPicPr>
        <p:blipFill>
          <a:blip r:embed="rId4"/>
          <a:stretch>
            <a:fillRect/>
          </a:stretch>
        </p:blipFill>
        <p:spPr>
          <a:xfrm>
            <a:off x="7152228" y="4367539"/>
            <a:ext cx="282476" cy="266537"/>
          </a:xfrm>
          <a:prstGeom prst="rect">
            <a:avLst/>
          </a:prstGeom>
          <a:ln w="12700">
            <a:miter lim="400000"/>
          </a:ln>
        </p:spPr>
      </p:pic>
      <p:pic>
        <p:nvPicPr>
          <p:cNvPr id="412" name="Picture 127" descr="Picture 127"/>
          <p:cNvPicPr>
            <a:picLocks noChangeAspect="1"/>
          </p:cNvPicPr>
          <p:nvPr/>
        </p:nvPicPr>
        <p:blipFill>
          <a:blip r:embed="rId4"/>
          <a:stretch>
            <a:fillRect/>
          </a:stretch>
        </p:blipFill>
        <p:spPr>
          <a:xfrm>
            <a:off x="7436632" y="4367539"/>
            <a:ext cx="282476" cy="266537"/>
          </a:xfrm>
          <a:prstGeom prst="rect">
            <a:avLst/>
          </a:prstGeom>
          <a:ln w="12700">
            <a:miter lim="400000"/>
          </a:ln>
        </p:spPr>
      </p:pic>
      <p:pic>
        <p:nvPicPr>
          <p:cNvPr id="413" name="Picture 127" descr="Picture 127"/>
          <p:cNvPicPr>
            <a:picLocks noChangeAspect="1"/>
          </p:cNvPicPr>
          <p:nvPr/>
        </p:nvPicPr>
        <p:blipFill>
          <a:blip r:embed="rId4"/>
          <a:stretch>
            <a:fillRect/>
          </a:stretch>
        </p:blipFill>
        <p:spPr>
          <a:xfrm>
            <a:off x="7723275" y="4367539"/>
            <a:ext cx="282476" cy="266537"/>
          </a:xfrm>
          <a:prstGeom prst="rect">
            <a:avLst/>
          </a:prstGeom>
          <a:ln w="12700">
            <a:miter lim="400000"/>
          </a:ln>
        </p:spPr>
      </p:pic>
      <p:pic>
        <p:nvPicPr>
          <p:cNvPr id="414" name="Picture 127" descr="Picture 127"/>
          <p:cNvPicPr>
            <a:picLocks noChangeAspect="1"/>
          </p:cNvPicPr>
          <p:nvPr/>
        </p:nvPicPr>
        <p:blipFill>
          <a:blip r:embed="rId4"/>
          <a:stretch>
            <a:fillRect/>
          </a:stretch>
        </p:blipFill>
        <p:spPr>
          <a:xfrm>
            <a:off x="8005720" y="4367539"/>
            <a:ext cx="282476" cy="266537"/>
          </a:xfrm>
          <a:prstGeom prst="rect">
            <a:avLst/>
          </a:prstGeom>
          <a:ln w="12700">
            <a:miter lim="400000"/>
          </a:ln>
        </p:spPr>
      </p:pic>
      <p:pic>
        <p:nvPicPr>
          <p:cNvPr id="415" name="Picture 127" descr="Picture 127"/>
          <p:cNvPicPr>
            <a:picLocks noChangeAspect="1"/>
          </p:cNvPicPr>
          <p:nvPr/>
        </p:nvPicPr>
        <p:blipFill>
          <a:blip r:embed="rId4"/>
          <a:stretch>
            <a:fillRect/>
          </a:stretch>
        </p:blipFill>
        <p:spPr>
          <a:xfrm>
            <a:off x="8290124" y="4367539"/>
            <a:ext cx="282476" cy="266537"/>
          </a:xfrm>
          <a:prstGeom prst="rect">
            <a:avLst/>
          </a:prstGeom>
          <a:ln w="12700">
            <a:miter lim="400000"/>
          </a:ln>
        </p:spPr>
      </p:pic>
      <p:pic>
        <p:nvPicPr>
          <p:cNvPr id="416" name="Picture 127" descr="Picture 127"/>
          <p:cNvPicPr>
            <a:picLocks noChangeAspect="1"/>
          </p:cNvPicPr>
          <p:nvPr/>
        </p:nvPicPr>
        <p:blipFill>
          <a:blip r:embed="rId4"/>
          <a:stretch>
            <a:fillRect/>
          </a:stretch>
        </p:blipFill>
        <p:spPr>
          <a:xfrm>
            <a:off x="8571620" y="4367539"/>
            <a:ext cx="282476" cy="266537"/>
          </a:xfrm>
          <a:prstGeom prst="rect">
            <a:avLst/>
          </a:prstGeom>
          <a:ln w="12700">
            <a:miter lim="400000"/>
          </a:ln>
        </p:spPr>
      </p:pic>
      <p:pic>
        <p:nvPicPr>
          <p:cNvPr id="417" name="Picture 127" descr="Picture 127"/>
          <p:cNvPicPr>
            <a:picLocks noChangeAspect="1"/>
          </p:cNvPicPr>
          <p:nvPr/>
        </p:nvPicPr>
        <p:blipFill>
          <a:blip r:embed="rId4"/>
          <a:stretch>
            <a:fillRect/>
          </a:stretch>
        </p:blipFill>
        <p:spPr>
          <a:xfrm>
            <a:off x="6021437" y="4635609"/>
            <a:ext cx="282476" cy="266537"/>
          </a:xfrm>
          <a:prstGeom prst="rect">
            <a:avLst/>
          </a:prstGeom>
          <a:ln w="12700">
            <a:miter lim="400000"/>
          </a:ln>
        </p:spPr>
      </p:pic>
      <p:pic>
        <p:nvPicPr>
          <p:cNvPr id="418" name="Picture 127" descr="Picture 127"/>
          <p:cNvPicPr>
            <a:picLocks noChangeAspect="1"/>
          </p:cNvPicPr>
          <p:nvPr/>
        </p:nvPicPr>
        <p:blipFill>
          <a:blip r:embed="rId4"/>
          <a:stretch>
            <a:fillRect/>
          </a:stretch>
        </p:blipFill>
        <p:spPr>
          <a:xfrm>
            <a:off x="6303883" y="4635609"/>
            <a:ext cx="282476" cy="266537"/>
          </a:xfrm>
          <a:prstGeom prst="rect">
            <a:avLst/>
          </a:prstGeom>
          <a:ln w="12700">
            <a:miter lim="400000"/>
          </a:ln>
        </p:spPr>
      </p:pic>
      <p:pic>
        <p:nvPicPr>
          <p:cNvPr id="419" name="Picture 127" descr="Picture 127"/>
          <p:cNvPicPr>
            <a:picLocks noChangeAspect="1"/>
          </p:cNvPicPr>
          <p:nvPr/>
        </p:nvPicPr>
        <p:blipFill>
          <a:blip r:embed="rId4"/>
          <a:stretch>
            <a:fillRect/>
          </a:stretch>
        </p:blipFill>
        <p:spPr>
          <a:xfrm>
            <a:off x="6588287" y="4635609"/>
            <a:ext cx="282476" cy="266537"/>
          </a:xfrm>
          <a:prstGeom prst="rect">
            <a:avLst/>
          </a:prstGeom>
          <a:ln w="12700">
            <a:miter lim="400000"/>
          </a:ln>
        </p:spPr>
      </p:pic>
      <p:pic>
        <p:nvPicPr>
          <p:cNvPr id="420" name="Picture 127" descr="Picture 127"/>
          <p:cNvPicPr>
            <a:picLocks noChangeAspect="1"/>
          </p:cNvPicPr>
          <p:nvPr/>
        </p:nvPicPr>
        <p:blipFill>
          <a:blip r:embed="rId4"/>
          <a:stretch>
            <a:fillRect/>
          </a:stretch>
        </p:blipFill>
        <p:spPr>
          <a:xfrm>
            <a:off x="6869783" y="4635609"/>
            <a:ext cx="282476" cy="266537"/>
          </a:xfrm>
          <a:prstGeom prst="rect">
            <a:avLst/>
          </a:prstGeom>
          <a:ln w="12700">
            <a:miter lim="400000"/>
          </a:ln>
        </p:spPr>
      </p:pic>
      <p:pic>
        <p:nvPicPr>
          <p:cNvPr id="421" name="Picture 127" descr="Picture 127"/>
          <p:cNvPicPr>
            <a:picLocks noChangeAspect="1"/>
          </p:cNvPicPr>
          <p:nvPr/>
        </p:nvPicPr>
        <p:blipFill>
          <a:blip r:embed="rId4"/>
          <a:stretch>
            <a:fillRect/>
          </a:stretch>
        </p:blipFill>
        <p:spPr>
          <a:xfrm>
            <a:off x="7152228" y="4635609"/>
            <a:ext cx="282476" cy="266537"/>
          </a:xfrm>
          <a:prstGeom prst="rect">
            <a:avLst/>
          </a:prstGeom>
          <a:ln w="12700">
            <a:miter lim="400000"/>
          </a:ln>
        </p:spPr>
      </p:pic>
      <p:pic>
        <p:nvPicPr>
          <p:cNvPr id="422" name="Picture 127" descr="Picture 127"/>
          <p:cNvPicPr>
            <a:picLocks noChangeAspect="1"/>
          </p:cNvPicPr>
          <p:nvPr/>
        </p:nvPicPr>
        <p:blipFill>
          <a:blip r:embed="rId4"/>
          <a:stretch>
            <a:fillRect/>
          </a:stretch>
        </p:blipFill>
        <p:spPr>
          <a:xfrm>
            <a:off x="7436632" y="4635609"/>
            <a:ext cx="282476" cy="266537"/>
          </a:xfrm>
          <a:prstGeom prst="rect">
            <a:avLst/>
          </a:prstGeom>
          <a:ln w="12700">
            <a:miter lim="400000"/>
          </a:ln>
        </p:spPr>
      </p:pic>
      <p:pic>
        <p:nvPicPr>
          <p:cNvPr id="423" name="Picture 127" descr="Picture 127"/>
          <p:cNvPicPr>
            <a:picLocks noChangeAspect="1"/>
          </p:cNvPicPr>
          <p:nvPr/>
        </p:nvPicPr>
        <p:blipFill>
          <a:blip r:embed="rId4"/>
          <a:stretch>
            <a:fillRect/>
          </a:stretch>
        </p:blipFill>
        <p:spPr>
          <a:xfrm>
            <a:off x="7723275" y="4635609"/>
            <a:ext cx="282476" cy="266537"/>
          </a:xfrm>
          <a:prstGeom prst="rect">
            <a:avLst/>
          </a:prstGeom>
          <a:ln w="12700">
            <a:miter lim="400000"/>
          </a:ln>
        </p:spPr>
      </p:pic>
      <p:pic>
        <p:nvPicPr>
          <p:cNvPr id="424" name="Picture 127" descr="Picture 127"/>
          <p:cNvPicPr>
            <a:picLocks noChangeAspect="1"/>
          </p:cNvPicPr>
          <p:nvPr/>
        </p:nvPicPr>
        <p:blipFill>
          <a:blip r:embed="rId4"/>
          <a:stretch>
            <a:fillRect/>
          </a:stretch>
        </p:blipFill>
        <p:spPr>
          <a:xfrm>
            <a:off x="8005720" y="4635609"/>
            <a:ext cx="282476" cy="266537"/>
          </a:xfrm>
          <a:prstGeom prst="rect">
            <a:avLst/>
          </a:prstGeom>
          <a:ln w="12700">
            <a:miter lim="400000"/>
          </a:ln>
        </p:spPr>
      </p:pic>
      <p:pic>
        <p:nvPicPr>
          <p:cNvPr id="425" name="Picture 127" descr="Picture 127"/>
          <p:cNvPicPr>
            <a:picLocks noChangeAspect="1"/>
          </p:cNvPicPr>
          <p:nvPr/>
        </p:nvPicPr>
        <p:blipFill>
          <a:blip r:embed="rId4"/>
          <a:stretch>
            <a:fillRect/>
          </a:stretch>
        </p:blipFill>
        <p:spPr>
          <a:xfrm>
            <a:off x="8290124" y="4635609"/>
            <a:ext cx="282476" cy="266537"/>
          </a:xfrm>
          <a:prstGeom prst="rect">
            <a:avLst/>
          </a:prstGeom>
          <a:ln w="12700">
            <a:miter lim="400000"/>
          </a:ln>
        </p:spPr>
      </p:pic>
      <p:pic>
        <p:nvPicPr>
          <p:cNvPr id="426" name="Picture 127" descr="Picture 127"/>
          <p:cNvPicPr>
            <a:picLocks noChangeAspect="1"/>
          </p:cNvPicPr>
          <p:nvPr/>
        </p:nvPicPr>
        <p:blipFill>
          <a:blip r:embed="rId4"/>
          <a:stretch>
            <a:fillRect/>
          </a:stretch>
        </p:blipFill>
        <p:spPr>
          <a:xfrm>
            <a:off x="8571620" y="4635609"/>
            <a:ext cx="282476" cy="266537"/>
          </a:xfrm>
          <a:prstGeom prst="rect">
            <a:avLst/>
          </a:prstGeom>
          <a:ln w="12700">
            <a:miter lim="400000"/>
          </a:ln>
        </p:spPr>
      </p:pic>
      <p:pic>
        <p:nvPicPr>
          <p:cNvPr id="427" name="Picture 127" descr="Picture 127"/>
          <p:cNvPicPr>
            <a:picLocks noChangeAspect="1"/>
          </p:cNvPicPr>
          <p:nvPr/>
        </p:nvPicPr>
        <p:blipFill>
          <a:blip r:embed="rId4"/>
          <a:stretch>
            <a:fillRect/>
          </a:stretch>
        </p:blipFill>
        <p:spPr>
          <a:xfrm>
            <a:off x="6023702" y="4909686"/>
            <a:ext cx="282476" cy="266537"/>
          </a:xfrm>
          <a:prstGeom prst="rect">
            <a:avLst/>
          </a:prstGeom>
          <a:ln w="12700">
            <a:miter lim="400000"/>
          </a:ln>
        </p:spPr>
      </p:pic>
      <p:pic>
        <p:nvPicPr>
          <p:cNvPr id="428" name="Picture 127" descr="Picture 127"/>
          <p:cNvPicPr>
            <a:picLocks noChangeAspect="1"/>
          </p:cNvPicPr>
          <p:nvPr/>
        </p:nvPicPr>
        <p:blipFill>
          <a:blip r:embed="rId4"/>
          <a:stretch>
            <a:fillRect/>
          </a:stretch>
        </p:blipFill>
        <p:spPr>
          <a:xfrm>
            <a:off x="6306148" y="4909686"/>
            <a:ext cx="282476" cy="266537"/>
          </a:xfrm>
          <a:prstGeom prst="rect">
            <a:avLst/>
          </a:prstGeom>
          <a:ln w="12700">
            <a:miter lim="400000"/>
          </a:ln>
        </p:spPr>
      </p:pic>
      <p:pic>
        <p:nvPicPr>
          <p:cNvPr id="429" name="Picture 127" descr="Picture 127"/>
          <p:cNvPicPr>
            <a:picLocks noChangeAspect="1"/>
          </p:cNvPicPr>
          <p:nvPr/>
        </p:nvPicPr>
        <p:blipFill>
          <a:blip r:embed="rId4"/>
          <a:stretch>
            <a:fillRect/>
          </a:stretch>
        </p:blipFill>
        <p:spPr>
          <a:xfrm>
            <a:off x="6590551" y="4909686"/>
            <a:ext cx="282476" cy="266537"/>
          </a:xfrm>
          <a:prstGeom prst="rect">
            <a:avLst/>
          </a:prstGeom>
          <a:ln w="12700">
            <a:miter lim="400000"/>
          </a:ln>
        </p:spPr>
      </p:pic>
      <p:pic>
        <p:nvPicPr>
          <p:cNvPr id="430" name="Picture 127" descr="Picture 127"/>
          <p:cNvPicPr>
            <a:picLocks noChangeAspect="1"/>
          </p:cNvPicPr>
          <p:nvPr/>
        </p:nvPicPr>
        <p:blipFill>
          <a:blip r:embed="rId4"/>
          <a:stretch>
            <a:fillRect/>
          </a:stretch>
        </p:blipFill>
        <p:spPr>
          <a:xfrm>
            <a:off x="6872047" y="4909686"/>
            <a:ext cx="282476" cy="266537"/>
          </a:xfrm>
          <a:prstGeom prst="rect">
            <a:avLst/>
          </a:prstGeom>
          <a:ln w="12700">
            <a:miter lim="400000"/>
          </a:ln>
        </p:spPr>
      </p:pic>
      <p:pic>
        <p:nvPicPr>
          <p:cNvPr id="431" name="Picture 127" descr="Picture 127"/>
          <p:cNvPicPr>
            <a:picLocks noChangeAspect="1"/>
          </p:cNvPicPr>
          <p:nvPr/>
        </p:nvPicPr>
        <p:blipFill>
          <a:blip r:embed="rId4"/>
          <a:stretch>
            <a:fillRect/>
          </a:stretch>
        </p:blipFill>
        <p:spPr>
          <a:xfrm>
            <a:off x="7154493" y="4909686"/>
            <a:ext cx="282476" cy="266537"/>
          </a:xfrm>
          <a:prstGeom prst="rect">
            <a:avLst/>
          </a:prstGeom>
          <a:ln w="12700">
            <a:miter lim="400000"/>
          </a:ln>
        </p:spPr>
      </p:pic>
      <p:pic>
        <p:nvPicPr>
          <p:cNvPr id="432" name="Picture 127" descr="Picture 127"/>
          <p:cNvPicPr>
            <a:picLocks noChangeAspect="1"/>
          </p:cNvPicPr>
          <p:nvPr/>
        </p:nvPicPr>
        <p:blipFill>
          <a:blip r:embed="rId4"/>
          <a:stretch>
            <a:fillRect/>
          </a:stretch>
        </p:blipFill>
        <p:spPr>
          <a:xfrm>
            <a:off x="7438897" y="4909686"/>
            <a:ext cx="282476" cy="266537"/>
          </a:xfrm>
          <a:prstGeom prst="rect">
            <a:avLst/>
          </a:prstGeom>
          <a:ln w="12700">
            <a:miter lim="400000"/>
          </a:ln>
        </p:spPr>
      </p:pic>
      <p:pic>
        <p:nvPicPr>
          <p:cNvPr id="433" name="Picture 127" descr="Picture 127"/>
          <p:cNvPicPr>
            <a:picLocks noChangeAspect="1"/>
          </p:cNvPicPr>
          <p:nvPr/>
        </p:nvPicPr>
        <p:blipFill>
          <a:blip r:embed="rId4"/>
          <a:stretch>
            <a:fillRect/>
          </a:stretch>
        </p:blipFill>
        <p:spPr>
          <a:xfrm>
            <a:off x="7725540" y="4909686"/>
            <a:ext cx="282476" cy="266537"/>
          </a:xfrm>
          <a:prstGeom prst="rect">
            <a:avLst/>
          </a:prstGeom>
          <a:ln w="12700">
            <a:miter lim="400000"/>
          </a:ln>
        </p:spPr>
      </p:pic>
      <p:pic>
        <p:nvPicPr>
          <p:cNvPr id="434" name="Picture 127" descr="Picture 127"/>
          <p:cNvPicPr>
            <a:picLocks noChangeAspect="1"/>
          </p:cNvPicPr>
          <p:nvPr/>
        </p:nvPicPr>
        <p:blipFill>
          <a:blip r:embed="rId4"/>
          <a:stretch>
            <a:fillRect/>
          </a:stretch>
        </p:blipFill>
        <p:spPr>
          <a:xfrm>
            <a:off x="8007985" y="4909686"/>
            <a:ext cx="282476" cy="266537"/>
          </a:xfrm>
          <a:prstGeom prst="rect">
            <a:avLst/>
          </a:prstGeom>
          <a:ln w="12700">
            <a:miter lim="400000"/>
          </a:ln>
        </p:spPr>
      </p:pic>
      <p:pic>
        <p:nvPicPr>
          <p:cNvPr id="435" name="Picture 127" descr="Picture 127"/>
          <p:cNvPicPr>
            <a:picLocks noChangeAspect="1"/>
          </p:cNvPicPr>
          <p:nvPr/>
        </p:nvPicPr>
        <p:blipFill>
          <a:blip r:embed="rId4"/>
          <a:stretch>
            <a:fillRect/>
          </a:stretch>
        </p:blipFill>
        <p:spPr>
          <a:xfrm>
            <a:off x="8292389" y="4909686"/>
            <a:ext cx="282476" cy="266537"/>
          </a:xfrm>
          <a:prstGeom prst="rect">
            <a:avLst/>
          </a:prstGeom>
          <a:ln w="12700">
            <a:miter lim="400000"/>
          </a:ln>
        </p:spPr>
      </p:pic>
      <p:pic>
        <p:nvPicPr>
          <p:cNvPr id="436" name="Picture 127" descr="Picture 127"/>
          <p:cNvPicPr>
            <a:picLocks noChangeAspect="1"/>
          </p:cNvPicPr>
          <p:nvPr/>
        </p:nvPicPr>
        <p:blipFill>
          <a:blip r:embed="rId4"/>
          <a:stretch>
            <a:fillRect/>
          </a:stretch>
        </p:blipFill>
        <p:spPr>
          <a:xfrm>
            <a:off x="8573885" y="4909686"/>
            <a:ext cx="282476" cy="266537"/>
          </a:xfrm>
          <a:prstGeom prst="rect">
            <a:avLst/>
          </a:prstGeom>
          <a:ln w="12700">
            <a:miter lim="400000"/>
          </a:ln>
        </p:spPr>
      </p:pic>
      <p:pic>
        <p:nvPicPr>
          <p:cNvPr id="437" name="Picture 127" descr="Picture 127"/>
          <p:cNvPicPr>
            <a:picLocks noChangeAspect="1"/>
          </p:cNvPicPr>
          <p:nvPr/>
        </p:nvPicPr>
        <p:blipFill>
          <a:blip r:embed="rId4"/>
          <a:stretch>
            <a:fillRect/>
          </a:stretch>
        </p:blipFill>
        <p:spPr>
          <a:xfrm>
            <a:off x="6021437" y="5176908"/>
            <a:ext cx="282476" cy="266537"/>
          </a:xfrm>
          <a:prstGeom prst="rect">
            <a:avLst/>
          </a:prstGeom>
          <a:ln w="12700">
            <a:miter lim="400000"/>
          </a:ln>
        </p:spPr>
      </p:pic>
      <p:pic>
        <p:nvPicPr>
          <p:cNvPr id="438" name="Picture 127" descr="Picture 127"/>
          <p:cNvPicPr>
            <a:picLocks noChangeAspect="1"/>
          </p:cNvPicPr>
          <p:nvPr/>
        </p:nvPicPr>
        <p:blipFill>
          <a:blip r:embed="rId4"/>
          <a:stretch>
            <a:fillRect/>
          </a:stretch>
        </p:blipFill>
        <p:spPr>
          <a:xfrm>
            <a:off x="6303883" y="5176908"/>
            <a:ext cx="282476" cy="266537"/>
          </a:xfrm>
          <a:prstGeom prst="rect">
            <a:avLst/>
          </a:prstGeom>
          <a:ln w="12700">
            <a:miter lim="400000"/>
          </a:ln>
        </p:spPr>
      </p:pic>
      <p:pic>
        <p:nvPicPr>
          <p:cNvPr id="439" name="Picture 127" descr="Picture 127"/>
          <p:cNvPicPr>
            <a:picLocks noChangeAspect="1"/>
          </p:cNvPicPr>
          <p:nvPr/>
        </p:nvPicPr>
        <p:blipFill>
          <a:blip r:embed="rId4"/>
          <a:stretch>
            <a:fillRect/>
          </a:stretch>
        </p:blipFill>
        <p:spPr>
          <a:xfrm>
            <a:off x="6588287" y="5176908"/>
            <a:ext cx="282476" cy="266537"/>
          </a:xfrm>
          <a:prstGeom prst="rect">
            <a:avLst/>
          </a:prstGeom>
          <a:ln w="12700">
            <a:miter lim="400000"/>
          </a:ln>
        </p:spPr>
      </p:pic>
      <p:pic>
        <p:nvPicPr>
          <p:cNvPr id="440" name="Picture 127" descr="Picture 127"/>
          <p:cNvPicPr>
            <a:picLocks noChangeAspect="1"/>
          </p:cNvPicPr>
          <p:nvPr/>
        </p:nvPicPr>
        <p:blipFill>
          <a:blip r:embed="rId4"/>
          <a:stretch>
            <a:fillRect/>
          </a:stretch>
        </p:blipFill>
        <p:spPr>
          <a:xfrm>
            <a:off x="6869783" y="5176908"/>
            <a:ext cx="282476" cy="266537"/>
          </a:xfrm>
          <a:prstGeom prst="rect">
            <a:avLst/>
          </a:prstGeom>
          <a:ln w="12700">
            <a:miter lim="400000"/>
          </a:ln>
        </p:spPr>
      </p:pic>
      <p:pic>
        <p:nvPicPr>
          <p:cNvPr id="441" name="Picture 127" descr="Picture 127"/>
          <p:cNvPicPr>
            <a:picLocks noChangeAspect="1"/>
          </p:cNvPicPr>
          <p:nvPr/>
        </p:nvPicPr>
        <p:blipFill>
          <a:blip r:embed="rId4"/>
          <a:stretch>
            <a:fillRect/>
          </a:stretch>
        </p:blipFill>
        <p:spPr>
          <a:xfrm>
            <a:off x="7152228" y="5176908"/>
            <a:ext cx="282476" cy="266537"/>
          </a:xfrm>
          <a:prstGeom prst="rect">
            <a:avLst/>
          </a:prstGeom>
          <a:ln w="12700">
            <a:miter lim="400000"/>
          </a:ln>
        </p:spPr>
      </p:pic>
      <p:pic>
        <p:nvPicPr>
          <p:cNvPr id="442" name="Picture 127" descr="Picture 127"/>
          <p:cNvPicPr>
            <a:picLocks noChangeAspect="1"/>
          </p:cNvPicPr>
          <p:nvPr/>
        </p:nvPicPr>
        <p:blipFill>
          <a:blip r:embed="rId4"/>
          <a:stretch>
            <a:fillRect/>
          </a:stretch>
        </p:blipFill>
        <p:spPr>
          <a:xfrm>
            <a:off x="7436632" y="5176908"/>
            <a:ext cx="282476" cy="266537"/>
          </a:xfrm>
          <a:prstGeom prst="rect">
            <a:avLst/>
          </a:prstGeom>
          <a:ln w="12700">
            <a:miter lim="400000"/>
          </a:ln>
        </p:spPr>
      </p:pic>
      <p:pic>
        <p:nvPicPr>
          <p:cNvPr id="443" name="Picture 127" descr="Picture 127"/>
          <p:cNvPicPr>
            <a:picLocks noChangeAspect="1"/>
          </p:cNvPicPr>
          <p:nvPr/>
        </p:nvPicPr>
        <p:blipFill>
          <a:blip r:embed="rId4"/>
          <a:stretch>
            <a:fillRect/>
          </a:stretch>
        </p:blipFill>
        <p:spPr>
          <a:xfrm>
            <a:off x="7723275" y="5176908"/>
            <a:ext cx="282476" cy="266537"/>
          </a:xfrm>
          <a:prstGeom prst="rect">
            <a:avLst/>
          </a:prstGeom>
          <a:ln w="12700">
            <a:miter lim="400000"/>
          </a:ln>
        </p:spPr>
      </p:pic>
      <p:pic>
        <p:nvPicPr>
          <p:cNvPr id="444" name="Picture 127" descr="Picture 127"/>
          <p:cNvPicPr>
            <a:picLocks noChangeAspect="1"/>
          </p:cNvPicPr>
          <p:nvPr/>
        </p:nvPicPr>
        <p:blipFill>
          <a:blip r:embed="rId4"/>
          <a:stretch>
            <a:fillRect/>
          </a:stretch>
        </p:blipFill>
        <p:spPr>
          <a:xfrm>
            <a:off x="8005720" y="5176908"/>
            <a:ext cx="282476" cy="266537"/>
          </a:xfrm>
          <a:prstGeom prst="rect">
            <a:avLst/>
          </a:prstGeom>
          <a:ln w="12700">
            <a:miter lim="400000"/>
          </a:ln>
        </p:spPr>
      </p:pic>
      <p:pic>
        <p:nvPicPr>
          <p:cNvPr id="445" name="Picture 127" descr="Picture 127"/>
          <p:cNvPicPr>
            <a:picLocks noChangeAspect="1"/>
          </p:cNvPicPr>
          <p:nvPr/>
        </p:nvPicPr>
        <p:blipFill>
          <a:blip r:embed="rId4"/>
          <a:stretch>
            <a:fillRect/>
          </a:stretch>
        </p:blipFill>
        <p:spPr>
          <a:xfrm>
            <a:off x="8290124" y="5176908"/>
            <a:ext cx="282476" cy="266537"/>
          </a:xfrm>
          <a:prstGeom prst="rect">
            <a:avLst/>
          </a:prstGeom>
          <a:ln w="12700">
            <a:miter lim="400000"/>
          </a:ln>
        </p:spPr>
      </p:pic>
      <p:pic>
        <p:nvPicPr>
          <p:cNvPr id="446" name="Picture 127" descr="Picture 127"/>
          <p:cNvPicPr>
            <a:picLocks noChangeAspect="1"/>
          </p:cNvPicPr>
          <p:nvPr/>
        </p:nvPicPr>
        <p:blipFill>
          <a:blip r:embed="rId4"/>
          <a:stretch>
            <a:fillRect/>
          </a:stretch>
        </p:blipFill>
        <p:spPr>
          <a:xfrm>
            <a:off x="8571620" y="5176908"/>
            <a:ext cx="282476" cy="266537"/>
          </a:xfrm>
          <a:prstGeom prst="rect">
            <a:avLst/>
          </a:prstGeom>
          <a:ln w="12700">
            <a:miter lim="400000"/>
          </a:ln>
        </p:spPr>
      </p:pic>
      <p:pic>
        <p:nvPicPr>
          <p:cNvPr id="447" name="Picture 127" descr="Picture 127"/>
          <p:cNvPicPr>
            <a:picLocks noChangeAspect="1"/>
          </p:cNvPicPr>
          <p:nvPr/>
        </p:nvPicPr>
        <p:blipFill>
          <a:blip r:embed="rId4"/>
          <a:stretch>
            <a:fillRect/>
          </a:stretch>
        </p:blipFill>
        <p:spPr>
          <a:xfrm>
            <a:off x="6021437" y="5444978"/>
            <a:ext cx="282476" cy="266537"/>
          </a:xfrm>
          <a:prstGeom prst="rect">
            <a:avLst/>
          </a:prstGeom>
          <a:ln w="12700">
            <a:miter lim="400000"/>
          </a:ln>
        </p:spPr>
      </p:pic>
      <p:pic>
        <p:nvPicPr>
          <p:cNvPr id="448" name="Picture 127" descr="Picture 127"/>
          <p:cNvPicPr>
            <a:picLocks noChangeAspect="1"/>
          </p:cNvPicPr>
          <p:nvPr/>
        </p:nvPicPr>
        <p:blipFill>
          <a:blip r:embed="rId4"/>
          <a:stretch>
            <a:fillRect/>
          </a:stretch>
        </p:blipFill>
        <p:spPr>
          <a:xfrm>
            <a:off x="6303883" y="5444978"/>
            <a:ext cx="282476" cy="266537"/>
          </a:xfrm>
          <a:prstGeom prst="rect">
            <a:avLst/>
          </a:prstGeom>
          <a:ln w="12700">
            <a:miter lim="400000"/>
          </a:ln>
        </p:spPr>
      </p:pic>
      <p:pic>
        <p:nvPicPr>
          <p:cNvPr id="449" name="Picture 127" descr="Picture 127"/>
          <p:cNvPicPr>
            <a:picLocks noChangeAspect="1"/>
          </p:cNvPicPr>
          <p:nvPr/>
        </p:nvPicPr>
        <p:blipFill>
          <a:blip r:embed="rId4"/>
          <a:stretch>
            <a:fillRect/>
          </a:stretch>
        </p:blipFill>
        <p:spPr>
          <a:xfrm>
            <a:off x="6588287" y="5444978"/>
            <a:ext cx="282476" cy="266537"/>
          </a:xfrm>
          <a:prstGeom prst="rect">
            <a:avLst/>
          </a:prstGeom>
          <a:ln w="12700">
            <a:miter lim="400000"/>
          </a:ln>
        </p:spPr>
      </p:pic>
      <p:pic>
        <p:nvPicPr>
          <p:cNvPr id="450" name="Picture 127" descr="Picture 127"/>
          <p:cNvPicPr>
            <a:picLocks noChangeAspect="1"/>
          </p:cNvPicPr>
          <p:nvPr/>
        </p:nvPicPr>
        <p:blipFill>
          <a:blip r:embed="rId4"/>
          <a:stretch>
            <a:fillRect/>
          </a:stretch>
        </p:blipFill>
        <p:spPr>
          <a:xfrm>
            <a:off x="6869783" y="5444978"/>
            <a:ext cx="282476" cy="266537"/>
          </a:xfrm>
          <a:prstGeom prst="rect">
            <a:avLst/>
          </a:prstGeom>
          <a:ln w="12700">
            <a:miter lim="400000"/>
          </a:ln>
        </p:spPr>
      </p:pic>
      <p:pic>
        <p:nvPicPr>
          <p:cNvPr id="451" name="Picture 127" descr="Picture 127"/>
          <p:cNvPicPr>
            <a:picLocks noChangeAspect="1"/>
          </p:cNvPicPr>
          <p:nvPr/>
        </p:nvPicPr>
        <p:blipFill>
          <a:blip r:embed="rId4"/>
          <a:stretch>
            <a:fillRect/>
          </a:stretch>
        </p:blipFill>
        <p:spPr>
          <a:xfrm>
            <a:off x="7152228" y="5444978"/>
            <a:ext cx="282476" cy="266537"/>
          </a:xfrm>
          <a:prstGeom prst="rect">
            <a:avLst/>
          </a:prstGeom>
          <a:ln w="12700">
            <a:miter lim="400000"/>
          </a:ln>
        </p:spPr>
      </p:pic>
      <p:pic>
        <p:nvPicPr>
          <p:cNvPr id="452" name="Picture 127" descr="Picture 127"/>
          <p:cNvPicPr>
            <a:picLocks noChangeAspect="1"/>
          </p:cNvPicPr>
          <p:nvPr/>
        </p:nvPicPr>
        <p:blipFill>
          <a:blip r:embed="rId4"/>
          <a:stretch>
            <a:fillRect/>
          </a:stretch>
        </p:blipFill>
        <p:spPr>
          <a:xfrm>
            <a:off x="7436632" y="5444978"/>
            <a:ext cx="282476" cy="266537"/>
          </a:xfrm>
          <a:prstGeom prst="rect">
            <a:avLst/>
          </a:prstGeom>
          <a:ln w="12700">
            <a:miter lim="400000"/>
          </a:ln>
        </p:spPr>
      </p:pic>
      <p:pic>
        <p:nvPicPr>
          <p:cNvPr id="453" name="Picture 127" descr="Picture 127"/>
          <p:cNvPicPr>
            <a:picLocks noChangeAspect="1"/>
          </p:cNvPicPr>
          <p:nvPr/>
        </p:nvPicPr>
        <p:blipFill>
          <a:blip r:embed="rId4"/>
          <a:stretch>
            <a:fillRect/>
          </a:stretch>
        </p:blipFill>
        <p:spPr>
          <a:xfrm>
            <a:off x="7723275" y="5444978"/>
            <a:ext cx="282476" cy="266537"/>
          </a:xfrm>
          <a:prstGeom prst="rect">
            <a:avLst/>
          </a:prstGeom>
          <a:ln w="12700">
            <a:miter lim="400000"/>
          </a:ln>
        </p:spPr>
      </p:pic>
      <p:pic>
        <p:nvPicPr>
          <p:cNvPr id="454" name="Picture 127" descr="Picture 127"/>
          <p:cNvPicPr>
            <a:picLocks noChangeAspect="1"/>
          </p:cNvPicPr>
          <p:nvPr/>
        </p:nvPicPr>
        <p:blipFill>
          <a:blip r:embed="rId4"/>
          <a:stretch>
            <a:fillRect/>
          </a:stretch>
        </p:blipFill>
        <p:spPr>
          <a:xfrm>
            <a:off x="8005720" y="5444978"/>
            <a:ext cx="282476" cy="266537"/>
          </a:xfrm>
          <a:prstGeom prst="rect">
            <a:avLst/>
          </a:prstGeom>
          <a:ln w="12700">
            <a:miter lim="400000"/>
          </a:ln>
        </p:spPr>
      </p:pic>
      <p:pic>
        <p:nvPicPr>
          <p:cNvPr id="455" name="Picture 127" descr="Picture 127"/>
          <p:cNvPicPr>
            <a:picLocks noChangeAspect="1"/>
          </p:cNvPicPr>
          <p:nvPr/>
        </p:nvPicPr>
        <p:blipFill>
          <a:blip r:embed="rId4"/>
          <a:stretch>
            <a:fillRect/>
          </a:stretch>
        </p:blipFill>
        <p:spPr>
          <a:xfrm>
            <a:off x="8290124" y="5444978"/>
            <a:ext cx="282476" cy="266537"/>
          </a:xfrm>
          <a:prstGeom prst="rect">
            <a:avLst/>
          </a:prstGeom>
          <a:ln w="12700">
            <a:miter lim="400000"/>
          </a:ln>
        </p:spPr>
      </p:pic>
      <p:pic>
        <p:nvPicPr>
          <p:cNvPr id="456" name="Picture 127" descr="Picture 127"/>
          <p:cNvPicPr>
            <a:picLocks noChangeAspect="1"/>
          </p:cNvPicPr>
          <p:nvPr/>
        </p:nvPicPr>
        <p:blipFill>
          <a:blip r:embed="rId4"/>
          <a:stretch>
            <a:fillRect/>
          </a:stretch>
        </p:blipFill>
        <p:spPr>
          <a:xfrm>
            <a:off x="8571620" y="5444978"/>
            <a:ext cx="282476" cy="266537"/>
          </a:xfrm>
          <a:prstGeom prst="rect">
            <a:avLst/>
          </a:prstGeom>
          <a:ln w="12700">
            <a:miter lim="400000"/>
          </a:ln>
        </p:spPr>
      </p:pic>
      <p:pic>
        <p:nvPicPr>
          <p:cNvPr id="457" name="Picture 127" descr="Picture 127"/>
          <p:cNvPicPr>
            <a:picLocks noChangeAspect="1"/>
          </p:cNvPicPr>
          <p:nvPr/>
        </p:nvPicPr>
        <p:blipFill>
          <a:blip r:embed="rId4"/>
          <a:stretch>
            <a:fillRect/>
          </a:stretch>
        </p:blipFill>
        <p:spPr>
          <a:xfrm>
            <a:off x="6023702" y="5712541"/>
            <a:ext cx="282476" cy="266537"/>
          </a:xfrm>
          <a:prstGeom prst="rect">
            <a:avLst/>
          </a:prstGeom>
          <a:ln w="12700">
            <a:miter lim="400000"/>
          </a:ln>
        </p:spPr>
      </p:pic>
      <p:pic>
        <p:nvPicPr>
          <p:cNvPr id="458" name="Picture 127" descr="Picture 127"/>
          <p:cNvPicPr>
            <a:picLocks noChangeAspect="1"/>
          </p:cNvPicPr>
          <p:nvPr/>
        </p:nvPicPr>
        <p:blipFill>
          <a:blip r:embed="rId4"/>
          <a:stretch>
            <a:fillRect/>
          </a:stretch>
        </p:blipFill>
        <p:spPr>
          <a:xfrm>
            <a:off x="6306148" y="5712541"/>
            <a:ext cx="282476" cy="266537"/>
          </a:xfrm>
          <a:prstGeom prst="rect">
            <a:avLst/>
          </a:prstGeom>
          <a:ln w="12700">
            <a:miter lim="400000"/>
          </a:ln>
        </p:spPr>
      </p:pic>
      <p:pic>
        <p:nvPicPr>
          <p:cNvPr id="459" name="Picture 127" descr="Picture 127"/>
          <p:cNvPicPr>
            <a:picLocks noChangeAspect="1"/>
          </p:cNvPicPr>
          <p:nvPr/>
        </p:nvPicPr>
        <p:blipFill>
          <a:blip r:embed="rId4"/>
          <a:stretch>
            <a:fillRect/>
          </a:stretch>
        </p:blipFill>
        <p:spPr>
          <a:xfrm>
            <a:off x="6590551" y="5712541"/>
            <a:ext cx="282476" cy="266537"/>
          </a:xfrm>
          <a:prstGeom prst="rect">
            <a:avLst/>
          </a:prstGeom>
          <a:ln w="12700">
            <a:miter lim="400000"/>
          </a:ln>
        </p:spPr>
      </p:pic>
      <p:pic>
        <p:nvPicPr>
          <p:cNvPr id="460" name="Picture 127" descr="Picture 127"/>
          <p:cNvPicPr>
            <a:picLocks noChangeAspect="1"/>
          </p:cNvPicPr>
          <p:nvPr/>
        </p:nvPicPr>
        <p:blipFill>
          <a:blip r:embed="rId4"/>
          <a:stretch>
            <a:fillRect/>
          </a:stretch>
        </p:blipFill>
        <p:spPr>
          <a:xfrm>
            <a:off x="6872047" y="5712541"/>
            <a:ext cx="282476" cy="266537"/>
          </a:xfrm>
          <a:prstGeom prst="rect">
            <a:avLst/>
          </a:prstGeom>
          <a:ln w="12700">
            <a:miter lim="400000"/>
          </a:ln>
        </p:spPr>
      </p:pic>
      <p:pic>
        <p:nvPicPr>
          <p:cNvPr id="461" name="Picture 127" descr="Picture 127"/>
          <p:cNvPicPr>
            <a:picLocks noChangeAspect="1"/>
          </p:cNvPicPr>
          <p:nvPr/>
        </p:nvPicPr>
        <p:blipFill>
          <a:blip r:embed="rId4"/>
          <a:stretch>
            <a:fillRect/>
          </a:stretch>
        </p:blipFill>
        <p:spPr>
          <a:xfrm>
            <a:off x="7154493" y="5712541"/>
            <a:ext cx="282476" cy="266537"/>
          </a:xfrm>
          <a:prstGeom prst="rect">
            <a:avLst/>
          </a:prstGeom>
          <a:ln w="12700">
            <a:miter lim="400000"/>
          </a:ln>
        </p:spPr>
      </p:pic>
      <p:pic>
        <p:nvPicPr>
          <p:cNvPr id="462" name="Picture 127" descr="Picture 127"/>
          <p:cNvPicPr>
            <a:picLocks noChangeAspect="1"/>
          </p:cNvPicPr>
          <p:nvPr/>
        </p:nvPicPr>
        <p:blipFill>
          <a:blip r:embed="rId4"/>
          <a:stretch>
            <a:fillRect/>
          </a:stretch>
        </p:blipFill>
        <p:spPr>
          <a:xfrm>
            <a:off x="7438897" y="5712541"/>
            <a:ext cx="282476" cy="266537"/>
          </a:xfrm>
          <a:prstGeom prst="rect">
            <a:avLst/>
          </a:prstGeom>
          <a:ln w="12700">
            <a:miter lim="400000"/>
          </a:ln>
        </p:spPr>
      </p:pic>
      <p:pic>
        <p:nvPicPr>
          <p:cNvPr id="463" name="Picture 127" descr="Picture 127"/>
          <p:cNvPicPr>
            <a:picLocks noChangeAspect="1"/>
          </p:cNvPicPr>
          <p:nvPr/>
        </p:nvPicPr>
        <p:blipFill>
          <a:blip r:embed="rId4"/>
          <a:stretch>
            <a:fillRect/>
          </a:stretch>
        </p:blipFill>
        <p:spPr>
          <a:xfrm>
            <a:off x="7725540" y="5712541"/>
            <a:ext cx="282476" cy="266537"/>
          </a:xfrm>
          <a:prstGeom prst="rect">
            <a:avLst/>
          </a:prstGeom>
          <a:ln w="12700">
            <a:miter lim="400000"/>
          </a:ln>
        </p:spPr>
      </p:pic>
      <p:pic>
        <p:nvPicPr>
          <p:cNvPr id="464" name="Picture 127" descr="Picture 127"/>
          <p:cNvPicPr>
            <a:picLocks noChangeAspect="1"/>
          </p:cNvPicPr>
          <p:nvPr/>
        </p:nvPicPr>
        <p:blipFill>
          <a:blip r:embed="rId4"/>
          <a:stretch>
            <a:fillRect/>
          </a:stretch>
        </p:blipFill>
        <p:spPr>
          <a:xfrm>
            <a:off x="8007985" y="5712541"/>
            <a:ext cx="282476" cy="266537"/>
          </a:xfrm>
          <a:prstGeom prst="rect">
            <a:avLst/>
          </a:prstGeom>
          <a:ln w="12700">
            <a:miter lim="400000"/>
          </a:ln>
        </p:spPr>
      </p:pic>
      <p:pic>
        <p:nvPicPr>
          <p:cNvPr id="465" name="Picture 127" descr="Picture 127"/>
          <p:cNvPicPr>
            <a:picLocks noChangeAspect="1"/>
          </p:cNvPicPr>
          <p:nvPr/>
        </p:nvPicPr>
        <p:blipFill>
          <a:blip r:embed="rId4"/>
          <a:stretch>
            <a:fillRect/>
          </a:stretch>
        </p:blipFill>
        <p:spPr>
          <a:xfrm>
            <a:off x="8292389" y="5712541"/>
            <a:ext cx="282476" cy="266537"/>
          </a:xfrm>
          <a:prstGeom prst="rect">
            <a:avLst/>
          </a:prstGeom>
          <a:ln w="12700">
            <a:miter lim="400000"/>
          </a:ln>
        </p:spPr>
      </p:pic>
      <p:pic>
        <p:nvPicPr>
          <p:cNvPr id="466" name="Picture 127" descr="Picture 127"/>
          <p:cNvPicPr>
            <a:picLocks noChangeAspect="1"/>
          </p:cNvPicPr>
          <p:nvPr/>
        </p:nvPicPr>
        <p:blipFill>
          <a:blip r:embed="rId4"/>
          <a:stretch>
            <a:fillRect/>
          </a:stretch>
        </p:blipFill>
        <p:spPr>
          <a:xfrm>
            <a:off x="8573885" y="5712541"/>
            <a:ext cx="282476" cy="266537"/>
          </a:xfrm>
          <a:prstGeom prst="rect">
            <a:avLst/>
          </a:prstGeom>
          <a:ln w="12700">
            <a:miter lim="400000"/>
          </a:ln>
        </p:spPr>
      </p:pic>
      <p:pic>
        <p:nvPicPr>
          <p:cNvPr id="467" name="Picture 127" descr="Picture 127"/>
          <p:cNvPicPr>
            <a:picLocks noChangeAspect="1"/>
          </p:cNvPicPr>
          <p:nvPr/>
        </p:nvPicPr>
        <p:blipFill>
          <a:blip r:embed="rId4"/>
          <a:stretch>
            <a:fillRect/>
          </a:stretch>
        </p:blipFill>
        <p:spPr>
          <a:xfrm>
            <a:off x="6021437" y="5979762"/>
            <a:ext cx="282476" cy="266537"/>
          </a:xfrm>
          <a:prstGeom prst="rect">
            <a:avLst/>
          </a:prstGeom>
          <a:ln w="12700">
            <a:miter lim="400000"/>
          </a:ln>
        </p:spPr>
      </p:pic>
      <p:pic>
        <p:nvPicPr>
          <p:cNvPr id="468" name="Picture 127" descr="Picture 127"/>
          <p:cNvPicPr>
            <a:picLocks noChangeAspect="1"/>
          </p:cNvPicPr>
          <p:nvPr/>
        </p:nvPicPr>
        <p:blipFill>
          <a:blip r:embed="rId4"/>
          <a:stretch>
            <a:fillRect/>
          </a:stretch>
        </p:blipFill>
        <p:spPr>
          <a:xfrm>
            <a:off x="6303883" y="5979762"/>
            <a:ext cx="282476" cy="266537"/>
          </a:xfrm>
          <a:prstGeom prst="rect">
            <a:avLst/>
          </a:prstGeom>
          <a:ln w="12700">
            <a:miter lim="400000"/>
          </a:ln>
        </p:spPr>
      </p:pic>
      <p:pic>
        <p:nvPicPr>
          <p:cNvPr id="469" name="Picture 127" descr="Picture 127"/>
          <p:cNvPicPr>
            <a:picLocks noChangeAspect="1"/>
          </p:cNvPicPr>
          <p:nvPr/>
        </p:nvPicPr>
        <p:blipFill>
          <a:blip r:embed="rId4"/>
          <a:stretch>
            <a:fillRect/>
          </a:stretch>
        </p:blipFill>
        <p:spPr>
          <a:xfrm>
            <a:off x="6588287" y="5979762"/>
            <a:ext cx="282476" cy="266537"/>
          </a:xfrm>
          <a:prstGeom prst="rect">
            <a:avLst/>
          </a:prstGeom>
          <a:ln w="12700">
            <a:miter lim="400000"/>
          </a:ln>
        </p:spPr>
      </p:pic>
      <p:pic>
        <p:nvPicPr>
          <p:cNvPr id="470" name="Picture 127" descr="Picture 127"/>
          <p:cNvPicPr>
            <a:picLocks noChangeAspect="1"/>
          </p:cNvPicPr>
          <p:nvPr/>
        </p:nvPicPr>
        <p:blipFill>
          <a:blip r:embed="rId4"/>
          <a:stretch>
            <a:fillRect/>
          </a:stretch>
        </p:blipFill>
        <p:spPr>
          <a:xfrm>
            <a:off x="6869783" y="5979762"/>
            <a:ext cx="282476" cy="266537"/>
          </a:xfrm>
          <a:prstGeom prst="rect">
            <a:avLst/>
          </a:prstGeom>
          <a:ln w="12700">
            <a:miter lim="400000"/>
          </a:ln>
        </p:spPr>
      </p:pic>
      <p:pic>
        <p:nvPicPr>
          <p:cNvPr id="471" name="Picture 127" descr="Picture 127"/>
          <p:cNvPicPr>
            <a:picLocks noChangeAspect="1"/>
          </p:cNvPicPr>
          <p:nvPr/>
        </p:nvPicPr>
        <p:blipFill>
          <a:blip r:embed="rId4"/>
          <a:stretch>
            <a:fillRect/>
          </a:stretch>
        </p:blipFill>
        <p:spPr>
          <a:xfrm>
            <a:off x="7152228" y="5979762"/>
            <a:ext cx="282476" cy="266537"/>
          </a:xfrm>
          <a:prstGeom prst="rect">
            <a:avLst/>
          </a:prstGeom>
          <a:ln w="12700">
            <a:miter lim="400000"/>
          </a:ln>
        </p:spPr>
      </p:pic>
      <p:pic>
        <p:nvPicPr>
          <p:cNvPr id="472" name="Picture 127" descr="Picture 127"/>
          <p:cNvPicPr>
            <a:picLocks noChangeAspect="1"/>
          </p:cNvPicPr>
          <p:nvPr/>
        </p:nvPicPr>
        <p:blipFill>
          <a:blip r:embed="rId4"/>
          <a:stretch>
            <a:fillRect/>
          </a:stretch>
        </p:blipFill>
        <p:spPr>
          <a:xfrm>
            <a:off x="7436632" y="5979762"/>
            <a:ext cx="282476" cy="266537"/>
          </a:xfrm>
          <a:prstGeom prst="rect">
            <a:avLst/>
          </a:prstGeom>
          <a:ln w="12700">
            <a:miter lim="400000"/>
          </a:ln>
        </p:spPr>
      </p:pic>
      <p:pic>
        <p:nvPicPr>
          <p:cNvPr id="473" name="Picture 127" descr="Picture 127"/>
          <p:cNvPicPr>
            <a:picLocks noChangeAspect="1"/>
          </p:cNvPicPr>
          <p:nvPr/>
        </p:nvPicPr>
        <p:blipFill>
          <a:blip r:embed="rId4"/>
          <a:stretch>
            <a:fillRect/>
          </a:stretch>
        </p:blipFill>
        <p:spPr>
          <a:xfrm>
            <a:off x="7723275" y="5979762"/>
            <a:ext cx="282476" cy="266537"/>
          </a:xfrm>
          <a:prstGeom prst="rect">
            <a:avLst/>
          </a:prstGeom>
          <a:ln w="12700">
            <a:miter lim="400000"/>
          </a:ln>
        </p:spPr>
      </p:pic>
      <p:pic>
        <p:nvPicPr>
          <p:cNvPr id="474" name="Picture 127" descr="Picture 127"/>
          <p:cNvPicPr>
            <a:picLocks noChangeAspect="1"/>
          </p:cNvPicPr>
          <p:nvPr/>
        </p:nvPicPr>
        <p:blipFill>
          <a:blip r:embed="rId4"/>
          <a:stretch>
            <a:fillRect/>
          </a:stretch>
        </p:blipFill>
        <p:spPr>
          <a:xfrm>
            <a:off x="8005720" y="5979762"/>
            <a:ext cx="282476" cy="266537"/>
          </a:xfrm>
          <a:prstGeom prst="rect">
            <a:avLst/>
          </a:prstGeom>
          <a:ln w="12700">
            <a:miter lim="400000"/>
          </a:ln>
        </p:spPr>
      </p:pic>
      <p:pic>
        <p:nvPicPr>
          <p:cNvPr id="475" name="Picture 127" descr="Picture 127"/>
          <p:cNvPicPr>
            <a:picLocks noChangeAspect="1"/>
          </p:cNvPicPr>
          <p:nvPr/>
        </p:nvPicPr>
        <p:blipFill>
          <a:blip r:embed="rId4"/>
          <a:stretch>
            <a:fillRect/>
          </a:stretch>
        </p:blipFill>
        <p:spPr>
          <a:xfrm>
            <a:off x="8290124" y="5979762"/>
            <a:ext cx="282476" cy="266537"/>
          </a:xfrm>
          <a:prstGeom prst="rect">
            <a:avLst/>
          </a:prstGeom>
          <a:ln w="12700">
            <a:miter lim="400000"/>
          </a:ln>
        </p:spPr>
      </p:pic>
      <p:pic>
        <p:nvPicPr>
          <p:cNvPr id="476" name="Picture 127" descr="Picture 127"/>
          <p:cNvPicPr>
            <a:picLocks noChangeAspect="1"/>
          </p:cNvPicPr>
          <p:nvPr/>
        </p:nvPicPr>
        <p:blipFill>
          <a:blip r:embed="rId4"/>
          <a:stretch>
            <a:fillRect/>
          </a:stretch>
        </p:blipFill>
        <p:spPr>
          <a:xfrm>
            <a:off x="8571620" y="5979762"/>
            <a:ext cx="282476" cy="266537"/>
          </a:xfrm>
          <a:prstGeom prst="rect">
            <a:avLst/>
          </a:prstGeom>
          <a:ln w="12700">
            <a:miter lim="400000"/>
          </a:ln>
        </p:spPr>
      </p:pic>
      <p:pic>
        <p:nvPicPr>
          <p:cNvPr id="477" name="Picture 127" descr="Picture 127"/>
          <p:cNvPicPr>
            <a:picLocks noChangeAspect="1"/>
          </p:cNvPicPr>
          <p:nvPr/>
        </p:nvPicPr>
        <p:blipFill>
          <a:blip r:embed="rId4"/>
          <a:stretch>
            <a:fillRect/>
          </a:stretch>
        </p:blipFill>
        <p:spPr>
          <a:xfrm>
            <a:off x="6021437" y="6247832"/>
            <a:ext cx="282476" cy="266537"/>
          </a:xfrm>
          <a:prstGeom prst="rect">
            <a:avLst/>
          </a:prstGeom>
          <a:ln w="12700">
            <a:miter lim="400000"/>
          </a:ln>
        </p:spPr>
      </p:pic>
      <p:pic>
        <p:nvPicPr>
          <p:cNvPr id="478" name="Picture 127" descr="Picture 127"/>
          <p:cNvPicPr>
            <a:picLocks noChangeAspect="1"/>
          </p:cNvPicPr>
          <p:nvPr/>
        </p:nvPicPr>
        <p:blipFill>
          <a:blip r:embed="rId4"/>
          <a:stretch>
            <a:fillRect/>
          </a:stretch>
        </p:blipFill>
        <p:spPr>
          <a:xfrm>
            <a:off x="6303883" y="6247832"/>
            <a:ext cx="282476" cy="266537"/>
          </a:xfrm>
          <a:prstGeom prst="rect">
            <a:avLst/>
          </a:prstGeom>
          <a:ln w="12700">
            <a:miter lim="400000"/>
          </a:ln>
        </p:spPr>
      </p:pic>
      <p:pic>
        <p:nvPicPr>
          <p:cNvPr id="479" name="Picture 127" descr="Picture 127"/>
          <p:cNvPicPr>
            <a:picLocks noChangeAspect="1"/>
          </p:cNvPicPr>
          <p:nvPr/>
        </p:nvPicPr>
        <p:blipFill>
          <a:blip r:embed="rId4"/>
          <a:stretch>
            <a:fillRect/>
          </a:stretch>
        </p:blipFill>
        <p:spPr>
          <a:xfrm>
            <a:off x="6588287" y="6247832"/>
            <a:ext cx="282476" cy="266537"/>
          </a:xfrm>
          <a:prstGeom prst="rect">
            <a:avLst/>
          </a:prstGeom>
          <a:ln w="12700">
            <a:miter lim="400000"/>
          </a:ln>
        </p:spPr>
      </p:pic>
      <p:pic>
        <p:nvPicPr>
          <p:cNvPr id="480" name="Picture 127" descr="Picture 127"/>
          <p:cNvPicPr>
            <a:picLocks noChangeAspect="1"/>
          </p:cNvPicPr>
          <p:nvPr/>
        </p:nvPicPr>
        <p:blipFill>
          <a:blip r:embed="rId4"/>
          <a:stretch>
            <a:fillRect/>
          </a:stretch>
        </p:blipFill>
        <p:spPr>
          <a:xfrm>
            <a:off x="6869783" y="6247832"/>
            <a:ext cx="282476" cy="266537"/>
          </a:xfrm>
          <a:prstGeom prst="rect">
            <a:avLst/>
          </a:prstGeom>
          <a:ln w="12700">
            <a:miter lim="400000"/>
          </a:ln>
        </p:spPr>
      </p:pic>
      <p:pic>
        <p:nvPicPr>
          <p:cNvPr id="481" name="Picture 127" descr="Picture 127"/>
          <p:cNvPicPr>
            <a:picLocks noChangeAspect="1"/>
          </p:cNvPicPr>
          <p:nvPr/>
        </p:nvPicPr>
        <p:blipFill>
          <a:blip r:embed="rId4"/>
          <a:stretch>
            <a:fillRect/>
          </a:stretch>
        </p:blipFill>
        <p:spPr>
          <a:xfrm>
            <a:off x="7152228" y="6247832"/>
            <a:ext cx="282476" cy="266537"/>
          </a:xfrm>
          <a:prstGeom prst="rect">
            <a:avLst/>
          </a:prstGeom>
          <a:ln w="12700">
            <a:miter lim="400000"/>
          </a:ln>
        </p:spPr>
      </p:pic>
      <p:pic>
        <p:nvPicPr>
          <p:cNvPr id="482" name="Picture 127" descr="Picture 127"/>
          <p:cNvPicPr>
            <a:picLocks noChangeAspect="1"/>
          </p:cNvPicPr>
          <p:nvPr/>
        </p:nvPicPr>
        <p:blipFill>
          <a:blip r:embed="rId4"/>
          <a:stretch>
            <a:fillRect/>
          </a:stretch>
        </p:blipFill>
        <p:spPr>
          <a:xfrm>
            <a:off x="7436632" y="6247832"/>
            <a:ext cx="282476" cy="266537"/>
          </a:xfrm>
          <a:prstGeom prst="rect">
            <a:avLst/>
          </a:prstGeom>
          <a:ln w="12700">
            <a:miter lim="400000"/>
          </a:ln>
        </p:spPr>
      </p:pic>
      <p:pic>
        <p:nvPicPr>
          <p:cNvPr id="483" name="Picture 127" descr="Picture 127"/>
          <p:cNvPicPr>
            <a:picLocks noChangeAspect="1"/>
          </p:cNvPicPr>
          <p:nvPr/>
        </p:nvPicPr>
        <p:blipFill>
          <a:blip r:embed="rId4"/>
          <a:stretch>
            <a:fillRect/>
          </a:stretch>
        </p:blipFill>
        <p:spPr>
          <a:xfrm>
            <a:off x="7723275" y="6247832"/>
            <a:ext cx="282476" cy="266537"/>
          </a:xfrm>
          <a:prstGeom prst="rect">
            <a:avLst/>
          </a:prstGeom>
          <a:ln w="12700">
            <a:miter lim="400000"/>
          </a:ln>
        </p:spPr>
      </p:pic>
      <p:pic>
        <p:nvPicPr>
          <p:cNvPr id="484" name="Picture 127" descr="Picture 127"/>
          <p:cNvPicPr>
            <a:picLocks noChangeAspect="1"/>
          </p:cNvPicPr>
          <p:nvPr/>
        </p:nvPicPr>
        <p:blipFill>
          <a:blip r:embed="rId4"/>
          <a:stretch>
            <a:fillRect/>
          </a:stretch>
        </p:blipFill>
        <p:spPr>
          <a:xfrm>
            <a:off x="8005720" y="6247832"/>
            <a:ext cx="282476" cy="266537"/>
          </a:xfrm>
          <a:prstGeom prst="rect">
            <a:avLst/>
          </a:prstGeom>
          <a:ln w="12700">
            <a:miter lim="400000"/>
          </a:ln>
        </p:spPr>
      </p:pic>
      <p:pic>
        <p:nvPicPr>
          <p:cNvPr id="485" name="Picture 127" descr="Picture 127"/>
          <p:cNvPicPr>
            <a:picLocks noChangeAspect="1"/>
          </p:cNvPicPr>
          <p:nvPr/>
        </p:nvPicPr>
        <p:blipFill>
          <a:blip r:embed="rId4"/>
          <a:stretch>
            <a:fillRect/>
          </a:stretch>
        </p:blipFill>
        <p:spPr>
          <a:xfrm>
            <a:off x="8290124" y="6247832"/>
            <a:ext cx="282476" cy="266537"/>
          </a:xfrm>
          <a:prstGeom prst="rect">
            <a:avLst/>
          </a:prstGeom>
          <a:ln w="12700">
            <a:miter lim="400000"/>
          </a:ln>
        </p:spPr>
      </p:pic>
      <p:pic>
        <p:nvPicPr>
          <p:cNvPr id="486" name="Picture 127" descr="Picture 127"/>
          <p:cNvPicPr>
            <a:picLocks noChangeAspect="1"/>
          </p:cNvPicPr>
          <p:nvPr/>
        </p:nvPicPr>
        <p:blipFill>
          <a:blip r:embed="rId4"/>
          <a:stretch>
            <a:fillRect/>
          </a:stretch>
        </p:blipFill>
        <p:spPr>
          <a:xfrm>
            <a:off x="8571620" y="6247832"/>
            <a:ext cx="282476" cy="266537"/>
          </a:xfrm>
          <a:prstGeom prst="rect">
            <a:avLst/>
          </a:prstGeom>
          <a:ln w="12700">
            <a:miter lim="400000"/>
          </a:ln>
        </p:spPr>
      </p:pic>
      <p:pic>
        <p:nvPicPr>
          <p:cNvPr id="487" name="Picture 279" descr="Picture 279"/>
          <p:cNvPicPr>
            <a:picLocks noChangeAspect="1"/>
          </p:cNvPicPr>
          <p:nvPr/>
        </p:nvPicPr>
        <p:blipFill>
          <a:blip r:embed="rId5"/>
          <a:stretch>
            <a:fillRect/>
          </a:stretch>
        </p:blipFill>
        <p:spPr>
          <a:xfrm>
            <a:off x="9451195" y="70169"/>
            <a:ext cx="282477" cy="266538"/>
          </a:xfrm>
          <a:prstGeom prst="rect">
            <a:avLst/>
          </a:prstGeom>
          <a:ln w="12700">
            <a:miter lim="400000"/>
          </a:ln>
        </p:spPr>
      </p:pic>
      <p:pic>
        <p:nvPicPr>
          <p:cNvPr id="488" name="Picture 279" descr="Picture 279"/>
          <p:cNvPicPr>
            <a:picLocks noChangeAspect="1"/>
          </p:cNvPicPr>
          <p:nvPr/>
        </p:nvPicPr>
        <p:blipFill>
          <a:blip r:embed="rId5"/>
          <a:stretch>
            <a:fillRect/>
          </a:stretch>
        </p:blipFill>
        <p:spPr>
          <a:xfrm>
            <a:off x="9733640" y="70169"/>
            <a:ext cx="282477" cy="266538"/>
          </a:xfrm>
          <a:prstGeom prst="rect">
            <a:avLst/>
          </a:prstGeom>
          <a:ln w="12700">
            <a:miter lim="400000"/>
          </a:ln>
        </p:spPr>
      </p:pic>
      <p:pic>
        <p:nvPicPr>
          <p:cNvPr id="489" name="Picture 279" descr="Picture 279"/>
          <p:cNvPicPr>
            <a:picLocks noChangeAspect="1"/>
          </p:cNvPicPr>
          <p:nvPr/>
        </p:nvPicPr>
        <p:blipFill>
          <a:blip r:embed="rId5"/>
          <a:stretch>
            <a:fillRect/>
          </a:stretch>
        </p:blipFill>
        <p:spPr>
          <a:xfrm>
            <a:off x="10018045" y="70169"/>
            <a:ext cx="282477" cy="266538"/>
          </a:xfrm>
          <a:prstGeom prst="rect">
            <a:avLst/>
          </a:prstGeom>
          <a:ln w="12700">
            <a:miter lim="400000"/>
          </a:ln>
        </p:spPr>
      </p:pic>
      <p:pic>
        <p:nvPicPr>
          <p:cNvPr id="490" name="Picture 279" descr="Picture 279"/>
          <p:cNvPicPr>
            <a:picLocks noChangeAspect="1"/>
          </p:cNvPicPr>
          <p:nvPr/>
        </p:nvPicPr>
        <p:blipFill>
          <a:blip r:embed="rId5"/>
          <a:stretch>
            <a:fillRect/>
          </a:stretch>
        </p:blipFill>
        <p:spPr>
          <a:xfrm>
            <a:off x="10305328" y="70169"/>
            <a:ext cx="282477" cy="266538"/>
          </a:xfrm>
          <a:prstGeom prst="rect">
            <a:avLst/>
          </a:prstGeom>
          <a:ln w="12700">
            <a:miter lim="400000"/>
          </a:ln>
        </p:spPr>
      </p:pic>
      <p:pic>
        <p:nvPicPr>
          <p:cNvPr id="491" name="Picture 279" descr="Picture 279"/>
          <p:cNvPicPr>
            <a:picLocks noChangeAspect="1"/>
          </p:cNvPicPr>
          <p:nvPr/>
        </p:nvPicPr>
        <p:blipFill>
          <a:blip r:embed="rId5"/>
          <a:stretch>
            <a:fillRect/>
          </a:stretch>
        </p:blipFill>
        <p:spPr>
          <a:xfrm>
            <a:off x="10587773" y="70169"/>
            <a:ext cx="282477" cy="266538"/>
          </a:xfrm>
          <a:prstGeom prst="rect">
            <a:avLst/>
          </a:prstGeom>
          <a:ln w="12700">
            <a:miter lim="400000"/>
          </a:ln>
        </p:spPr>
      </p:pic>
      <p:pic>
        <p:nvPicPr>
          <p:cNvPr id="492" name="Picture 279" descr="Picture 279"/>
          <p:cNvPicPr>
            <a:picLocks noChangeAspect="1"/>
          </p:cNvPicPr>
          <p:nvPr/>
        </p:nvPicPr>
        <p:blipFill>
          <a:blip r:embed="rId5"/>
          <a:stretch>
            <a:fillRect/>
          </a:stretch>
        </p:blipFill>
        <p:spPr>
          <a:xfrm>
            <a:off x="10875760" y="70169"/>
            <a:ext cx="282477" cy="266538"/>
          </a:xfrm>
          <a:prstGeom prst="rect">
            <a:avLst/>
          </a:prstGeom>
          <a:ln w="12700">
            <a:miter lim="400000"/>
          </a:ln>
        </p:spPr>
      </p:pic>
      <p:pic>
        <p:nvPicPr>
          <p:cNvPr id="493" name="Picture 279" descr="Picture 279"/>
          <p:cNvPicPr>
            <a:picLocks noChangeAspect="1"/>
          </p:cNvPicPr>
          <p:nvPr/>
        </p:nvPicPr>
        <p:blipFill>
          <a:blip r:embed="rId5"/>
          <a:stretch>
            <a:fillRect/>
          </a:stretch>
        </p:blipFill>
        <p:spPr>
          <a:xfrm>
            <a:off x="11163043" y="70169"/>
            <a:ext cx="282477" cy="266538"/>
          </a:xfrm>
          <a:prstGeom prst="rect">
            <a:avLst/>
          </a:prstGeom>
          <a:ln w="12700">
            <a:miter lim="400000"/>
          </a:ln>
        </p:spPr>
      </p:pic>
      <p:pic>
        <p:nvPicPr>
          <p:cNvPr id="494" name="Picture 279" descr="Picture 279"/>
          <p:cNvPicPr>
            <a:picLocks noChangeAspect="1"/>
          </p:cNvPicPr>
          <p:nvPr/>
        </p:nvPicPr>
        <p:blipFill>
          <a:blip r:embed="rId5"/>
          <a:stretch>
            <a:fillRect/>
          </a:stretch>
        </p:blipFill>
        <p:spPr>
          <a:xfrm>
            <a:off x="11445488" y="70169"/>
            <a:ext cx="282477" cy="266538"/>
          </a:xfrm>
          <a:prstGeom prst="rect">
            <a:avLst/>
          </a:prstGeom>
          <a:ln w="12700">
            <a:miter lim="400000"/>
          </a:ln>
        </p:spPr>
      </p:pic>
      <p:pic>
        <p:nvPicPr>
          <p:cNvPr id="495" name="Picture 279" descr="Picture 279"/>
          <p:cNvPicPr>
            <a:picLocks noChangeAspect="1"/>
          </p:cNvPicPr>
          <p:nvPr/>
        </p:nvPicPr>
        <p:blipFill>
          <a:blip r:embed="rId5"/>
          <a:stretch>
            <a:fillRect/>
          </a:stretch>
        </p:blipFill>
        <p:spPr>
          <a:xfrm>
            <a:off x="11729252" y="70169"/>
            <a:ext cx="282477" cy="266538"/>
          </a:xfrm>
          <a:prstGeom prst="rect">
            <a:avLst/>
          </a:prstGeom>
          <a:ln w="12700">
            <a:miter lim="400000"/>
          </a:ln>
        </p:spPr>
      </p:pic>
      <p:pic>
        <p:nvPicPr>
          <p:cNvPr id="496" name="Picture 279" descr="Picture 279"/>
          <p:cNvPicPr>
            <a:picLocks noChangeAspect="1"/>
          </p:cNvPicPr>
          <p:nvPr/>
        </p:nvPicPr>
        <p:blipFill>
          <a:blip r:embed="rId5"/>
          <a:stretch>
            <a:fillRect/>
          </a:stretch>
        </p:blipFill>
        <p:spPr>
          <a:xfrm>
            <a:off x="9161967" y="337390"/>
            <a:ext cx="282477" cy="266538"/>
          </a:xfrm>
          <a:prstGeom prst="rect">
            <a:avLst/>
          </a:prstGeom>
          <a:ln w="12700">
            <a:miter lim="400000"/>
          </a:ln>
        </p:spPr>
      </p:pic>
      <p:pic>
        <p:nvPicPr>
          <p:cNvPr id="497" name="Picture 279" descr="Picture 279"/>
          <p:cNvPicPr>
            <a:picLocks noChangeAspect="1"/>
          </p:cNvPicPr>
          <p:nvPr/>
        </p:nvPicPr>
        <p:blipFill>
          <a:blip r:embed="rId5"/>
          <a:stretch>
            <a:fillRect/>
          </a:stretch>
        </p:blipFill>
        <p:spPr>
          <a:xfrm>
            <a:off x="9449251" y="337390"/>
            <a:ext cx="282477" cy="266538"/>
          </a:xfrm>
          <a:prstGeom prst="rect">
            <a:avLst/>
          </a:prstGeom>
          <a:ln w="12700">
            <a:miter lim="400000"/>
          </a:ln>
        </p:spPr>
      </p:pic>
      <p:pic>
        <p:nvPicPr>
          <p:cNvPr id="498" name="Picture 279" descr="Picture 279"/>
          <p:cNvPicPr>
            <a:picLocks noChangeAspect="1"/>
          </p:cNvPicPr>
          <p:nvPr/>
        </p:nvPicPr>
        <p:blipFill>
          <a:blip r:embed="rId5"/>
          <a:stretch>
            <a:fillRect/>
          </a:stretch>
        </p:blipFill>
        <p:spPr>
          <a:xfrm>
            <a:off x="9731696" y="337390"/>
            <a:ext cx="282477" cy="266538"/>
          </a:xfrm>
          <a:prstGeom prst="rect">
            <a:avLst/>
          </a:prstGeom>
          <a:ln w="12700">
            <a:miter lim="400000"/>
          </a:ln>
        </p:spPr>
      </p:pic>
      <p:pic>
        <p:nvPicPr>
          <p:cNvPr id="499" name="Picture 279" descr="Picture 279"/>
          <p:cNvPicPr>
            <a:picLocks noChangeAspect="1"/>
          </p:cNvPicPr>
          <p:nvPr/>
        </p:nvPicPr>
        <p:blipFill>
          <a:blip r:embed="rId5"/>
          <a:stretch>
            <a:fillRect/>
          </a:stretch>
        </p:blipFill>
        <p:spPr>
          <a:xfrm>
            <a:off x="10016101" y="337390"/>
            <a:ext cx="282477" cy="266538"/>
          </a:xfrm>
          <a:prstGeom prst="rect">
            <a:avLst/>
          </a:prstGeom>
          <a:ln w="12700">
            <a:miter lim="400000"/>
          </a:ln>
        </p:spPr>
      </p:pic>
      <p:pic>
        <p:nvPicPr>
          <p:cNvPr id="500" name="Picture 279" descr="Picture 279"/>
          <p:cNvPicPr>
            <a:picLocks noChangeAspect="1"/>
          </p:cNvPicPr>
          <p:nvPr/>
        </p:nvPicPr>
        <p:blipFill>
          <a:blip r:embed="rId5"/>
          <a:stretch>
            <a:fillRect/>
          </a:stretch>
        </p:blipFill>
        <p:spPr>
          <a:xfrm>
            <a:off x="10303384" y="337390"/>
            <a:ext cx="282477" cy="266538"/>
          </a:xfrm>
          <a:prstGeom prst="rect">
            <a:avLst/>
          </a:prstGeom>
          <a:ln w="12700">
            <a:miter lim="400000"/>
          </a:ln>
        </p:spPr>
      </p:pic>
      <p:pic>
        <p:nvPicPr>
          <p:cNvPr id="501" name="Picture 279" descr="Picture 279"/>
          <p:cNvPicPr>
            <a:picLocks noChangeAspect="1"/>
          </p:cNvPicPr>
          <p:nvPr/>
        </p:nvPicPr>
        <p:blipFill>
          <a:blip r:embed="rId5"/>
          <a:stretch>
            <a:fillRect/>
          </a:stretch>
        </p:blipFill>
        <p:spPr>
          <a:xfrm>
            <a:off x="10585829" y="337390"/>
            <a:ext cx="282477" cy="266538"/>
          </a:xfrm>
          <a:prstGeom prst="rect">
            <a:avLst/>
          </a:prstGeom>
          <a:ln w="12700">
            <a:miter lim="400000"/>
          </a:ln>
        </p:spPr>
      </p:pic>
      <p:pic>
        <p:nvPicPr>
          <p:cNvPr id="502" name="Picture 279" descr="Picture 279"/>
          <p:cNvPicPr>
            <a:picLocks noChangeAspect="1"/>
          </p:cNvPicPr>
          <p:nvPr/>
        </p:nvPicPr>
        <p:blipFill>
          <a:blip r:embed="rId5"/>
          <a:stretch>
            <a:fillRect/>
          </a:stretch>
        </p:blipFill>
        <p:spPr>
          <a:xfrm>
            <a:off x="10873816" y="337390"/>
            <a:ext cx="282477" cy="266538"/>
          </a:xfrm>
          <a:prstGeom prst="rect">
            <a:avLst/>
          </a:prstGeom>
          <a:ln w="12700">
            <a:miter lim="400000"/>
          </a:ln>
        </p:spPr>
      </p:pic>
      <p:pic>
        <p:nvPicPr>
          <p:cNvPr id="503" name="Picture 279" descr="Picture 279"/>
          <p:cNvPicPr>
            <a:picLocks noChangeAspect="1"/>
          </p:cNvPicPr>
          <p:nvPr/>
        </p:nvPicPr>
        <p:blipFill>
          <a:blip r:embed="rId5"/>
          <a:stretch>
            <a:fillRect/>
          </a:stretch>
        </p:blipFill>
        <p:spPr>
          <a:xfrm>
            <a:off x="11161099" y="337390"/>
            <a:ext cx="282477" cy="266538"/>
          </a:xfrm>
          <a:prstGeom prst="rect">
            <a:avLst/>
          </a:prstGeom>
          <a:ln w="12700">
            <a:miter lim="400000"/>
          </a:ln>
        </p:spPr>
      </p:pic>
      <p:pic>
        <p:nvPicPr>
          <p:cNvPr id="504" name="Picture 279" descr="Picture 279"/>
          <p:cNvPicPr>
            <a:picLocks noChangeAspect="1"/>
          </p:cNvPicPr>
          <p:nvPr/>
        </p:nvPicPr>
        <p:blipFill>
          <a:blip r:embed="rId5"/>
          <a:stretch>
            <a:fillRect/>
          </a:stretch>
        </p:blipFill>
        <p:spPr>
          <a:xfrm>
            <a:off x="11443544" y="337390"/>
            <a:ext cx="282477" cy="266538"/>
          </a:xfrm>
          <a:prstGeom prst="rect">
            <a:avLst/>
          </a:prstGeom>
          <a:ln w="12700">
            <a:miter lim="400000"/>
          </a:ln>
        </p:spPr>
      </p:pic>
      <p:pic>
        <p:nvPicPr>
          <p:cNvPr id="505" name="Picture 279" descr="Picture 279"/>
          <p:cNvPicPr>
            <a:picLocks noChangeAspect="1"/>
          </p:cNvPicPr>
          <p:nvPr/>
        </p:nvPicPr>
        <p:blipFill>
          <a:blip r:embed="rId5"/>
          <a:stretch>
            <a:fillRect/>
          </a:stretch>
        </p:blipFill>
        <p:spPr>
          <a:xfrm>
            <a:off x="11727308" y="337390"/>
            <a:ext cx="282477" cy="266538"/>
          </a:xfrm>
          <a:prstGeom prst="rect">
            <a:avLst/>
          </a:prstGeom>
          <a:ln w="12700">
            <a:miter lim="400000"/>
          </a:ln>
        </p:spPr>
      </p:pic>
      <p:pic>
        <p:nvPicPr>
          <p:cNvPr id="506" name="Picture 279" descr="Picture 279"/>
          <p:cNvPicPr>
            <a:picLocks noChangeAspect="1"/>
          </p:cNvPicPr>
          <p:nvPr/>
        </p:nvPicPr>
        <p:blipFill>
          <a:blip r:embed="rId5"/>
          <a:stretch>
            <a:fillRect/>
          </a:stretch>
        </p:blipFill>
        <p:spPr>
          <a:xfrm>
            <a:off x="9163020" y="600394"/>
            <a:ext cx="282477" cy="266538"/>
          </a:xfrm>
          <a:prstGeom prst="rect">
            <a:avLst/>
          </a:prstGeom>
          <a:ln w="12700">
            <a:miter lim="400000"/>
          </a:ln>
        </p:spPr>
      </p:pic>
      <p:pic>
        <p:nvPicPr>
          <p:cNvPr id="507" name="Picture 279" descr="Picture 279"/>
          <p:cNvPicPr>
            <a:picLocks noChangeAspect="1"/>
          </p:cNvPicPr>
          <p:nvPr/>
        </p:nvPicPr>
        <p:blipFill>
          <a:blip r:embed="rId5"/>
          <a:stretch>
            <a:fillRect/>
          </a:stretch>
        </p:blipFill>
        <p:spPr>
          <a:xfrm>
            <a:off x="9450303" y="600394"/>
            <a:ext cx="282477" cy="266538"/>
          </a:xfrm>
          <a:prstGeom prst="rect">
            <a:avLst/>
          </a:prstGeom>
          <a:ln w="12700">
            <a:miter lim="400000"/>
          </a:ln>
        </p:spPr>
      </p:pic>
      <p:pic>
        <p:nvPicPr>
          <p:cNvPr id="508" name="Picture 279" descr="Picture 279"/>
          <p:cNvPicPr>
            <a:picLocks noChangeAspect="1"/>
          </p:cNvPicPr>
          <p:nvPr/>
        </p:nvPicPr>
        <p:blipFill>
          <a:blip r:embed="rId5"/>
          <a:stretch>
            <a:fillRect/>
          </a:stretch>
        </p:blipFill>
        <p:spPr>
          <a:xfrm>
            <a:off x="9732749" y="600394"/>
            <a:ext cx="282477" cy="266538"/>
          </a:xfrm>
          <a:prstGeom prst="rect">
            <a:avLst/>
          </a:prstGeom>
          <a:ln w="12700">
            <a:miter lim="400000"/>
          </a:ln>
        </p:spPr>
      </p:pic>
      <p:pic>
        <p:nvPicPr>
          <p:cNvPr id="509" name="Picture 279" descr="Picture 279"/>
          <p:cNvPicPr>
            <a:picLocks noChangeAspect="1"/>
          </p:cNvPicPr>
          <p:nvPr/>
        </p:nvPicPr>
        <p:blipFill>
          <a:blip r:embed="rId5"/>
          <a:stretch>
            <a:fillRect/>
          </a:stretch>
        </p:blipFill>
        <p:spPr>
          <a:xfrm>
            <a:off x="10017153" y="600394"/>
            <a:ext cx="282477" cy="266538"/>
          </a:xfrm>
          <a:prstGeom prst="rect">
            <a:avLst/>
          </a:prstGeom>
          <a:ln w="12700">
            <a:miter lim="400000"/>
          </a:ln>
        </p:spPr>
      </p:pic>
      <p:pic>
        <p:nvPicPr>
          <p:cNvPr id="510" name="Picture 279" descr="Picture 279"/>
          <p:cNvPicPr>
            <a:picLocks noChangeAspect="1"/>
          </p:cNvPicPr>
          <p:nvPr/>
        </p:nvPicPr>
        <p:blipFill>
          <a:blip r:embed="rId5"/>
          <a:stretch>
            <a:fillRect/>
          </a:stretch>
        </p:blipFill>
        <p:spPr>
          <a:xfrm>
            <a:off x="10304436" y="600394"/>
            <a:ext cx="282477" cy="266538"/>
          </a:xfrm>
          <a:prstGeom prst="rect">
            <a:avLst/>
          </a:prstGeom>
          <a:ln w="12700">
            <a:miter lim="400000"/>
          </a:ln>
        </p:spPr>
      </p:pic>
      <p:pic>
        <p:nvPicPr>
          <p:cNvPr id="511" name="Picture 279" descr="Picture 279"/>
          <p:cNvPicPr>
            <a:picLocks noChangeAspect="1"/>
          </p:cNvPicPr>
          <p:nvPr/>
        </p:nvPicPr>
        <p:blipFill>
          <a:blip r:embed="rId5"/>
          <a:stretch>
            <a:fillRect/>
          </a:stretch>
        </p:blipFill>
        <p:spPr>
          <a:xfrm>
            <a:off x="10586882" y="600394"/>
            <a:ext cx="282477" cy="266538"/>
          </a:xfrm>
          <a:prstGeom prst="rect">
            <a:avLst/>
          </a:prstGeom>
          <a:ln w="12700">
            <a:miter lim="400000"/>
          </a:ln>
        </p:spPr>
      </p:pic>
      <p:pic>
        <p:nvPicPr>
          <p:cNvPr id="512" name="Picture 279" descr="Picture 279"/>
          <p:cNvPicPr>
            <a:picLocks noChangeAspect="1"/>
          </p:cNvPicPr>
          <p:nvPr/>
        </p:nvPicPr>
        <p:blipFill>
          <a:blip r:embed="rId5"/>
          <a:stretch>
            <a:fillRect/>
          </a:stretch>
        </p:blipFill>
        <p:spPr>
          <a:xfrm>
            <a:off x="10874868" y="600394"/>
            <a:ext cx="282477" cy="266538"/>
          </a:xfrm>
          <a:prstGeom prst="rect">
            <a:avLst/>
          </a:prstGeom>
          <a:ln w="12700">
            <a:miter lim="400000"/>
          </a:ln>
        </p:spPr>
      </p:pic>
      <p:pic>
        <p:nvPicPr>
          <p:cNvPr id="513" name="Picture 279" descr="Picture 279"/>
          <p:cNvPicPr>
            <a:picLocks noChangeAspect="1"/>
          </p:cNvPicPr>
          <p:nvPr/>
        </p:nvPicPr>
        <p:blipFill>
          <a:blip r:embed="rId5"/>
          <a:stretch>
            <a:fillRect/>
          </a:stretch>
        </p:blipFill>
        <p:spPr>
          <a:xfrm>
            <a:off x="11162152" y="600394"/>
            <a:ext cx="282477" cy="266538"/>
          </a:xfrm>
          <a:prstGeom prst="rect">
            <a:avLst/>
          </a:prstGeom>
          <a:ln w="12700">
            <a:miter lim="400000"/>
          </a:ln>
        </p:spPr>
      </p:pic>
      <p:pic>
        <p:nvPicPr>
          <p:cNvPr id="514" name="Picture 279" descr="Picture 279"/>
          <p:cNvPicPr>
            <a:picLocks noChangeAspect="1"/>
          </p:cNvPicPr>
          <p:nvPr/>
        </p:nvPicPr>
        <p:blipFill>
          <a:blip r:embed="rId5"/>
          <a:stretch>
            <a:fillRect/>
          </a:stretch>
        </p:blipFill>
        <p:spPr>
          <a:xfrm>
            <a:off x="11444597" y="600394"/>
            <a:ext cx="282477" cy="266538"/>
          </a:xfrm>
          <a:prstGeom prst="rect">
            <a:avLst/>
          </a:prstGeom>
          <a:ln w="12700">
            <a:miter lim="400000"/>
          </a:ln>
        </p:spPr>
      </p:pic>
      <p:pic>
        <p:nvPicPr>
          <p:cNvPr id="515" name="Picture 279" descr="Picture 279"/>
          <p:cNvPicPr>
            <a:picLocks noChangeAspect="1"/>
          </p:cNvPicPr>
          <p:nvPr/>
        </p:nvPicPr>
        <p:blipFill>
          <a:blip r:embed="rId5"/>
          <a:stretch>
            <a:fillRect/>
          </a:stretch>
        </p:blipFill>
        <p:spPr>
          <a:xfrm>
            <a:off x="11728360" y="600394"/>
            <a:ext cx="282477" cy="266538"/>
          </a:xfrm>
          <a:prstGeom prst="rect">
            <a:avLst/>
          </a:prstGeom>
          <a:ln w="12700">
            <a:miter lim="400000"/>
          </a:ln>
        </p:spPr>
      </p:pic>
      <p:pic>
        <p:nvPicPr>
          <p:cNvPr id="516" name="Picture 279" descr="Picture 279"/>
          <p:cNvPicPr>
            <a:picLocks noChangeAspect="1"/>
          </p:cNvPicPr>
          <p:nvPr/>
        </p:nvPicPr>
        <p:blipFill>
          <a:blip r:embed="rId5"/>
          <a:stretch>
            <a:fillRect/>
          </a:stretch>
        </p:blipFill>
        <p:spPr>
          <a:xfrm>
            <a:off x="9161077" y="867615"/>
            <a:ext cx="282477" cy="266538"/>
          </a:xfrm>
          <a:prstGeom prst="rect">
            <a:avLst/>
          </a:prstGeom>
          <a:ln w="12700">
            <a:miter lim="400000"/>
          </a:ln>
        </p:spPr>
      </p:pic>
      <p:pic>
        <p:nvPicPr>
          <p:cNvPr id="517" name="Picture 279" descr="Picture 279"/>
          <p:cNvPicPr>
            <a:picLocks noChangeAspect="1"/>
          </p:cNvPicPr>
          <p:nvPr/>
        </p:nvPicPr>
        <p:blipFill>
          <a:blip r:embed="rId5"/>
          <a:stretch>
            <a:fillRect/>
          </a:stretch>
        </p:blipFill>
        <p:spPr>
          <a:xfrm>
            <a:off x="9448360" y="867615"/>
            <a:ext cx="282477" cy="266538"/>
          </a:xfrm>
          <a:prstGeom prst="rect">
            <a:avLst/>
          </a:prstGeom>
          <a:ln w="12700">
            <a:miter lim="400000"/>
          </a:ln>
        </p:spPr>
      </p:pic>
      <p:pic>
        <p:nvPicPr>
          <p:cNvPr id="518" name="Picture 279" descr="Picture 279"/>
          <p:cNvPicPr>
            <a:picLocks noChangeAspect="1"/>
          </p:cNvPicPr>
          <p:nvPr/>
        </p:nvPicPr>
        <p:blipFill>
          <a:blip r:embed="rId5"/>
          <a:stretch>
            <a:fillRect/>
          </a:stretch>
        </p:blipFill>
        <p:spPr>
          <a:xfrm>
            <a:off x="9730806" y="867615"/>
            <a:ext cx="282477" cy="266538"/>
          </a:xfrm>
          <a:prstGeom prst="rect">
            <a:avLst/>
          </a:prstGeom>
          <a:ln w="12700">
            <a:miter lim="400000"/>
          </a:ln>
        </p:spPr>
      </p:pic>
      <p:pic>
        <p:nvPicPr>
          <p:cNvPr id="519" name="Picture 279" descr="Picture 279"/>
          <p:cNvPicPr>
            <a:picLocks noChangeAspect="1"/>
          </p:cNvPicPr>
          <p:nvPr/>
        </p:nvPicPr>
        <p:blipFill>
          <a:blip r:embed="rId5"/>
          <a:stretch>
            <a:fillRect/>
          </a:stretch>
        </p:blipFill>
        <p:spPr>
          <a:xfrm>
            <a:off x="10015210" y="867615"/>
            <a:ext cx="282477" cy="266538"/>
          </a:xfrm>
          <a:prstGeom prst="rect">
            <a:avLst/>
          </a:prstGeom>
          <a:ln w="12700">
            <a:miter lim="400000"/>
          </a:ln>
        </p:spPr>
      </p:pic>
      <p:pic>
        <p:nvPicPr>
          <p:cNvPr id="520" name="Picture 279" descr="Picture 279"/>
          <p:cNvPicPr>
            <a:picLocks noChangeAspect="1"/>
          </p:cNvPicPr>
          <p:nvPr/>
        </p:nvPicPr>
        <p:blipFill>
          <a:blip r:embed="rId5"/>
          <a:stretch>
            <a:fillRect/>
          </a:stretch>
        </p:blipFill>
        <p:spPr>
          <a:xfrm>
            <a:off x="10302493" y="867615"/>
            <a:ext cx="282477" cy="266538"/>
          </a:xfrm>
          <a:prstGeom prst="rect">
            <a:avLst/>
          </a:prstGeom>
          <a:ln w="12700">
            <a:miter lim="400000"/>
          </a:ln>
        </p:spPr>
      </p:pic>
      <p:pic>
        <p:nvPicPr>
          <p:cNvPr id="521" name="Picture 279" descr="Picture 279"/>
          <p:cNvPicPr>
            <a:picLocks noChangeAspect="1"/>
          </p:cNvPicPr>
          <p:nvPr/>
        </p:nvPicPr>
        <p:blipFill>
          <a:blip r:embed="rId5"/>
          <a:stretch>
            <a:fillRect/>
          </a:stretch>
        </p:blipFill>
        <p:spPr>
          <a:xfrm>
            <a:off x="10584939" y="867615"/>
            <a:ext cx="282477" cy="266538"/>
          </a:xfrm>
          <a:prstGeom prst="rect">
            <a:avLst/>
          </a:prstGeom>
          <a:ln w="12700">
            <a:miter lim="400000"/>
          </a:ln>
        </p:spPr>
      </p:pic>
      <p:pic>
        <p:nvPicPr>
          <p:cNvPr id="522" name="Picture 279" descr="Picture 279"/>
          <p:cNvPicPr>
            <a:picLocks noChangeAspect="1"/>
          </p:cNvPicPr>
          <p:nvPr/>
        </p:nvPicPr>
        <p:blipFill>
          <a:blip r:embed="rId5"/>
          <a:stretch>
            <a:fillRect/>
          </a:stretch>
        </p:blipFill>
        <p:spPr>
          <a:xfrm>
            <a:off x="10872925" y="867615"/>
            <a:ext cx="282477" cy="266538"/>
          </a:xfrm>
          <a:prstGeom prst="rect">
            <a:avLst/>
          </a:prstGeom>
          <a:ln w="12700">
            <a:miter lim="400000"/>
          </a:ln>
        </p:spPr>
      </p:pic>
      <p:pic>
        <p:nvPicPr>
          <p:cNvPr id="523" name="Picture 279" descr="Picture 279"/>
          <p:cNvPicPr>
            <a:picLocks noChangeAspect="1"/>
          </p:cNvPicPr>
          <p:nvPr/>
        </p:nvPicPr>
        <p:blipFill>
          <a:blip r:embed="rId5"/>
          <a:stretch>
            <a:fillRect/>
          </a:stretch>
        </p:blipFill>
        <p:spPr>
          <a:xfrm>
            <a:off x="11160208" y="867615"/>
            <a:ext cx="282477" cy="266538"/>
          </a:xfrm>
          <a:prstGeom prst="rect">
            <a:avLst/>
          </a:prstGeom>
          <a:ln w="12700">
            <a:miter lim="400000"/>
          </a:ln>
        </p:spPr>
      </p:pic>
      <p:pic>
        <p:nvPicPr>
          <p:cNvPr id="524" name="Picture 279" descr="Picture 279"/>
          <p:cNvPicPr>
            <a:picLocks noChangeAspect="1"/>
          </p:cNvPicPr>
          <p:nvPr/>
        </p:nvPicPr>
        <p:blipFill>
          <a:blip r:embed="rId5"/>
          <a:stretch>
            <a:fillRect/>
          </a:stretch>
        </p:blipFill>
        <p:spPr>
          <a:xfrm>
            <a:off x="11442654" y="867615"/>
            <a:ext cx="282477" cy="266538"/>
          </a:xfrm>
          <a:prstGeom prst="rect">
            <a:avLst/>
          </a:prstGeom>
          <a:ln w="12700">
            <a:miter lim="400000"/>
          </a:ln>
        </p:spPr>
      </p:pic>
      <p:pic>
        <p:nvPicPr>
          <p:cNvPr id="525" name="Picture 279" descr="Picture 279"/>
          <p:cNvPicPr>
            <a:picLocks noChangeAspect="1"/>
          </p:cNvPicPr>
          <p:nvPr/>
        </p:nvPicPr>
        <p:blipFill>
          <a:blip r:embed="rId5"/>
          <a:stretch>
            <a:fillRect/>
          </a:stretch>
        </p:blipFill>
        <p:spPr>
          <a:xfrm>
            <a:off x="11726417" y="867615"/>
            <a:ext cx="282477" cy="266538"/>
          </a:xfrm>
          <a:prstGeom prst="rect">
            <a:avLst/>
          </a:prstGeom>
          <a:ln w="12700">
            <a:miter lim="400000"/>
          </a:ln>
        </p:spPr>
      </p:pic>
      <p:pic>
        <p:nvPicPr>
          <p:cNvPr id="526" name="Picture 279" descr="Picture 279"/>
          <p:cNvPicPr>
            <a:picLocks noChangeAspect="1"/>
          </p:cNvPicPr>
          <p:nvPr/>
        </p:nvPicPr>
        <p:blipFill>
          <a:blip r:embed="rId5"/>
          <a:stretch>
            <a:fillRect/>
          </a:stretch>
        </p:blipFill>
        <p:spPr>
          <a:xfrm>
            <a:off x="9163808" y="1146335"/>
            <a:ext cx="282477" cy="266538"/>
          </a:xfrm>
          <a:prstGeom prst="rect">
            <a:avLst/>
          </a:prstGeom>
          <a:ln w="12700">
            <a:miter lim="400000"/>
          </a:ln>
        </p:spPr>
      </p:pic>
      <p:pic>
        <p:nvPicPr>
          <p:cNvPr id="527" name="Picture 279" descr="Picture 279"/>
          <p:cNvPicPr>
            <a:picLocks noChangeAspect="1"/>
          </p:cNvPicPr>
          <p:nvPr/>
        </p:nvPicPr>
        <p:blipFill>
          <a:blip r:embed="rId5"/>
          <a:stretch>
            <a:fillRect/>
          </a:stretch>
        </p:blipFill>
        <p:spPr>
          <a:xfrm>
            <a:off x="9451091" y="1146335"/>
            <a:ext cx="282477" cy="266538"/>
          </a:xfrm>
          <a:prstGeom prst="rect">
            <a:avLst/>
          </a:prstGeom>
          <a:ln w="12700">
            <a:miter lim="400000"/>
          </a:ln>
        </p:spPr>
      </p:pic>
      <p:pic>
        <p:nvPicPr>
          <p:cNvPr id="528" name="Picture 279" descr="Picture 279"/>
          <p:cNvPicPr>
            <a:picLocks noChangeAspect="1"/>
          </p:cNvPicPr>
          <p:nvPr/>
        </p:nvPicPr>
        <p:blipFill>
          <a:blip r:embed="rId5"/>
          <a:stretch>
            <a:fillRect/>
          </a:stretch>
        </p:blipFill>
        <p:spPr>
          <a:xfrm>
            <a:off x="9733536" y="1146335"/>
            <a:ext cx="282477" cy="266538"/>
          </a:xfrm>
          <a:prstGeom prst="rect">
            <a:avLst/>
          </a:prstGeom>
          <a:ln w="12700">
            <a:miter lim="400000"/>
          </a:ln>
        </p:spPr>
      </p:pic>
      <p:pic>
        <p:nvPicPr>
          <p:cNvPr id="529" name="Picture 279" descr="Picture 279"/>
          <p:cNvPicPr>
            <a:picLocks noChangeAspect="1"/>
          </p:cNvPicPr>
          <p:nvPr/>
        </p:nvPicPr>
        <p:blipFill>
          <a:blip r:embed="rId5"/>
          <a:stretch>
            <a:fillRect/>
          </a:stretch>
        </p:blipFill>
        <p:spPr>
          <a:xfrm>
            <a:off x="10017941" y="1146335"/>
            <a:ext cx="282477" cy="266538"/>
          </a:xfrm>
          <a:prstGeom prst="rect">
            <a:avLst/>
          </a:prstGeom>
          <a:ln w="12700">
            <a:miter lim="400000"/>
          </a:ln>
        </p:spPr>
      </p:pic>
      <p:pic>
        <p:nvPicPr>
          <p:cNvPr id="530" name="Picture 279" descr="Picture 279"/>
          <p:cNvPicPr>
            <a:picLocks noChangeAspect="1"/>
          </p:cNvPicPr>
          <p:nvPr/>
        </p:nvPicPr>
        <p:blipFill>
          <a:blip r:embed="rId5"/>
          <a:stretch>
            <a:fillRect/>
          </a:stretch>
        </p:blipFill>
        <p:spPr>
          <a:xfrm>
            <a:off x="10305224" y="1146335"/>
            <a:ext cx="282477" cy="266538"/>
          </a:xfrm>
          <a:prstGeom prst="rect">
            <a:avLst/>
          </a:prstGeom>
          <a:ln w="12700">
            <a:miter lim="400000"/>
          </a:ln>
        </p:spPr>
      </p:pic>
      <p:pic>
        <p:nvPicPr>
          <p:cNvPr id="531" name="Picture 279" descr="Picture 279"/>
          <p:cNvPicPr>
            <a:picLocks noChangeAspect="1"/>
          </p:cNvPicPr>
          <p:nvPr/>
        </p:nvPicPr>
        <p:blipFill>
          <a:blip r:embed="rId5"/>
          <a:stretch>
            <a:fillRect/>
          </a:stretch>
        </p:blipFill>
        <p:spPr>
          <a:xfrm>
            <a:off x="10587670" y="1146335"/>
            <a:ext cx="282477" cy="266538"/>
          </a:xfrm>
          <a:prstGeom prst="rect">
            <a:avLst/>
          </a:prstGeom>
          <a:ln w="12700">
            <a:miter lim="400000"/>
          </a:ln>
        </p:spPr>
      </p:pic>
      <p:pic>
        <p:nvPicPr>
          <p:cNvPr id="532" name="Picture 279" descr="Picture 279"/>
          <p:cNvPicPr>
            <a:picLocks noChangeAspect="1"/>
          </p:cNvPicPr>
          <p:nvPr/>
        </p:nvPicPr>
        <p:blipFill>
          <a:blip r:embed="rId5"/>
          <a:stretch>
            <a:fillRect/>
          </a:stretch>
        </p:blipFill>
        <p:spPr>
          <a:xfrm>
            <a:off x="10875656" y="1146335"/>
            <a:ext cx="282477" cy="266538"/>
          </a:xfrm>
          <a:prstGeom prst="rect">
            <a:avLst/>
          </a:prstGeom>
          <a:ln w="12700">
            <a:miter lim="400000"/>
          </a:ln>
        </p:spPr>
      </p:pic>
      <p:pic>
        <p:nvPicPr>
          <p:cNvPr id="533" name="Picture 279" descr="Picture 279"/>
          <p:cNvPicPr>
            <a:picLocks noChangeAspect="1"/>
          </p:cNvPicPr>
          <p:nvPr/>
        </p:nvPicPr>
        <p:blipFill>
          <a:blip r:embed="rId5"/>
          <a:stretch>
            <a:fillRect/>
          </a:stretch>
        </p:blipFill>
        <p:spPr>
          <a:xfrm>
            <a:off x="11162939" y="1146335"/>
            <a:ext cx="282477" cy="266538"/>
          </a:xfrm>
          <a:prstGeom prst="rect">
            <a:avLst/>
          </a:prstGeom>
          <a:ln w="12700">
            <a:miter lim="400000"/>
          </a:ln>
        </p:spPr>
      </p:pic>
      <p:pic>
        <p:nvPicPr>
          <p:cNvPr id="534" name="Picture 279" descr="Picture 279"/>
          <p:cNvPicPr>
            <a:picLocks noChangeAspect="1"/>
          </p:cNvPicPr>
          <p:nvPr/>
        </p:nvPicPr>
        <p:blipFill>
          <a:blip r:embed="rId5"/>
          <a:stretch>
            <a:fillRect/>
          </a:stretch>
        </p:blipFill>
        <p:spPr>
          <a:xfrm>
            <a:off x="11445385" y="1146335"/>
            <a:ext cx="282477" cy="266538"/>
          </a:xfrm>
          <a:prstGeom prst="rect">
            <a:avLst/>
          </a:prstGeom>
          <a:ln w="12700">
            <a:miter lim="400000"/>
          </a:ln>
        </p:spPr>
      </p:pic>
      <p:pic>
        <p:nvPicPr>
          <p:cNvPr id="535" name="Picture 279" descr="Picture 279"/>
          <p:cNvPicPr>
            <a:picLocks noChangeAspect="1"/>
          </p:cNvPicPr>
          <p:nvPr/>
        </p:nvPicPr>
        <p:blipFill>
          <a:blip r:embed="rId5"/>
          <a:stretch>
            <a:fillRect/>
          </a:stretch>
        </p:blipFill>
        <p:spPr>
          <a:xfrm>
            <a:off x="11729148" y="1146335"/>
            <a:ext cx="282477" cy="266538"/>
          </a:xfrm>
          <a:prstGeom prst="rect">
            <a:avLst/>
          </a:prstGeom>
          <a:ln w="12700">
            <a:miter lim="400000"/>
          </a:ln>
        </p:spPr>
      </p:pic>
      <p:pic>
        <p:nvPicPr>
          <p:cNvPr id="536" name="Picture 279" descr="Picture 279"/>
          <p:cNvPicPr>
            <a:picLocks noChangeAspect="1"/>
          </p:cNvPicPr>
          <p:nvPr/>
        </p:nvPicPr>
        <p:blipFill>
          <a:blip r:embed="rId5"/>
          <a:stretch>
            <a:fillRect/>
          </a:stretch>
        </p:blipFill>
        <p:spPr>
          <a:xfrm>
            <a:off x="9161864" y="1413556"/>
            <a:ext cx="282477" cy="266538"/>
          </a:xfrm>
          <a:prstGeom prst="rect">
            <a:avLst/>
          </a:prstGeom>
          <a:ln w="12700">
            <a:miter lim="400000"/>
          </a:ln>
        </p:spPr>
      </p:pic>
      <p:pic>
        <p:nvPicPr>
          <p:cNvPr id="537" name="Picture 279" descr="Picture 279"/>
          <p:cNvPicPr>
            <a:picLocks noChangeAspect="1"/>
          </p:cNvPicPr>
          <p:nvPr/>
        </p:nvPicPr>
        <p:blipFill>
          <a:blip r:embed="rId5"/>
          <a:stretch>
            <a:fillRect/>
          </a:stretch>
        </p:blipFill>
        <p:spPr>
          <a:xfrm>
            <a:off x="9449147" y="1413556"/>
            <a:ext cx="282477" cy="266538"/>
          </a:xfrm>
          <a:prstGeom prst="rect">
            <a:avLst/>
          </a:prstGeom>
          <a:ln w="12700">
            <a:miter lim="400000"/>
          </a:ln>
        </p:spPr>
      </p:pic>
      <p:pic>
        <p:nvPicPr>
          <p:cNvPr id="538" name="Picture 279" descr="Picture 279"/>
          <p:cNvPicPr>
            <a:picLocks noChangeAspect="1"/>
          </p:cNvPicPr>
          <p:nvPr/>
        </p:nvPicPr>
        <p:blipFill>
          <a:blip r:embed="rId5"/>
          <a:stretch>
            <a:fillRect/>
          </a:stretch>
        </p:blipFill>
        <p:spPr>
          <a:xfrm>
            <a:off x="9731592" y="1413556"/>
            <a:ext cx="282477" cy="266538"/>
          </a:xfrm>
          <a:prstGeom prst="rect">
            <a:avLst/>
          </a:prstGeom>
          <a:ln w="12700">
            <a:miter lim="400000"/>
          </a:ln>
        </p:spPr>
      </p:pic>
      <p:pic>
        <p:nvPicPr>
          <p:cNvPr id="539" name="Picture 279" descr="Picture 279"/>
          <p:cNvPicPr>
            <a:picLocks noChangeAspect="1"/>
          </p:cNvPicPr>
          <p:nvPr/>
        </p:nvPicPr>
        <p:blipFill>
          <a:blip r:embed="rId5"/>
          <a:stretch>
            <a:fillRect/>
          </a:stretch>
        </p:blipFill>
        <p:spPr>
          <a:xfrm>
            <a:off x="10015997" y="1413556"/>
            <a:ext cx="282477" cy="266538"/>
          </a:xfrm>
          <a:prstGeom prst="rect">
            <a:avLst/>
          </a:prstGeom>
          <a:ln w="12700">
            <a:miter lim="400000"/>
          </a:ln>
        </p:spPr>
      </p:pic>
      <p:pic>
        <p:nvPicPr>
          <p:cNvPr id="540" name="Picture 279" descr="Picture 279"/>
          <p:cNvPicPr>
            <a:picLocks noChangeAspect="1"/>
          </p:cNvPicPr>
          <p:nvPr/>
        </p:nvPicPr>
        <p:blipFill>
          <a:blip r:embed="rId5"/>
          <a:stretch>
            <a:fillRect/>
          </a:stretch>
        </p:blipFill>
        <p:spPr>
          <a:xfrm>
            <a:off x="10303280" y="1413556"/>
            <a:ext cx="282477" cy="266538"/>
          </a:xfrm>
          <a:prstGeom prst="rect">
            <a:avLst/>
          </a:prstGeom>
          <a:ln w="12700">
            <a:miter lim="400000"/>
          </a:ln>
        </p:spPr>
      </p:pic>
      <p:pic>
        <p:nvPicPr>
          <p:cNvPr id="541" name="Picture 279" descr="Picture 279"/>
          <p:cNvPicPr>
            <a:picLocks noChangeAspect="1"/>
          </p:cNvPicPr>
          <p:nvPr/>
        </p:nvPicPr>
        <p:blipFill>
          <a:blip r:embed="rId5"/>
          <a:stretch>
            <a:fillRect/>
          </a:stretch>
        </p:blipFill>
        <p:spPr>
          <a:xfrm>
            <a:off x="10585725" y="1413556"/>
            <a:ext cx="282477" cy="266538"/>
          </a:xfrm>
          <a:prstGeom prst="rect">
            <a:avLst/>
          </a:prstGeom>
          <a:ln w="12700">
            <a:miter lim="400000"/>
          </a:ln>
        </p:spPr>
      </p:pic>
      <p:pic>
        <p:nvPicPr>
          <p:cNvPr id="542" name="Picture 279" descr="Picture 279"/>
          <p:cNvPicPr>
            <a:picLocks noChangeAspect="1"/>
          </p:cNvPicPr>
          <p:nvPr/>
        </p:nvPicPr>
        <p:blipFill>
          <a:blip r:embed="rId5"/>
          <a:stretch>
            <a:fillRect/>
          </a:stretch>
        </p:blipFill>
        <p:spPr>
          <a:xfrm>
            <a:off x="10873712" y="1413556"/>
            <a:ext cx="282477" cy="266538"/>
          </a:xfrm>
          <a:prstGeom prst="rect">
            <a:avLst/>
          </a:prstGeom>
          <a:ln w="12700">
            <a:miter lim="400000"/>
          </a:ln>
        </p:spPr>
      </p:pic>
      <p:pic>
        <p:nvPicPr>
          <p:cNvPr id="543" name="Picture 279" descr="Picture 279"/>
          <p:cNvPicPr>
            <a:picLocks noChangeAspect="1"/>
          </p:cNvPicPr>
          <p:nvPr/>
        </p:nvPicPr>
        <p:blipFill>
          <a:blip r:embed="rId5"/>
          <a:stretch>
            <a:fillRect/>
          </a:stretch>
        </p:blipFill>
        <p:spPr>
          <a:xfrm>
            <a:off x="11160995" y="1413556"/>
            <a:ext cx="282477" cy="266538"/>
          </a:xfrm>
          <a:prstGeom prst="rect">
            <a:avLst/>
          </a:prstGeom>
          <a:ln w="12700">
            <a:miter lim="400000"/>
          </a:ln>
        </p:spPr>
      </p:pic>
      <p:pic>
        <p:nvPicPr>
          <p:cNvPr id="544" name="Picture 279" descr="Picture 279"/>
          <p:cNvPicPr>
            <a:picLocks noChangeAspect="1"/>
          </p:cNvPicPr>
          <p:nvPr/>
        </p:nvPicPr>
        <p:blipFill>
          <a:blip r:embed="rId5"/>
          <a:stretch>
            <a:fillRect/>
          </a:stretch>
        </p:blipFill>
        <p:spPr>
          <a:xfrm>
            <a:off x="11443441" y="1413556"/>
            <a:ext cx="282477" cy="266538"/>
          </a:xfrm>
          <a:prstGeom prst="rect">
            <a:avLst/>
          </a:prstGeom>
          <a:ln w="12700">
            <a:miter lim="400000"/>
          </a:ln>
        </p:spPr>
      </p:pic>
      <p:pic>
        <p:nvPicPr>
          <p:cNvPr id="545" name="Picture 279" descr="Picture 279"/>
          <p:cNvPicPr>
            <a:picLocks noChangeAspect="1"/>
          </p:cNvPicPr>
          <p:nvPr/>
        </p:nvPicPr>
        <p:blipFill>
          <a:blip r:embed="rId5"/>
          <a:stretch>
            <a:fillRect/>
          </a:stretch>
        </p:blipFill>
        <p:spPr>
          <a:xfrm>
            <a:off x="11727204" y="1413556"/>
            <a:ext cx="282477" cy="266538"/>
          </a:xfrm>
          <a:prstGeom prst="rect">
            <a:avLst/>
          </a:prstGeom>
          <a:ln w="12700">
            <a:miter lim="400000"/>
          </a:ln>
        </p:spPr>
      </p:pic>
      <p:pic>
        <p:nvPicPr>
          <p:cNvPr id="546" name="Picture 279" descr="Picture 279"/>
          <p:cNvPicPr>
            <a:picLocks noChangeAspect="1"/>
          </p:cNvPicPr>
          <p:nvPr/>
        </p:nvPicPr>
        <p:blipFill>
          <a:blip r:embed="rId5"/>
          <a:stretch>
            <a:fillRect/>
          </a:stretch>
        </p:blipFill>
        <p:spPr>
          <a:xfrm>
            <a:off x="9162916" y="1676560"/>
            <a:ext cx="282477" cy="266538"/>
          </a:xfrm>
          <a:prstGeom prst="rect">
            <a:avLst/>
          </a:prstGeom>
          <a:ln w="12700">
            <a:miter lim="400000"/>
          </a:ln>
        </p:spPr>
      </p:pic>
      <p:pic>
        <p:nvPicPr>
          <p:cNvPr id="547" name="Picture 279" descr="Picture 279"/>
          <p:cNvPicPr>
            <a:picLocks noChangeAspect="1"/>
          </p:cNvPicPr>
          <p:nvPr/>
        </p:nvPicPr>
        <p:blipFill>
          <a:blip r:embed="rId5"/>
          <a:stretch>
            <a:fillRect/>
          </a:stretch>
        </p:blipFill>
        <p:spPr>
          <a:xfrm>
            <a:off x="9450199" y="1676560"/>
            <a:ext cx="282477" cy="266538"/>
          </a:xfrm>
          <a:prstGeom prst="rect">
            <a:avLst/>
          </a:prstGeom>
          <a:ln w="12700">
            <a:miter lim="400000"/>
          </a:ln>
        </p:spPr>
      </p:pic>
      <p:pic>
        <p:nvPicPr>
          <p:cNvPr id="548" name="Picture 279" descr="Picture 279"/>
          <p:cNvPicPr>
            <a:picLocks noChangeAspect="1"/>
          </p:cNvPicPr>
          <p:nvPr/>
        </p:nvPicPr>
        <p:blipFill>
          <a:blip r:embed="rId5"/>
          <a:stretch>
            <a:fillRect/>
          </a:stretch>
        </p:blipFill>
        <p:spPr>
          <a:xfrm>
            <a:off x="9732645" y="1676560"/>
            <a:ext cx="282477" cy="266538"/>
          </a:xfrm>
          <a:prstGeom prst="rect">
            <a:avLst/>
          </a:prstGeom>
          <a:ln w="12700">
            <a:miter lim="400000"/>
          </a:ln>
        </p:spPr>
      </p:pic>
      <p:pic>
        <p:nvPicPr>
          <p:cNvPr id="549" name="Picture 279" descr="Picture 279"/>
          <p:cNvPicPr>
            <a:picLocks noChangeAspect="1"/>
          </p:cNvPicPr>
          <p:nvPr/>
        </p:nvPicPr>
        <p:blipFill>
          <a:blip r:embed="rId5"/>
          <a:stretch>
            <a:fillRect/>
          </a:stretch>
        </p:blipFill>
        <p:spPr>
          <a:xfrm>
            <a:off x="10017049" y="1676560"/>
            <a:ext cx="282477" cy="266538"/>
          </a:xfrm>
          <a:prstGeom prst="rect">
            <a:avLst/>
          </a:prstGeom>
          <a:ln w="12700">
            <a:miter lim="400000"/>
          </a:ln>
        </p:spPr>
      </p:pic>
      <p:pic>
        <p:nvPicPr>
          <p:cNvPr id="550" name="Picture 279" descr="Picture 279"/>
          <p:cNvPicPr>
            <a:picLocks noChangeAspect="1"/>
          </p:cNvPicPr>
          <p:nvPr/>
        </p:nvPicPr>
        <p:blipFill>
          <a:blip r:embed="rId5"/>
          <a:stretch>
            <a:fillRect/>
          </a:stretch>
        </p:blipFill>
        <p:spPr>
          <a:xfrm>
            <a:off x="10304333" y="1676560"/>
            <a:ext cx="282477" cy="266538"/>
          </a:xfrm>
          <a:prstGeom prst="rect">
            <a:avLst/>
          </a:prstGeom>
          <a:ln w="12700">
            <a:miter lim="400000"/>
          </a:ln>
        </p:spPr>
      </p:pic>
      <p:pic>
        <p:nvPicPr>
          <p:cNvPr id="551" name="Picture 279" descr="Picture 279"/>
          <p:cNvPicPr>
            <a:picLocks noChangeAspect="1"/>
          </p:cNvPicPr>
          <p:nvPr/>
        </p:nvPicPr>
        <p:blipFill>
          <a:blip r:embed="rId5"/>
          <a:stretch>
            <a:fillRect/>
          </a:stretch>
        </p:blipFill>
        <p:spPr>
          <a:xfrm>
            <a:off x="10586778" y="1676560"/>
            <a:ext cx="282477" cy="266538"/>
          </a:xfrm>
          <a:prstGeom prst="rect">
            <a:avLst/>
          </a:prstGeom>
          <a:ln w="12700">
            <a:miter lim="400000"/>
          </a:ln>
        </p:spPr>
      </p:pic>
      <p:pic>
        <p:nvPicPr>
          <p:cNvPr id="552" name="Picture 279" descr="Picture 279"/>
          <p:cNvPicPr>
            <a:picLocks noChangeAspect="1"/>
          </p:cNvPicPr>
          <p:nvPr/>
        </p:nvPicPr>
        <p:blipFill>
          <a:blip r:embed="rId5"/>
          <a:stretch>
            <a:fillRect/>
          </a:stretch>
        </p:blipFill>
        <p:spPr>
          <a:xfrm>
            <a:off x="10874764" y="1676560"/>
            <a:ext cx="282477" cy="266538"/>
          </a:xfrm>
          <a:prstGeom prst="rect">
            <a:avLst/>
          </a:prstGeom>
          <a:ln w="12700">
            <a:miter lim="400000"/>
          </a:ln>
        </p:spPr>
      </p:pic>
      <p:pic>
        <p:nvPicPr>
          <p:cNvPr id="553" name="Picture 279" descr="Picture 279"/>
          <p:cNvPicPr>
            <a:picLocks noChangeAspect="1"/>
          </p:cNvPicPr>
          <p:nvPr/>
        </p:nvPicPr>
        <p:blipFill>
          <a:blip r:embed="rId5"/>
          <a:stretch>
            <a:fillRect/>
          </a:stretch>
        </p:blipFill>
        <p:spPr>
          <a:xfrm>
            <a:off x="11162048" y="1676560"/>
            <a:ext cx="282477" cy="266538"/>
          </a:xfrm>
          <a:prstGeom prst="rect">
            <a:avLst/>
          </a:prstGeom>
          <a:ln w="12700">
            <a:miter lim="400000"/>
          </a:ln>
        </p:spPr>
      </p:pic>
      <p:pic>
        <p:nvPicPr>
          <p:cNvPr id="554" name="Picture 279" descr="Picture 279"/>
          <p:cNvPicPr>
            <a:picLocks noChangeAspect="1"/>
          </p:cNvPicPr>
          <p:nvPr/>
        </p:nvPicPr>
        <p:blipFill>
          <a:blip r:embed="rId5"/>
          <a:stretch>
            <a:fillRect/>
          </a:stretch>
        </p:blipFill>
        <p:spPr>
          <a:xfrm>
            <a:off x="11444493" y="1676560"/>
            <a:ext cx="282477" cy="266538"/>
          </a:xfrm>
          <a:prstGeom prst="rect">
            <a:avLst/>
          </a:prstGeom>
          <a:ln w="12700">
            <a:miter lim="400000"/>
          </a:ln>
        </p:spPr>
      </p:pic>
      <p:pic>
        <p:nvPicPr>
          <p:cNvPr id="555" name="Picture 279" descr="Picture 279"/>
          <p:cNvPicPr>
            <a:picLocks noChangeAspect="1"/>
          </p:cNvPicPr>
          <p:nvPr/>
        </p:nvPicPr>
        <p:blipFill>
          <a:blip r:embed="rId5"/>
          <a:stretch>
            <a:fillRect/>
          </a:stretch>
        </p:blipFill>
        <p:spPr>
          <a:xfrm>
            <a:off x="11728256" y="1676560"/>
            <a:ext cx="282477" cy="266538"/>
          </a:xfrm>
          <a:prstGeom prst="rect">
            <a:avLst/>
          </a:prstGeom>
          <a:ln w="12700">
            <a:miter lim="400000"/>
          </a:ln>
        </p:spPr>
      </p:pic>
      <p:pic>
        <p:nvPicPr>
          <p:cNvPr id="556" name="Picture 279" descr="Picture 279"/>
          <p:cNvPicPr>
            <a:picLocks noChangeAspect="1"/>
          </p:cNvPicPr>
          <p:nvPr/>
        </p:nvPicPr>
        <p:blipFill>
          <a:blip r:embed="rId5"/>
          <a:stretch>
            <a:fillRect/>
          </a:stretch>
        </p:blipFill>
        <p:spPr>
          <a:xfrm>
            <a:off x="9160973" y="1943781"/>
            <a:ext cx="282477" cy="266538"/>
          </a:xfrm>
          <a:prstGeom prst="rect">
            <a:avLst/>
          </a:prstGeom>
          <a:ln w="12700">
            <a:miter lim="400000"/>
          </a:ln>
        </p:spPr>
      </p:pic>
      <p:pic>
        <p:nvPicPr>
          <p:cNvPr id="557" name="Picture 279" descr="Picture 279"/>
          <p:cNvPicPr>
            <a:picLocks noChangeAspect="1"/>
          </p:cNvPicPr>
          <p:nvPr/>
        </p:nvPicPr>
        <p:blipFill>
          <a:blip r:embed="rId5"/>
          <a:stretch>
            <a:fillRect/>
          </a:stretch>
        </p:blipFill>
        <p:spPr>
          <a:xfrm>
            <a:off x="9448256" y="1943781"/>
            <a:ext cx="282477" cy="266538"/>
          </a:xfrm>
          <a:prstGeom prst="rect">
            <a:avLst/>
          </a:prstGeom>
          <a:ln w="12700">
            <a:miter lim="400000"/>
          </a:ln>
        </p:spPr>
      </p:pic>
      <p:pic>
        <p:nvPicPr>
          <p:cNvPr id="558" name="Picture 279" descr="Picture 279"/>
          <p:cNvPicPr>
            <a:picLocks noChangeAspect="1"/>
          </p:cNvPicPr>
          <p:nvPr/>
        </p:nvPicPr>
        <p:blipFill>
          <a:blip r:embed="rId5"/>
          <a:stretch>
            <a:fillRect/>
          </a:stretch>
        </p:blipFill>
        <p:spPr>
          <a:xfrm>
            <a:off x="9730702" y="1943781"/>
            <a:ext cx="282477" cy="266538"/>
          </a:xfrm>
          <a:prstGeom prst="rect">
            <a:avLst/>
          </a:prstGeom>
          <a:ln w="12700">
            <a:miter lim="400000"/>
          </a:ln>
        </p:spPr>
      </p:pic>
      <p:pic>
        <p:nvPicPr>
          <p:cNvPr id="559" name="Picture 279" descr="Picture 279"/>
          <p:cNvPicPr>
            <a:picLocks noChangeAspect="1"/>
          </p:cNvPicPr>
          <p:nvPr/>
        </p:nvPicPr>
        <p:blipFill>
          <a:blip r:embed="rId5"/>
          <a:stretch>
            <a:fillRect/>
          </a:stretch>
        </p:blipFill>
        <p:spPr>
          <a:xfrm>
            <a:off x="10015106" y="1943781"/>
            <a:ext cx="282477" cy="266538"/>
          </a:xfrm>
          <a:prstGeom prst="rect">
            <a:avLst/>
          </a:prstGeom>
          <a:ln w="12700">
            <a:miter lim="400000"/>
          </a:ln>
        </p:spPr>
      </p:pic>
      <p:pic>
        <p:nvPicPr>
          <p:cNvPr id="560" name="Picture 279" descr="Picture 279"/>
          <p:cNvPicPr>
            <a:picLocks noChangeAspect="1"/>
          </p:cNvPicPr>
          <p:nvPr/>
        </p:nvPicPr>
        <p:blipFill>
          <a:blip r:embed="rId5"/>
          <a:stretch>
            <a:fillRect/>
          </a:stretch>
        </p:blipFill>
        <p:spPr>
          <a:xfrm>
            <a:off x="10302389" y="1943781"/>
            <a:ext cx="282477" cy="266538"/>
          </a:xfrm>
          <a:prstGeom prst="rect">
            <a:avLst/>
          </a:prstGeom>
          <a:ln w="12700">
            <a:miter lim="400000"/>
          </a:ln>
        </p:spPr>
      </p:pic>
      <p:pic>
        <p:nvPicPr>
          <p:cNvPr id="561" name="Picture 279" descr="Picture 279"/>
          <p:cNvPicPr>
            <a:picLocks noChangeAspect="1"/>
          </p:cNvPicPr>
          <p:nvPr/>
        </p:nvPicPr>
        <p:blipFill>
          <a:blip r:embed="rId5"/>
          <a:stretch>
            <a:fillRect/>
          </a:stretch>
        </p:blipFill>
        <p:spPr>
          <a:xfrm>
            <a:off x="10584835" y="1943781"/>
            <a:ext cx="282477" cy="266538"/>
          </a:xfrm>
          <a:prstGeom prst="rect">
            <a:avLst/>
          </a:prstGeom>
          <a:ln w="12700">
            <a:miter lim="400000"/>
          </a:ln>
        </p:spPr>
      </p:pic>
      <p:pic>
        <p:nvPicPr>
          <p:cNvPr id="562" name="Picture 279" descr="Picture 279"/>
          <p:cNvPicPr>
            <a:picLocks noChangeAspect="1"/>
          </p:cNvPicPr>
          <p:nvPr/>
        </p:nvPicPr>
        <p:blipFill>
          <a:blip r:embed="rId5"/>
          <a:stretch>
            <a:fillRect/>
          </a:stretch>
        </p:blipFill>
        <p:spPr>
          <a:xfrm>
            <a:off x="10872821" y="1943781"/>
            <a:ext cx="282477" cy="266538"/>
          </a:xfrm>
          <a:prstGeom prst="rect">
            <a:avLst/>
          </a:prstGeom>
          <a:ln w="12700">
            <a:miter lim="400000"/>
          </a:ln>
        </p:spPr>
      </p:pic>
      <p:pic>
        <p:nvPicPr>
          <p:cNvPr id="563" name="Picture 279" descr="Picture 279"/>
          <p:cNvPicPr>
            <a:picLocks noChangeAspect="1"/>
          </p:cNvPicPr>
          <p:nvPr/>
        </p:nvPicPr>
        <p:blipFill>
          <a:blip r:embed="rId5"/>
          <a:stretch>
            <a:fillRect/>
          </a:stretch>
        </p:blipFill>
        <p:spPr>
          <a:xfrm>
            <a:off x="11160104" y="1943781"/>
            <a:ext cx="282477" cy="266538"/>
          </a:xfrm>
          <a:prstGeom prst="rect">
            <a:avLst/>
          </a:prstGeom>
          <a:ln w="12700">
            <a:miter lim="400000"/>
          </a:ln>
        </p:spPr>
      </p:pic>
      <p:pic>
        <p:nvPicPr>
          <p:cNvPr id="564" name="Picture 279" descr="Picture 279"/>
          <p:cNvPicPr>
            <a:picLocks noChangeAspect="1"/>
          </p:cNvPicPr>
          <p:nvPr/>
        </p:nvPicPr>
        <p:blipFill>
          <a:blip r:embed="rId5"/>
          <a:stretch>
            <a:fillRect/>
          </a:stretch>
        </p:blipFill>
        <p:spPr>
          <a:xfrm>
            <a:off x="11442550" y="1943781"/>
            <a:ext cx="282477" cy="266538"/>
          </a:xfrm>
          <a:prstGeom prst="rect">
            <a:avLst/>
          </a:prstGeom>
          <a:ln w="12700">
            <a:miter lim="400000"/>
          </a:ln>
        </p:spPr>
      </p:pic>
      <p:pic>
        <p:nvPicPr>
          <p:cNvPr id="565" name="Picture 279" descr="Picture 279"/>
          <p:cNvPicPr>
            <a:picLocks noChangeAspect="1"/>
          </p:cNvPicPr>
          <p:nvPr/>
        </p:nvPicPr>
        <p:blipFill>
          <a:blip r:embed="rId5"/>
          <a:stretch>
            <a:fillRect/>
          </a:stretch>
        </p:blipFill>
        <p:spPr>
          <a:xfrm>
            <a:off x="11726313" y="1943781"/>
            <a:ext cx="282477" cy="266538"/>
          </a:xfrm>
          <a:prstGeom prst="rect">
            <a:avLst/>
          </a:prstGeom>
          <a:ln w="12700">
            <a:miter lim="400000"/>
          </a:ln>
        </p:spPr>
      </p:pic>
      <p:pic>
        <p:nvPicPr>
          <p:cNvPr id="566" name="Picture 127" descr="Picture 127"/>
          <p:cNvPicPr>
            <a:picLocks noChangeAspect="1"/>
          </p:cNvPicPr>
          <p:nvPr/>
        </p:nvPicPr>
        <p:blipFill>
          <a:blip r:embed="rId4"/>
          <a:stretch>
            <a:fillRect/>
          </a:stretch>
        </p:blipFill>
        <p:spPr>
          <a:xfrm>
            <a:off x="6021574" y="6514547"/>
            <a:ext cx="282476" cy="266537"/>
          </a:xfrm>
          <a:prstGeom prst="rect">
            <a:avLst/>
          </a:prstGeom>
          <a:ln w="12700">
            <a:miter lim="400000"/>
          </a:ln>
        </p:spPr>
      </p:pic>
      <p:pic>
        <p:nvPicPr>
          <p:cNvPr id="567" name="Picture 127" descr="Picture 127"/>
          <p:cNvPicPr>
            <a:picLocks noChangeAspect="1"/>
          </p:cNvPicPr>
          <p:nvPr/>
        </p:nvPicPr>
        <p:blipFill>
          <a:blip r:embed="rId4"/>
          <a:stretch>
            <a:fillRect/>
          </a:stretch>
        </p:blipFill>
        <p:spPr>
          <a:xfrm>
            <a:off x="6304020" y="6514547"/>
            <a:ext cx="282476" cy="266537"/>
          </a:xfrm>
          <a:prstGeom prst="rect">
            <a:avLst/>
          </a:prstGeom>
          <a:ln w="12700">
            <a:miter lim="400000"/>
          </a:ln>
        </p:spPr>
      </p:pic>
      <p:pic>
        <p:nvPicPr>
          <p:cNvPr id="568" name="Picture 127" descr="Picture 127"/>
          <p:cNvPicPr>
            <a:picLocks noChangeAspect="1"/>
          </p:cNvPicPr>
          <p:nvPr/>
        </p:nvPicPr>
        <p:blipFill>
          <a:blip r:embed="rId4"/>
          <a:stretch>
            <a:fillRect/>
          </a:stretch>
        </p:blipFill>
        <p:spPr>
          <a:xfrm>
            <a:off x="6588424" y="6514547"/>
            <a:ext cx="282476" cy="266537"/>
          </a:xfrm>
          <a:prstGeom prst="rect">
            <a:avLst/>
          </a:prstGeom>
          <a:ln w="12700">
            <a:miter lim="400000"/>
          </a:ln>
        </p:spPr>
      </p:pic>
      <p:pic>
        <p:nvPicPr>
          <p:cNvPr id="569" name="Picture 127" descr="Picture 127"/>
          <p:cNvPicPr>
            <a:picLocks noChangeAspect="1"/>
          </p:cNvPicPr>
          <p:nvPr/>
        </p:nvPicPr>
        <p:blipFill>
          <a:blip r:embed="rId4"/>
          <a:stretch>
            <a:fillRect/>
          </a:stretch>
        </p:blipFill>
        <p:spPr>
          <a:xfrm>
            <a:off x="6869920" y="6514547"/>
            <a:ext cx="282476" cy="266537"/>
          </a:xfrm>
          <a:prstGeom prst="rect">
            <a:avLst/>
          </a:prstGeom>
          <a:ln w="12700">
            <a:miter lim="400000"/>
          </a:ln>
        </p:spPr>
      </p:pic>
      <p:pic>
        <p:nvPicPr>
          <p:cNvPr id="570" name="Picture 127" descr="Picture 127"/>
          <p:cNvPicPr>
            <a:picLocks noChangeAspect="1"/>
          </p:cNvPicPr>
          <p:nvPr/>
        </p:nvPicPr>
        <p:blipFill>
          <a:blip r:embed="rId4"/>
          <a:stretch>
            <a:fillRect/>
          </a:stretch>
        </p:blipFill>
        <p:spPr>
          <a:xfrm>
            <a:off x="7152365" y="6514547"/>
            <a:ext cx="282476" cy="266537"/>
          </a:xfrm>
          <a:prstGeom prst="rect">
            <a:avLst/>
          </a:prstGeom>
          <a:ln w="12700">
            <a:miter lim="400000"/>
          </a:ln>
        </p:spPr>
      </p:pic>
      <p:pic>
        <p:nvPicPr>
          <p:cNvPr id="571" name="Picture 279" descr="Picture 279"/>
          <p:cNvPicPr>
            <a:picLocks noChangeAspect="1"/>
          </p:cNvPicPr>
          <p:nvPr/>
        </p:nvPicPr>
        <p:blipFill>
          <a:blip r:embed="rId5"/>
          <a:stretch>
            <a:fillRect/>
          </a:stretch>
        </p:blipFill>
        <p:spPr>
          <a:xfrm>
            <a:off x="9159220" y="2223315"/>
            <a:ext cx="282477" cy="266538"/>
          </a:xfrm>
          <a:prstGeom prst="rect">
            <a:avLst/>
          </a:prstGeom>
          <a:ln w="12700">
            <a:miter lim="400000"/>
          </a:ln>
        </p:spPr>
      </p:pic>
      <p:pic>
        <p:nvPicPr>
          <p:cNvPr id="572" name="Picture 279" descr="Picture 279"/>
          <p:cNvPicPr>
            <a:picLocks noChangeAspect="1"/>
          </p:cNvPicPr>
          <p:nvPr/>
        </p:nvPicPr>
        <p:blipFill>
          <a:blip r:embed="rId5"/>
          <a:stretch>
            <a:fillRect/>
          </a:stretch>
        </p:blipFill>
        <p:spPr>
          <a:xfrm>
            <a:off x="9446504" y="2223315"/>
            <a:ext cx="282477" cy="266538"/>
          </a:xfrm>
          <a:prstGeom prst="rect">
            <a:avLst/>
          </a:prstGeom>
          <a:ln w="12700">
            <a:miter lim="400000"/>
          </a:ln>
        </p:spPr>
      </p:pic>
      <p:pic>
        <p:nvPicPr>
          <p:cNvPr id="573" name="Picture 279" descr="Picture 279"/>
          <p:cNvPicPr>
            <a:picLocks noChangeAspect="1"/>
          </p:cNvPicPr>
          <p:nvPr/>
        </p:nvPicPr>
        <p:blipFill>
          <a:blip r:embed="rId5"/>
          <a:stretch>
            <a:fillRect/>
          </a:stretch>
        </p:blipFill>
        <p:spPr>
          <a:xfrm>
            <a:off x="9728949" y="2223315"/>
            <a:ext cx="282477" cy="266538"/>
          </a:xfrm>
          <a:prstGeom prst="rect">
            <a:avLst/>
          </a:prstGeom>
          <a:ln w="12700">
            <a:miter lim="400000"/>
          </a:ln>
        </p:spPr>
      </p:pic>
      <p:pic>
        <p:nvPicPr>
          <p:cNvPr id="574" name="Picture 279" descr="Picture 279"/>
          <p:cNvPicPr>
            <a:picLocks noChangeAspect="1"/>
          </p:cNvPicPr>
          <p:nvPr/>
        </p:nvPicPr>
        <p:blipFill>
          <a:blip r:embed="rId5"/>
          <a:stretch>
            <a:fillRect/>
          </a:stretch>
        </p:blipFill>
        <p:spPr>
          <a:xfrm>
            <a:off x="10013353" y="2223315"/>
            <a:ext cx="282477" cy="266538"/>
          </a:xfrm>
          <a:prstGeom prst="rect">
            <a:avLst/>
          </a:prstGeom>
          <a:ln w="12700">
            <a:miter lim="400000"/>
          </a:ln>
        </p:spPr>
      </p:pic>
      <p:pic>
        <p:nvPicPr>
          <p:cNvPr id="575" name="Picture 279" descr="Picture 279"/>
          <p:cNvPicPr>
            <a:picLocks noChangeAspect="1"/>
          </p:cNvPicPr>
          <p:nvPr/>
        </p:nvPicPr>
        <p:blipFill>
          <a:blip r:embed="rId5"/>
          <a:stretch>
            <a:fillRect/>
          </a:stretch>
        </p:blipFill>
        <p:spPr>
          <a:xfrm>
            <a:off x="10300637" y="2223315"/>
            <a:ext cx="282477" cy="266538"/>
          </a:xfrm>
          <a:prstGeom prst="rect">
            <a:avLst/>
          </a:prstGeom>
          <a:ln w="12700">
            <a:miter lim="400000"/>
          </a:ln>
        </p:spPr>
      </p:pic>
      <p:pic>
        <p:nvPicPr>
          <p:cNvPr id="576" name="Picture 279" descr="Picture 279"/>
          <p:cNvPicPr>
            <a:picLocks noChangeAspect="1"/>
          </p:cNvPicPr>
          <p:nvPr/>
        </p:nvPicPr>
        <p:blipFill>
          <a:blip r:embed="rId5"/>
          <a:stretch>
            <a:fillRect/>
          </a:stretch>
        </p:blipFill>
        <p:spPr>
          <a:xfrm>
            <a:off x="10583082" y="2223315"/>
            <a:ext cx="282477" cy="266538"/>
          </a:xfrm>
          <a:prstGeom prst="rect">
            <a:avLst/>
          </a:prstGeom>
          <a:ln w="12700">
            <a:miter lim="400000"/>
          </a:ln>
        </p:spPr>
      </p:pic>
      <p:pic>
        <p:nvPicPr>
          <p:cNvPr id="577" name="Picture 279" descr="Picture 279"/>
          <p:cNvPicPr>
            <a:picLocks noChangeAspect="1"/>
          </p:cNvPicPr>
          <p:nvPr/>
        </p:nvPicPr>
        <p:blipFill>
          <a:blip r:embed="rId5"/>
          <a:stretch>
            <a:fillRect/>
          </a:stretch>
        </p:blipFill>
        <p:spPr>
          <a:xfrm>
            <a:off x="10871069" y="2223315"/>
            <a:ext cx="282476" cy="266538"/>
          </a:xfrm>
          <a:prstGeom prst="rect">
            <a:avLst/>
          </a:prstGeom>
          <a:ln w="12700">
            <a:miter lim="400000"/>
          </a:ln>
        </p:spPr>
      </p:pic>
      <p:pic>
        <p:nvPicPr>
          <p:cNvPr id="578" name="Picture 279" descr="Picture 279"/>
          <p:cNvPicPr>
            <a:picLocks noChangeAspect="1"/>
          </p:cNvPicPr>
          <p:nvPr/>
        </p:nvPicPr>
        <p:blipFill>
          <a:blip r:embed="rId5"/>
          <a:stretch>
            <a:fillRect/>
          </a:stretch>
        </p:blipFill>
        <p:spPr>
          <a:xfrm>
            <a:off x="11158352" y="2223315"/>
            <a:ext cx="282477" cy="266538"/>
          </a:xfrm>
          <a:prstGeom prst="rect">
            <a:avLst/>
          </a:prstGeom>
          <a:ln w="12700">
            <a:miter lim="400000"/>
          </a:ln>
        </p:spPr>
      </p:pic>
      <p:pic>
        <p:nvPicPr>
          <p:cNvPr id="579" name="Picture 279" descr="Picture 279"/>
          <p:cNvPicPr>
            <a:picLocks noChangeAspect="1"/>
          </p:cNvPicPr>
          <p:nvPr/>
        </p:nvPicPr>
        <p:blipFill>
          <a:blip r:embed="rId5"/>
          <a:stretch>
            <a:fillRect/>
          </a:stretch>
        </p:blipFill>
        <p:spPr>
          <a:xfrm>
            <a:off x="11440797" y="2223315"/>
            <a:ext cx="282477" cy="266538"/>
          </a:xfrm>
          <a:prstGeom prst="rect">
            <a:avLst/>
          </a:prstGeom>
          <a:ln w="12700">
            <a:miter lim="400000"/>
          </a:ln>
        </p:spPr>
      </p:pic>
      <p:pic>
        <p:nvPicPr>
          <p:cNvPr id="580" name="Picture 279" descr="Picture 279"/>
          <p:cNvPicPr>
            <a:picLocks noChangeAspect="1"/>
          </p:cNvPicPr>
          <p:nvPr/>
        </p:nvPicPr>
        <p:blipFill>
          <a:blip r:embed="rId5"/>
          <a:stretch>
            <a:fillRect/>
          </a:stretch>
        </p:blipFill>
        <p:spPr>
          <a:xfrm>
            <a:off x="11724561" y="2223315"/>
            <a:ext cx="282477" cy="266538"/>
          </a:xfrm>
          <a:prstGeom prst="rect">
            <a:avLst/>
          </a:prstGeom>
          <a:ln w="12700">
            <a:miter lim="400000"/>
          </a:ln>
        </p:spPr>
      </p:pic>
      <p:pic>
        <p:nvPicPr>
          <p:cNvPr id="581" name="Picture 279" descr="Picture 279"/>
          <p:cNvPicPr>
            <a:picLocks noChangeAspect="1"/>
          </p:cNvPicPr>
          <p:nvPr/>
        </p:nvPicPr>
        <p:blipFill>
          <a:blip r:embed="rId5"/>
          <a:stretch>
            <a:fillRect/>
          </a:stretch>
        </p:blipFill>
        <p:spPr>
          <a:xfrm>
            <a:off x="9157276" y="2490536"/>
            <a:ext cx="282477" cy="266538"/>
          </a:xfrm>
          <a:prstGeom prst="rect">
            <a:avLst/>
          </a:prstGeom>
          <a:ln w="12700">
            <a:miter lim="400000"/>
          </a:ln>
        </p:spPr>
      </p:pic>
      <p:pic>
        <p:nvPicPr>
          <p:cNvPr id="582" name="Picture 279" descr="Picture 279"/>
          <p:cNvPicPr>
            <a:picLocks noChangeAspect="1"/>
          </p:cNvPicPr>
          <p:nvPr/>
        </p:nvPicPr>
        <p:blipFill>
          <a:blip r:embed="rId5"/>
          <a:stretch>
            <a:fillRect/>
          </a:stretch>
        </p:blipFill>
        <p:spPr>
          <a:xfrm>
            <a:off x="9444559" y="2490536"/>
            <a:ext cx="282477" cy="266538"/>
          </a:xfrm>
          <a:prstGeom prst="rect">
            <a:avLst/>
          </a:prstGeom>
          <a:ln w="12700">
            <a:miter lim="400000"/>
          </a:ln>
        </p:spPr>
      </p:pic>
      <p:pic>
        <p:nvPicPr>
          <p:cNvPr id="583" name="Picture 279" descr="Picture 279"/>
          <p:cNvPicPr>
            <a:picLocks noChangeAspect="1"/>
          </p:cNvPicPr>
          <p:nvPr/>
        </p:nvPicPr>
        <p:blipFill>
          <a:blip r:embed="rId5"/>
          <a:stretch>
            <a:fillRect/>
          </a:stretch>
        </p:blipFill>
        <p:spPr>
          <a:xfrm>
            <a:off x="9727005" y="2490536"/>
            <a:ext cx="282477" cy="266538"/>
          </a:xfrm>
          <a:prstGeom prst="rect">
            <a:avLst/>
          </a:prstGeom>
          <a:ln w="12700">
            <a:miter lim="400000"/>
          </a:ln>
        </p:spPr>
      </p:pic>
      <p:pic>
        <p:nvPicPr>
          <p:cNvPr id="584" name="Picture 279" descr="Picture 279"/>
          <p:cNvPicPr>
            <a:picLocks noChangeAspect="1"/>
          </p:cNvPicPr>
          <p:nvPr/>
        </p:nvPicPr>
        <p:blipFill>
          <a:blip r:embed="rId5"/>
          <a:stretch>
            <a:fillRect/>
          </a:stretch>
        </p:blipFill>
        <p:spPr>
          <a:xfrm>
            <a:off x="10011409" y="2490536"/>
            <a:ext cx="282477" cy="266538"/>
          </a:xfrm>
          <a:prstGeom prst="rect">
            <a:avLst/>
          </a:prstGeom>
          <a:ln w="12700">
            <a:miter lim="400000"/>
          </a:ln>
        </p:spPr>
      </p:pic>
      <p:pic>
        <p:nvPicPr>
          <p:cNvPr id="585" name="Picture 279" descr="Picture 279"/>
          <p:cNvPicPr>
            <a:picLocks noChangeAspect="1"/>
          </p:cNvPicPr>
          <p:nvPr/>
        </p:nvPicPr>
        <p:blipFill>
          <a:blip r:embed="rId5"/>
          <a:stretch>
            <a:fillRect/>
          </a:stretch>
        </p:blipFill>
        <p:spPr>
          <a:xfrm>
            <a:off x="10298693" y="2490536"/>
            <a:ext cx="282477" cy="266538"/>
          </a:xfrm>
          <a:prstGeom prst="rect">
            <a:avLst/>
          </a:prstGeom>
          <a:ln w="12700">
            <a:miter lim="400000"/>
          </a:ln>
        </p:spPr>
      </p:pic>
      <p:pic>
        <p:nvPicPr>
          <p:cNvPr id="586" name="Picture 279" descr="Picture 279"/>
          <p:cNvPicPr>
            <a:picLocks noChangeAspect="1"/>
          </p:cNvPicPr>
          <p:nvPr/>
        </p:nvPicPr>
        <p:blipFill>
          <a:blip r:embed="rId5"/>
          <a:stretch>
            <a:fillRect/>
          </a:stretch>
        </p:blipFill>
        <p:spPr>
          <a:xfrm>
            <a:off x="10581138" y="2490536"/>
            <a:ext cx="282477" cy="266538"/>
          </a:xfrm>
          <a:prstGeom prst="rect">
            <a:avLst/>
          </a:prstGeom>
          <a:ln w="12700">
            <a:miter lim="400000"/>
          </a:ln>
        </p:spPr>
      </p:pic>
      <p:pic>
        <p:nvPicPr>
          <p:cNvPr id="587" name="Picture 279" descr="Picture 279"/>
          <p:cNvPicPr>
            <a:picLocks noChangeAspect="1"/>
          </p:cNvPicPr>
          <p:nvPr/>
        </p:nvPicPr>
        <p:blipFill>
          <a:blip r:embed="rId5"/>
          <a:stretch>
            <a:fillRect/>
          </a:stretch>
        </p:blipFill>
        <p:spPr>
          <a:xfrm>
            <a:off x="10869124" y="2490536"/>
            <a:ext cx="282477" cy="266538"/>
          </a:xfrm>
          <a:prstGeom prst="rect">
            <a:avLst/>
          </a:prstGeom>
          <a:ln w="12700">
            <a:miter lim="400000"/>
          </a:ln>
        </p:spPr>
      </p:pic>
      <p:pic>
        <p:nvPicPr>
          <p:cNvPr id="588" name="Picture 279" descr="Picture 279"/>
          <p:cNvPicPr>
            <a:picLocks noChangeAspect="1"/>
          </p:cNvPicPr>
          <p:nvPr/>
        </p:nvPicPr>
        <p:blipFill>
          <a:blip r:embed="rId5"/>
          <a:stretch>
            <a:fillRect/>
          </a:stretch>
        </p:blipFill>
        <p:spPr>
          <a:xfrm>
            <a:off x="11156408" y="2490536"/>
            <a:ext cx="282477" cy="266538"/>
          </a:xfrm>
          <a:prstGeom prst="rect">
            <a:avLst/>
          </a:prstGeom>
          <a:ln w="12700">
            <a:miter lim="400000"/>
          </a:ln>
        </p:spPr>
      </p:pic>
      <p:pic>
        <p:nvPicPr>
          <p:cNvPr id="589" name="Picture 279" descr="Picture 279"/>
          <p:cNvPicPr>
            <a:picLocks noChangeAspect="1"/>
          </p:cNvPicPr>
          <p:nvPr/>
        </p:nvPicPr>
        <p:blipFill>
          <a:blip r:embed="rId5"/>
          <a:stretch>
            <a:fillRect/>
          </a:stretch>
        </p:blipFill>
        <p:spPr>
          <a:xfrm>
            <a:off x="11438853" y="2490536"/>
            <a:ext cx="282477" cy="266538"/>
          </a:xfrm>
          <a:prstGeom prst="rect">
            <a:avLst/>
          </a:prstGeom>
          <a:ln w="12700">
            <a:miter lim="400000"/>
          </a:ln>
        </p:spPr>
      </p:pic>
      <p:pic>
        <p:nvPicPr>
          <p:cNvPr id="590" name="Picture 279" descr="Picture 279"/>
          <p:cNvPicPr>
            <a:picLocks noChangeAspect="1"/>
          </p:cNvPicPr>
          <p:nvPr/>
        </p:nvPicPr>
        <p:blipFill>
          <a:blip r:embed="rId5"/>
          <a:stretch>
            <a:fillRect/>
          </a:stretch>
        </p:blipFill>
        <p:spPr>
          <a:xfrm>
            <a:off x="11722617" y="2490536"/>
            <a:ext cx="282477" cy="266538"/>
          </a:xfrm>
          <a:prstGeom prst="rect">
            <a:avLst/>
          </a:prstGeom>
          <a:ln w="12700">
            <a:miter lim="400000"/>
          </a:ln>
        </p:spPr>
      </p:pic>
      <p:pic>
        <p:nvPicPr>
          <p:cNvPr id="591" name="Picture 279" descr="Picture 279"/>
          <p:cNvPicPr>
            <a:picLocks noChangeAspect="1"/>
          </p:cNvPicPr>
          <p:nvPr/>
        </p:nvPicPr>
        <p:blipFill>
          <a:blip r:embed="rId5"/>
          <a:stretch>
            <a:fillRect/>
          </a:stretch>
        </p:blipFill>
        <p:spPr>
          <a:xfrm>
            <a:off x="9158329" y="2753540"/>
            <a:ext cx="282477" cy="266538"/>
          </a:xfrm>
          <a:prstGeom prst="rect">
            <a:avLst/>
          </a:prstGeom>
          <a:ln w="12700">
            <a:miter lim="400000"/>
          </a:ln>
        </p:spPr>
      </p:pic>
      <p:pic>
        <p:nvPicPr>
          <p:cNvPr id="592" name="Picture 279" descr="Picture 279"/>
          <p:cNvPicPr>
            <a:picLocks noChangeAspect="1"/>
          </p:cNvPicPr>
          <p:nvPr/>
        </p:nvPicPr>
        <p:blipFill>
          <a:blip r:embed="rId5"/>
          <a:stretch>
            <a:fillRect/>
          </a:stretch>
        </p:blipFill>
        <p:spPr>
          <a:xfrm>
            <a:off x="9445612" y="2753540"/>
            <a:ext cx="282477" cy="266538"/>
          </a:xfrm>
          <a:prstGeom prst="rect">
            <a:avLst/>
          </a:prstGeom>
          <a:ln w="12700">
            <a:miter lim="400000"/>
          </a:ln>
        </p:spPr>
      </p:pic>
      <p:pic>
        <p:nvPicPr>
          <p:cNvPr id="593" name="Picture 279" descr="Picture 279"/>
          <p:cNvPicPr>
            <a:picLocks noChangeAspect="1"/>
          </p:cNvPicPr>
          <p:nvPr/>
        </p:nvPicPr>
        <p:blipFill>
          <a:blip r:embed="rId5"/>
          <a:stretch>
            <a:fillRect/>
          </a:stretch>
        </p:blipFill>
        <p:spPr>
          <a:xfrm>
            <a:off x="9728058" y="2753540"/>
            <a:ext cx="282477" cy="266538"/>
          </a:xfrm>
          <a:prstGeom prst="rect">
            <a:avLst/>
          </a:prstGeom>
          <a:ln w="12700">
            <a:miter lim="400000"/>
          </a:ln>
        </p:spPr>
      </p:pic>
      <p:pic>
        <p:nvPicPr>
          <p:cNvPr id="594" name="Picture 279" descr="Picture 279"/>
          <p:cNvPicPr>
            <a:picLocks noChangeAspect="1"/>
          </p:cNvPicPr>
          <p:nvPr/>
        </p:nvPicPr>
        <p:blipFill>
          <a:blip r:embed="rId5"/>
          <a:stretch>
            <a:fillRect/>
          </a:stretch>
        </p:blipFill>
        <p:spPr>
          <a:xfrm>
            <a:off x="10012462" y="2753540"/>
            <a:ext cx="282477" cy="266538"/>
          </a:xfrm>
          <a:prstGeom prst="rect">
            <a:avLst/>
          </a:prstGeom>
          <a:ln w="12700">
            <a:miter lim="400000"/>
          </a:ln>
        </p:spPr>
      </p:pic>
      <p:pic>
        <p:nvPicPr>
          <p:cNvPr id="595" name="Picture 279" descr="Picture 279"/>
          <p:cNvPicPr>
            <a:picLocks noChangeAspect="1"/>
          </p:cNvPicPr>
          <p:nvPr/>
        </p:nvPicPr>
        <p:blipFill>
          <a:blip r:embed="rId5"/>
          <a:stretch>
            <a:fillRect/>
          </a:stretch>
        </p:blipFill>
        <p:spPr>
          <a:xfrm>
            <a:off x="10299745" y="2753540"/>
            <a:ext cx="282477" cy="266538"/>
          </a:xfrm>
          <a:prstGeom prst="rect">
            <a:avLst/>
          </a:prstGeom>
          <a:ln w="12700">
            <a:miter lim="400000"/>
          </a:ln>
        </p:spPr>
      </p:pic>
      <p:pic>
        <p:nvPicPr>
          <p:cNvPr id="596" name="Picture 279" descr="Picture 279"/>
          <p:cNvPicPr>
            <a:picLocks noChangeAspect="1"/>
          </p:cNvPicPr>
          <p:nvPr/>
        </p:nvPicPr>
        <p:blipFill>
          <a:blip r:embed="rId5"/>
          <a:stretch>
            <a:fillRect/>
          </a:stretch>
        </p:blipFill>
        <p:spPr>
          <a:xfrm>
            <a:off x="10582191" y="2753540"/>
            <a:ext cx="282477" cy="266538"/>
          </a:xfrm>
          <a:prstGeom prst="rect">
            <a:avLst/>
          </a:prstGeom>
          <a:ln w="12700">
            <a:miter lim="400000"/>
          </a:ln>
        </p:spPr>
      </p:pic>
      <p:pic>
        <p:nvPicPr>
          <p:cNvPr id="597" name="Picture 279" descr="Picture 279"/>
          <p:cNvPicPr>
            <a:picLocks noChangeAspect="1"/>
          </p:cNvPicPr>
          <p:nvPr/>
        </p:nvPicPr>
        <p:blipFill>
          <a:blip r:embed="rId5"/>
          <a:stretch>
            <a:fillRect/>
          </a:stretch>
        </p:blipFill>
        <p:spPr>
          <a:xfrm>
            <a:off x="10870177" y="2753540"/>
            <a:ext cx="282477" cy="266538"/>
          </a:xfrm>
          <a:prstGeom prst="rect">
            <a:avLst/>
          </a:prstGeom>
          <a:ln w="12700">
            <a:miter lim="400000"/>
          </a:ln>
        </p:spPr>
      </p:pic>
      <p:pic>
        <p:nvPicPr>
          <p:cNvPr id="598" name="Picture 279" descr="Picture 279"/>
          <p:cNvPicPr>
            <a:picLocks noChangeAspect="1"/>
          </p:cNvPicPr>
          <p:nvPr/>
        </p:nvPicPr>
        <p:blipFill>
          <a:blip r:embed="rId5"/>
          <a:stretch>
            <a:fillRect/>
          </a:stretch>
        </p:blipFill>
        <p:spPr>
          <a:xfrm>
            <a:off x="11157460" y="2753540"/>
            <a:ext cx="282477" cy="266538"/>
          </a:xfrm>
          <a:prstGeom prst="rect">
            <a:avLst/>
          </a:prstGeom>
          <a:ln w="12700">
            <a:miter lim="400000"/>
          </a:ln>
        </p:spPr>
      </p:pic>
      <p:pic>
        <p:nvPicPr>
          <p:cNvPr id="599" name="Picture 279" descr="Picture 279"/>
          <p:cNvPicPr>
            <a:picLocks noChangeAspect="1"/>
          </p:cNvPicPr>
          <p:nvPr/>
        </p:nvPicPr>
        <p:blipFill>
          <a:blip r:embed="rId5"/>
          <a:stretch>
            <a:fillRect/>
          </a:stretch>
        </p:blipFill>
        <p:spPr>
          <a:xfrm>
            <a:off x="11439906" y="2753540"/>
            <a:ext cx="282477" cy="266538"/>
          </a:xfrm>
          <a:prstGeom prst="rect">
            <a:avLst/>
          </a:prstGeom>
          <a:ln w="12700">
            <a:miter lim="400000"/>
          </a:ln>
        </p:spPr>
      </p:pic>
      <p:pic>
        <p:nvPicPr>
          <p:cNvPr id="600" name="Picture 279" descr="Picture 279"/>
          <p:cNvPicPr>
            <a:picLocks noChangeAspect="1"/>
          </p:cNvPicPr>
          <p:nvPr/>
        </p:nvPicPr>
        <p:blipFill>
          <a:blip r:embed="rId5"/>
          <a:stretch>
            <a:fillRect/>
          </a:stretch>
        </p:blipFill>
        <p:spPr>
          <a:xfrm>
            <a:off x="11723669" y="2753540"/>
            <a:ext cx="282477" cy="266538"/>
          </a:xfrm>
          <a:prstGeom prst="rect">
            <a:avLst/>
          </a:prstGeom>
          <a:ln w="12700">
            <a:miter lim="400000"/>
          </a:ln>
        </p:spPr>
      </p:pic>
      <p:pic>
        <p:nvPicPr>
          <p:cNvPr id="601" name="Picture 279" descr="Picture 279"/>
          <p:cNvPicPr>
            <a:picLocks noChangeAspect="1"/>
          </p:cNvPicPr>
          <p:nvPr/>
        </p:nvPicPr>
        <p:blipFill>
          <a:blip r:embed="rId5"/>
          <a:stretch>
            <a:fillRect/>
          </a:stretch>
        </p:blipFill>
        <p:spPr>
          <a:xfrm>
            <a:off x="9156386" y="3020761"/>
            <a:ext cx="282477" cy="266538"/>
          </a:xfrm>
          <a:prstGeom prst="rect">
            <a:avLst/>
          </a:prstGeom>
          <a:ln w="12700">
            <a:miter lim="400000"/>
          </a:ln>
        </p:spPr>
      </p:pic>
      <p:pic>
        <p:nvPicPr>
          <p:cNvPr id="602" name="Picture 279" descr="Picture 279"/>
          <p:cNvPicPr>
            <a:picLocks noChangeAspect="1"/>
          </p:cNvPicPr>
          <p:nvPr/>
        </p:nvPicPr>
        <p:blipFill>
          <a:blip r:embed="rId5"/>
          <a:stretch>
            <a:fillRect/>
          </a:stretch>
        </p:blipFill>
        <p:spPr>
          <a:xfrm>
            <a:off x="9443669" y="3020761"/>
            <a:ext cx="282477" cy="266538"/>
          </a:xfrm>
          <a:prstGeom prst="rect">
            <a:avLst/>
          </a:prstGeom>
          <a:ln w="12700">
            <a:miter lim="400000"/>
          </a:ln>
        </p:spPr>
      </p:pic>
      <p:pic>
        <p:nvPicPr>
          <p:cNvPr id="603" name="Picture 279" descr="Picture 279"/>
          <p:cNvPicPr>
            <a:picLocks noChangeAspect="1"/>
          </p:cNvPicPr>
          <p:nvPr/>
        </p:nvPicPr>
        <p:blipFill>
          <a:blip r:embed="rId5"/>
          <a:stretch>
            <a:fillRect/>
          </a:stretch>
        </p:blipFill>
        <p:spPr>
          <a:xfrm>
            <a:off x="9726114" y="3020761"/>
            <a:ext cx="282477" cy="266538"/>
          </a:xfrm>
          <a:prstGeom prst="rect">
            <a:avLst/>
          </a:prstGeom>
          <a:ln w="12700">
            <a:miter lim="400000"/>
          </a:ln>
        </p:spPr>
      </p:pic>
      <p:pic>
        <p:nvPicPr>
          <p:cNvPr id="604" name="Picture 279" descr="Picture 279"/>
          <p:cNvPicPr>
            <a:picLocks noChangeAspect="1"/>
          </p:cNvPicPr>
          <p:nvPr/>
        </p:nvPicPr>
        <p:blipFill>
          <a:blip r:embed="rId5"/>
          <a:stretch>
            <a:fillRect/>
          </a:stretch>
        </p:blipFill>
        <p:spPr>
          <a:xfrm>
            <a:off x="10010519" y="3020761"/>
            <a:ext cx="282477" cy="266538"/>
          </a:xfrm>
          <a:prstGeom prst="rect">
            <a:avLst/>
          </a:prstGeom>
          <a:ln w="12700">
            <a:miter lim="400000"/>
          </a:ln>
        </p:spPr>
      </p:pic>
      <p:pic>
        <p:nvPicPr>
          <p:cNvPr id="605" name="Picture 279" descr="Picture 279"/>
          <p:cNvPicPr>
            <a:picLocks noChangeAspect="1"/>
          </p:cNvPicPr>
          <p:nvPr/>
        </p:nvPicPr>
        <p:blipFill>
          <a:blip r:embed="rId5"/>
          <a:stretch>
            <a:fillRect/>
          </a:stretch>
        </p:blipFill>
        <p:spPr>
          <a:xfrm>
            <a:off x="10297802" y="3020761"/>
            <a:ext cx="282477" cy="266538"/>
          </a:xfrm>
          <a:prstGeom prst="rect">
            <a:avLst/>
          </a:prstGeom>
          <a:ln w="12700">
            <a:miter lim="400000"/>
          </a:ln>
        </p:spPr>
      </p:pic>
      <p:pic>
        <p:nvPicPr>
          <p:cNvPr id="606" name="Picture 279" descr="Picture 279"/>
          <p:cNvPicPr>
            <a:picLocks noChangeAspect="1"/>
          </p:cNvPicPr>
          <p:nvPr/>
        </p:nvPicPr>
        <p:blipFill>
          <a:blip r:embed="rId5"/>
          <a:stretch>
            <a:fillRect/>
          </a:stretch>
        </p:blipFill>
        <p:spPr>
          <a:xfrm>
            <a:off x="10580247" y="3020761"/>
            <a:ext cx="282477" cy="266538"/>
          </a:xfrm>
          <a:prstGeom prst="rect">
            <a:avLst/>
          </a:prstGeom>
          <a:ln w="12700">
            <a:miter lim="400000"/>
          </a:ln>
        </p:spPr>
      </p:pic>
      <p:pic>
        <p:nvPicPr>
          <p:cNvPr id="607" name="Picture 279" descr="Picture 279"/>
          <p:cNvPicPr>
            <a:picLocks noChangeAspect="1"/>
          </p:cNvPicPr>
          <p:nvPr/>
        </p:nvPicPr>
        <p:blipFill>
          <a:blip r:embed="rId5"/>
          <a:stretch>
            <a:fillRect/>
          </a:stretch>
        </p:blipFill>
        <p:spPr>
          <a:xfrm>
            <a:off x="10868234" y="3020761"/>
            <a:ext cx="282477" cy="266538"/>
          </a:xfrm>
          <a:prstGeom prst="rect">
            <a:avLst/>
          </a:prstGeom>
          <a:ln w="12700">
            <a:miter lim="400000"/>
          </a:ln>
        </p:spPr>
      </p:pic>
      <p:pic>
        <p:nvPicPr>
          <p:cNvPr id="608" name="Picture 279" descr="Picture 279"/>
          <p:cNvPicPr>
            <a:picLocks noChangeAspect="1"/>
          </p:cNvPicPr>
          <p:nvPr/>
        </p:nvPicPr>
        <p:blipFill>
          <a:blip r:embed="rId5"/>
          <a:stretch>
            <a:fillRect/>
          </a:stretch>
        </p:blipFill>
        <p:spPr>
          <a:xfrm>
            <a:off x="11155517" y="3020761"/>
            <a:ext cx="282477" cy="266538"/>
          </a:xfrm>
          <a:prstGeom prst="rect">
            <a:avLst/>
          </a:prstGeom>
          <a:ln w="12700">
            <a:miter lim="400000"/>
          </a:ln>
        </p:spPr>
      </p:pic>
      <p:pic>
        <p:nvPicPr>
          <p:cNvPr id="609" name="Picture 279" descr="Picture 279"/>
          <p:cNvPicPr>
            <a:picLocks noChangeAspect="1"/>
          </p:cNvPicPr>
          <p:nvPr/>
        </p:nvPicPr>
        <p:blipFill>
          <a:blip r:embed="rId5"/>
          <a:stretch>
            <a:fillRect/>
          </a:stretch>
        </p:blipFill>
        <p:spPr>
          <a:xfrm>
            <a:off x="11437963" y="3020761"/>
            <a:ext cx="282477" cy="266538"/>
          </a:xfrm>
          <a:prstGeom prst="rect">
            <a:avLst/>
          </a:prstGeom>
          <a:ln w="12700">
            <a:miter lim="400000"/>
          </a:ln>
        </p:spPr>
      </p:pic>
      <p:pic>
        <p:nvPicPr>
          <p:cNvPr id="610" name="Picture 279" descr="Picture 279"/>
          <p:cNvPicPr>
            <a:picLocks noChangeAspect="1"/>
          </p:cNvPicPr>
          <p:nvPr/>
        </p:nvPicPr>
        <p:blipFill>
          <a:blip r:embed="rId5"/>
          <a:stretch>
            <a:fillRect/>
          </a:stretch>
        </p:blipFill>
        <p:spPr>
          <a:xfrm>
            <a:off x="11721726" y="3020761"/>
            <a:ext cx="282477" cy="266538"/>
          </a:xfrm>
          <a:prstGeom prst="rect">
            <a:avLst/>
          </a:prstGeom>
          <a:ln w="12700">
            <a:miter lim="400000"/>
          </a:ln>
        </p:spPr>
      </p:pic>
      <p:pic>
        <p:nvPicPr>
          <p:cNvPr id="611" name="Picture 279" descr="Picture 279"/>
          <p:cNvPicPr>
            <a:picLocks noChangeAspect="1"/>
          </p:cNvPicPr>
          <p:nvPr/>
        </p:nvPicPr>
        <p:blipFill>
          <a:blip r:embed="rId5"/>
          <a:stretch>
            <a:fillRect/>
          </a:stretch>
        </p:blipFill>
        <p:spPr>
          <a:xfrm>
            <a:off x="9159116" y="3299481"/>
            <a:ext cx="282477" cy="266538"/>
          </a:xfrm>
          <a:prstGeom prst="rect">
            <a:avLst/>
          </a:prstGeom>
          <a:ln w="12700">
            <a:miter lim="400000"/>
          </a:ln>
        </p:spPr>
      </p:pic>
      <p:pic>
        <p:nvPicPr>
          <p:cNvPr id="612" name="Picture 279" descr="Picture 279"/>
          <p:cNvPicPr>
            <a:picLocks noChangeAspect="1"/>
          </p:cNvPicPr>
          <p:nvPr/>
        </p:nvPicPr>
        <p:blipFill>
          <a:blip r:embed="rId5"/>
          <a:stretch>
            <a:fillRect/>
          </a:stretch>
        </p:blipFill>
        <p:spPr>
          <a:xfrm>
            <a:off x="9446400" y="3299481"/>
            <a:ext cx="282477" cy="266538"/>
          </a:xfrm>
          <a:prstGeom prst="rect">
            <a:avLst/>
          </a:prstGeom>
          <a:ln w="12700">
            <a:miter lim="400000"/>
          </a:ln>
        </p:spPr>
      </p:pic>
      <p:pic>
        <p:nvPicPr>
          <p:cNvPr id="613" name="Picture 279" descr="Picture 279"/>
          <p:cNvPicPr>
            <a:picLocks noChangeAspect="1"/>
          </p:cNvPicPr>
          <p:nvPr/>
        </p:nvPicPr>
        <p:blipFill>
          <a:blip r:embed="rId5"/>
          <a:stretch>
            <a:fillRect/>
          </a:stretch>
        </p:blipFill>
        <p:spPr>
          <a:xfrm>
            <a:off x="9728845" y="3299481"/>
            <a:ext cx="282477" cy="266538"/>
          </a:xfrm>
          <a:prstGeom prst="rect">
            <a:avLst/>
          </a:prstGeom>
          <a:ln w="12700">
            <a:miter lim="400000"/>
          </a:ln>
        </p:spPr>
      </p:pic>
      <p:pic>
        <p:nvPicPr>
          <p:cNvPr id="614" name="Picture 279" descr="Picture 279"/>
          <p:cNvPicPr>
            <a:picLocks noChangeAspect="1"/>
          </p:cNvPicPr>
          <p:nvPr/>
        </p:nvPicPr>
        <p:blipFill>
          <a:blip r:embed="rId5"/>
          <a:stretch>
            <a:fillRect/>
          </a:stretch>
        </p:blipFill>
        <p:spPr>
          <a:xfrm>
            <a:off x="10013250" y="3299481"/>
            <a:ext cx="282477" cy="266538"/>
          </a:xfrm>
          <a:prstGeom prst="rect">
            <a:avLst/>
          </a:prstGeom>
          <a:ln w="12700">
            <a:miter lim="400000"/>
          </a:ln>
        </p:spPr>
      </p:pic>
      <p:pic>
        <p:nvPicPr>
          <p:cNvPr id="615" name="Picture 279" descr="Picture 279"/>
          <p:cNvPicPr>
            <a:picLocks noChangeAspect="1"/>
          </p:cNvPicPr>
          <p:nvPr/>
        </p:nvPicPr>
        <p:blipFill>
          <a:blip r:embed="rId5"/>
          <a:stretch>
            <a:fillRect/>
          </a:stretch>
        </p:blipFill>
        <p:spPr>
          <a:xfrm>
            <a:off x="10300533" y="3299481"/>
            <a:ext cx="282477" cy="266538"/>
          </a:xfrm>
          <a:prstGeom prst="rect">
            <a:avLst/>
          </a:prstGeom>
          <a:ln w="12700">
            <a:miter lim="400000"/>
          </a:ln>
        </p:spPr>
      </p:pic>
      <p:pic>
        <p:nvPicPr>
          <p:cNvPr id="616" name="Picture 279" descr="Picture 279"/>
          <p:cNvPicPr>
            <a:picLocks noChangeAspect="1"/>
          </p:cNvPicPr>
          <p:nvPr/>
        </p:nvPicPr>
        <p:blipFill>
          <a:blip r:embed="rId5"/>
          <a:stretch>
            <a:fillRect/>
          </a:stretch>
        </p:blipFill>
        <p:spPr>
          <a:xfrm>
            <a:off x="10582978" y="3299481"/>
            <a:ext cx="282477" cy="266538"/>
          </a:xfrm>
          <a:prstGeom prst="rect">
            <a:avLst/>
          </a:prstGeom>
          <a:ln w="12700">
            <a:miter lim="400000"/>
          </a:ln>
        </p:spPr>
      </p:pic>
      <p:pic>
        <p:nvPicPr>
          <p:cNvPr id="617" name="Picture 279" descr="Picture 279"/>
          <p:cNvPicPr>
            <a:picLocks noChangeAspect="1"/>
          </p:cNvPicPr>
          <p:nvPr/>
        </p:nvPicPr>
        <p:blipFill>
          <a:blip r:embed="rId5"/>
          <a:stretch>
            <a:fillRect/>
          </a:stretch>
        </p:blipFill>
        <p:spPr>
          <a:xfrm>
            <a:off x="10870965" y="3299481"/>
            <a:ext cx="282477" cy="266538"/>
          </a:xfrm>
          <a:prstGeom prst="rect">
            <a:avLst/>
          </a:prstGeom>
          <a:ln w="12700">
            <a:miter lim="400000"/>
          </a:ln>
        </p:spPr>
      </p:pic>
      <p:pic>
        <p:nvPicPr>
          <p:cNvPr id="618" name="Picture 279" descr="Picture 279"/>
          <p:cNvPicPr>
            <a:picLocks noChangeAspect="1"/>
          </p:cNvPicPr>
          <p:nvPr/>
        </p:nvPicPr>
        <p:blipFill>
          <a:blip r:embed="rId5"/>
          <a:stretch>
            <a:fillRect/>
          </a:stretch>
        </p:blipFill>
        <p:spPr>
          <a:xfrm>
            <a:off x="11158248" y="3299481"/>
            <a:ext cx="282477" cy="266538"/>
          </a:xfrm>
          <a:prstGeom prst="rect">
            <a:avLst/>
          </a:prstGeom>
          <a:ln w="12700">
            <a:miter lim="400000"/>
          </a:ln>
        </p:spPr>
      </p:pic>
      <p:pic>
        <p:nvPicPr>
          <p:cNvPr id="619" name="Picture 279" descr="Picture 279"/>
          <p:cNvPicPr>
            <a:picLocks noChangeAspect="1"/>
          </p:cNvPicPr>
          <p:nvPr/>
        </p:nvPicPr>
        <p:blipFill>
          <a:blip r:embed="rId5"/>
          <a:stretch>
            <a:fillRect/>
          </a:stretch>
        </p:blipFill>
        <p:spPr>
          <a:xfrm>
            <a:off x="11440693" y="3299481"/>
            <a:ext cx="282477" cy="266538"/>
          </a:xfrm>
          <a:prstGeom prst="rect">
            <a:avLst/>
          </a:prstGeom>
          <a:ln w="12700">
            <a:miter lim="400000"/>
          </a:ln>
        </p:spPr>
      </p:pic>
      <p:pic>
        <p:nvPicPr>
          <p:cNvPr id="620" name="Picture 279" descr="Picture 279"/>
          <p:cNvPicPr>
            <a:picLocks noChangeAspect="1"/>
          </p:cNvPicPr>
          <p:nvPr/>
        </p:nvPicPr>
        <p:blipFill>
          <a:blip r:embed="rId5"/>
          <a:stretch>
            <a:fillRect/>
          </a:stretch>
        </p:blipFill>
        <p:spPr>
          <a:xfrm>
            <a:off x="11724457" y="3299481"/>
            <a:ext cx="282477" cy="266538"/>
          </a:xfrm>
          <a:prstGeom prst="rect">
            <a:avLst/>
          </a:prstGeom>
          <a:ln w="12700">
            <a:miter lim="400000"/>
          </a:ln>
        </p:spPr>
      </p:pic>
      <p:pic>
        <p:nvPicPr>
          <p:cNvPr id="621" name="Picture 279" descr="Picture 279"/>
          <p:cNvPicPr>
            <a:picLocks noChangeAspect="1"/>
          </p:cNvPicPr>
          <p:nvPr/>
        </p:nvPicPr>
        <p:blipFill>
          <a:blip r:embed="rId5"/>
          <a:stretch>
            <a:fillRect/>
          </a:stretch>
        </p:blipFill>
        <p:spPr>
          <a:xfrm>
            <a:off x="9157172" y="3566702"/>
            <a:ext cx="282477" cy="266538"/>
          </a:xfrm>
          <a:prstGeom prst="rect">
            <a:avLst/>
          </a:prstGeom>
          <a:ln w="12700">
            <a:miter lim="400000"/>
          </a:ln>
        </p:spPr>
      </p:pic>
      <p:pic>
        <p:nvPicPr>
          <p:cNvPr id="622" name="Picture 279" descr="Picture 279"/>
          <p:cNvPicPr>
            <a:picLocks noChangeAspect="1"/>
          </p:cNvPicPr>
          <p:nvPr/>
        </p:nvPicPr>
        <p:blipFill>
          <a:blip r:embed="rId5"/>
          <a:stretch>
            <a:fillRect/>
          </a:stretch>
        </p:blipFill>
        <p:spPr>
          <a:xfrm>
            <a:off x="9444456" y="3566702"/>
            <a:ext cx="282477" cy="266538"/>
          </a:xfrm>
          <a:prstGeom prst="rect">
            <a:avLst/>
          </a:prstGeom>
          <a:ln w="12700">
            <a:miter lim="400000"/>
          </a:ln>
        </p:spPr>
      </p:pic>
      <p:pic>
        <p:nvPicPr>
          <p:cNvPr id="623" name="Picture 279" descr="Picture 279"/>
          <p:cNvPicPr>
            <a:picLocks noChangeAspect="1"/>
          </p:cNvPicPr>
          <p:nvPr/>
        </p:nvPicPr>
        <p:blipFill>
          <a:blip r:embed="rId5"/>
          <a:stretch>
            <a:fillRect/>
          </a:stretch>
        </p:blipFill>
        <p:spPr>
          <a:xfrm>
            <a:off x="9726901" y="3566702"/>
            <a:ext cx="282477" cy="266538"/>
          </a:xfrm>
          <a:prstGeom prst="rect">
            <a:avLst/>
          </a:prstGeom>
          <a:ln w="12700">
            <a:miter lim="400000"/>
          </a:ln>
        </p:spPr>
      </p:pic>
      <p:pic>
        <p:nvPicPr>
          <p:cNvPr id="624" name="Picture 279" descr="Picture 279"/>
          <p:cNvPicPr>
            <a:picLocks noChangeAspect="1"/>
          </p:cNvPicPr>
          <p:nvPr/>
        </p:nvPicPr>
        <p:blipFill>
          <a:blip r:embed="rId5"/>
          <a:stretch>
            <a:fillRect/>
          </a:stretch>
        </p:blipFill>
        <p:spPr>
          <a:xfrm>
            <a:off x="10011305" y="3566702"/>
            <a:ext cx="282477" cy="266538"/>
          </a:xfrm>
          <a:prstGeom prst="rect">
            <a:avLst/>
          </a:prstGeom>
          <a:ln w="12700">
            <a:miter lim="400000"/>
          </a:ln>
        </p:spPr>
      </p:pic>
      <p:pic>
        <p:nvPicPr>
          <p:cNvPr id="625" name="Picture 279" descr="Picture 279"/>
          <p:cNvPicPr>
            <a:picLocks noChangeAspect="1"/>
          </p:cNvPicPr>
          <p:nvPr/>
        </p:nvPicPr>
        <p:blipFill>
          <a:blip r:embed="rId5"/>
          <a:stretch>
            <a:fillRect/>
          </a:stretch>
        </p:blipFill>
        <p:spPr>
          <a:xfrm>
            <a:off x="10298589" y="3566702"/>
            <a:ext cx="282477" cy="266538"/>
          </a:xfrm>
          <a:prstGeom prst="rect">
            <a:avLst/>
          </a:prstGeom>
          <a:ln w="12700">
            <a:miter lim="400000"/>
          </a:ln>
        </p:spPr>
      </p:pic>
      <p:pic>
        <p:nvPicPr>
          <p:cNvPr id="626" name="Picture 279" descr="Picture 279"/>
          <p:cNvPicPr>
            <a:picLocks noChangeAspect="1"/>
          </p:cNvPicPr>
          <p:nvPr/>
        </p:nvPicPr>
        <p:blipFill>
          <a:blip r:embed="rId5"/>
          <a:stretch>
            <a:fillRect/>
          </a:stretch>
        </p:blipFill>
        <p:spPr>
          <a:xfrm>
            <a:off x="10581034" y="3566702"/>
            <a:ext cx="282477" cy="266538"/>
          </a:xfrm>
          <a:prstGeom prst="rect">
            <a:avLst/>
          </a:prstGeom>
          <a:ln w="12700">
            <a:miter lim="400000"/>
          </a:ln>
        </p:spPr>
      </p:pic>
      <p:pic>
        <p:nvPicPr>
          <p:cNvPr id="627" name="Picture 279" descr="Picture 279"/>
          <p:cNvPicPr>
            <a:picLocks noChangeAspect="1"/>
          </p:cNvPicPr>
          <p:nvPr/>
        </p:nvPicPr>
        <p:blipFill>
          <a:blip r:embed="rId5"/>
          <a:stretch>
            <a:fillRect/>
          </a:stretch>
        </p:blipFill>
        <p:spPr>
          <a:xfrm>
            <a:off x="10869021" y="3566702"/>
            <a:ext cx="282477" cy="266538"/>
          </a:xfrm>
          <a:prstGeom prst="rect">
            <a:avLst/>
          </a:prstGeom>
          <a:ln w="12700">
            <a:miter lim="400000"/>
          </a:ln>
        </p:spPr>
      </p:pic>
      <p:pic>
        <p:nvPicPr>
          <p:cNvPr id="628" name="Picture 279" descr="Picture 279"/>
          <p:cNvPicPr>
            <a:picLocks noChangeAspect="1"/>
          </p:cNvPicPr>
          <p:nvPr/>
        </p:nvPicPr>
        <p:blipFill>
          <a:blip r:embed="rId5"/>
          <a:stretch>
            <a:fillRect/>
          </a:stretch>
        </p:blipFill>
        <p:spPr>
          <a:xfrm>
            <a:off x="11156304" y="3566702"/>
            <a:ext cx="282477" cy="266538"/>
          </a:xfrm>
          <a:prstGeom prst="rect">
            <a:avLst/>
          </a:prstGeom>
          <a:ln w="12700">
            <a:miter lim="400000"/>
          </a:ln>
        </p:spPr>
      </p:pic>
      <p:pic>
        <p:nvPicPr>
          <p:cNvPr id="629" name="Picture 279" descr="Picture 279"/>
          <p:cNvPicPr>
            <a:picLocks noChangeAspect="1"/>
          </p:cNvPicPr>
          <p:nvPr/>
        </p:nvPicPr>
        <p:blipFill>
          <a:blip r:embed="rId5"/>
          <a:stretch>
            <a:fillRect/>
          </a:stretch>
        </p:blipFill>
        <p:spPr>
          <a:xfrm>
            <a:off x="11438749" y="3566702"/>
            <a:ext cx="282477" cy="266538"/>
          </a:xfrm>
          <a:prstGeom prst="rect">
            <a:avLst/>
          </a:prstGeom>
          <a:ln w="12700">
            <a:miter lim="400000"/>
          </a:ln>
        </p:spPr>
      </p:pic>
      <p:pic>
        <p:nvPicPr>
          <p:cNvPr id="630" name="Picture 279" descr="Picture 279"/>
          <p:cNvPicPr>
            <a:picLocks noChangeAspect="1"/>
          </p:cNvPicPr>
          <p:nvPr/>
        </p:nvPicPr>
        <p:blipFill>
          <a:blip r:embed="rId5"/>
          <a:stretch>
            <a:fillRect/>
          </a:stretch>
        </p:blipFill>
        <p:spPr>
          <a:xfrm>
            <a:off x="11722513" y="3566702"/>
            <a:ext cx="282477" cy="266538"/>
          </a:xfrm>
          <a:prstGeom prst="rect">
            <a:avLst/>
          </a:prstGeom>
          <a:ln w="12700">
            <a:miter lim="400000"/>
          </a:ln>
        </p:spPr>
      </p:pic>
      <p:pic>
        <p:nvPicPr>
          <p:cNvPr id="631" name="Picture 279" descr="Picture 279"/>
          <p:cNvPicPr>
            <a:picLocks noChangeAspect="1"/>
          </p:cNvPicPr>
          <p:nvPr/>
        </p:nvPicPr>
        <p:blipFill>
          <a:blip r:embed="rId5"/>
          <a:stretch>
            <a:fillRect/>
          </a:stretch>
        </p:blipFill>
        <p:spPr>
          <a:xfrm>
            <a:off x="9158225" y="3829706"/>
            <a:ext cx="282477" cy="266538"/>
          </a:xfrm>
          <a:prstGeom prst="rect">
            <a:avLst/>
          </a:prstGeom>
          <a:ln w="12700">
            <a:miter lim="400000"/>
          </a:ln>
        </p:spPr>
      </p:pic>
      <p:pic>
        <p:nvPicPr>
          <p:cNvPr id="632" name="Picture 279" descr="Picture 279"/>
          <p:cNvPicPr>
            <a:picLocks noChangeAspect="1"/>
          </p:cNvPicPr>
          <p:nvPr/>
        </p:nvPicPr>
        <p:blipFill>
          <a:blip r:embed="rId5"/>
          <a:stretch>
            <a:fillRect/>
          </a:stretch>
        </p:blipFill>
        <p:spPr>
          <a:xfrm>
            <a:off x="9445508" y="3829706"/>
            <a:ext cx="282477" cy="266538"/>
          </a:xfrm>
          <a:prstGeom prst="rect">
            <a:avLst/>
          </a:prstGeom>
          <a:ln w="12700">
            <a:miter lim="400000"/>
          </a:ln>
        </p:spPr>
      </p:pic>
      <p:pic>
        <p:nvPicPr>
          <p:cNvPr id="633" name="Picture 279" descr="Picture 279"/>
          <p:cNvPicPr>
            <a:picLocks noChangeAspect="1"/>
          </p:cNvPicPr>
          <p:nvPr/>
        </p:nvPicPr>
        <p:blipFill>
          <a:blip r:embed="rId5"/>
          <a:stretch>
            <a:fillRect/>
          </a:stretch>
        </p:blipFill>
        <p:spPr>
          <a:xfrm>
            <a:off x="9727954" y="3829706"/>
            <a:ext cx="282477" cy="266538"/>
          </a:xfrm>
          <a:prstGeom prst="rect">
            <a:avLst/>
          </a:prstGeom>
          <a:ln w="12700">
            <a:miter lim="400000"/>
          </a:ln>
        </p:spPr>
      </p:pic>
      <p:pic>
        <p:nvPicPr>
          <p:cNvPr id="634" name="Picture 279" descr="Picture 279"/>
          <p:cNvPicPr>
            <a:picLocks noChangeAspect="1"/>
          </p:cNvPicPr>
          <p:nvPr/>
        </p:nvPicPr>
        <p:blipFill>
          <a:blip r:embed="rId5"/>
          <a:stretch>
            <a:fillRect/>
          </a:stretch>
        </p:blipFill>
        <p:spPr>
          <a:xfrm>
            <a:off x="10012358" y="3829706"/>
            <a:ext cx="282477" cy="266538"/>
          </a:xfrm>
          <a:prstGeom prst="rect">
            <a:avLst/>
          </a:prstGeom>
          <a:ln w="12700">
            <a:miter lim="400000"/>
          </a:ln>
        </p:spPr>
      </p:pic>
      <p:pic>
        <p:nvPicPr>
          <p:cNvPr id="635" name="Picture 279" descr="Picture 279"/>
          <p:cNvPicPr>
            <a:picLocks noChangeAspect="1"/>
          </p:cNvPicPr>
          <p:nvPr/>
        </p:nvPicPr>
        <p:blipFill>
          <a:blip r:embed="rId5"/>
          <a:stretch>
            <a:fillRect/>
          </a:stretch>
        </p:blipFill>
        <p:spPr>
          <a:xfrm>
            <a:off x="10299641" y="3829706"/>
            <a:ext cx="282477" cy="266538"/>
          </a:xfrm>
          <a:prstGeom prst="rect">
            <a:avLst/>
          </a:prstGeom>
          <a:ln w="12700">
            <a:miter lim="400000"/>
          </a:ln>
        </p:spPr>
      </p:pic>
      <p:pic>
        <p:nvPicPr>
          <p:cNvPr id="636" name="Picture 279" descr="Picture 279"/>
          <p:cNvPicPr>
            <a:picLocks noChangeAspect="1"/>
          </p:cNvPicPr>
          <p:nvPr/>
        </p:nvPicPr>
        <p:blipFill>
          <a:blip r:embed="rId5"/>
          <a:stretch>
            <a:fillRect/>
          </a:stretch>
        </p:blipFill>
        <p:spPr>
          <a:xfrm>
            <a:off x="10582087" y="3829706"/>
            <a:ext cx="282477" cy="266538"/>
          </a:xfrm>
          <a:prstGeom prst="rect">
            <a:avLst/>
          </a:prstGeom>
          <a:ln w="12700">
            <a:miter lim="400000"/>
          </a:ln>
        </p:spPr>
      </p:pic>
      <p:pic>
        <p:nvPicPr>
          <p:cNvPr id="637" name="Picture 279" descr="Picture 279"/>
          <p:cNvPicPr>
            <a:picLocks noChangeAspect="1"/>
          </p:cNvPicPr>
          <p:nvPr/>
        </p:nvPicPr>
        <p:blipFill>
          <a:blip r:embed="rId5"/>
          <a:stretch>
            <a:fillRect/>
          </a:stretch>
        </p:blipFill>
        <p:spPr>
          <a:xfrm>
            <a:off x="10870073" y="3829706"/>
            <a:ext cx="282477" cy="266538"/>
          </a:xfrm>
          <a:prstGeom prst="rect">
            <a:avLst/>
          </a:prstGeom>
          <a:ln w="12700">
            <a:miter lim="400000"/>
          </a:ln>
        </p:spPr>
      </p:pic>
      <p:pic>
        <p:nvPicPr>
          <p:cNvPr id="638" name="Picture 279" descr="Picture 279"/>
          <p:cNvPicPr>
            <a:picLocks noChangeAspect="1"/>
          </p:cNvPicPr>
          <p:nvPr/>
        </p:nvPicPr>
        <p:blipFill>
          <a:blip r:embed="rId5"/>
          <a:stretch>
            <a:fillRect/>
          </a:stretch>
        </p:blipFill>
        <p:spPr>
          <a:xfrm>
            <a:off x="11157356" y="3829706"/>
            <a:ext cx="282477" cy="266538"/>
          </a:xfrm>
          <a:prstGeom prst="rect">
            <a:avLst/>
          </a:prstGeom>
          <a:ln w="12700">
            <a:miter lim="400000"/>
          </a:ln>
        </p:spPr>
      </p:pic>
      <p:pic>
        <p:nvPicPr>
          <p:cNvPr id="639" name="Picture 279" descr="Picture 279"/>
          <p:cNvPicPr>
            <a:picLocks noChangeAspect="1"/>
          </p:cNvPicPr>
          <p:nvPr/>
        </p:nvPicPr>
        <p:blipFill>
          <a:blip r:embed="rId5"/>
          <a:stretch>
            <a:fillRect/>
          </a:stretch>
        </p:blipFill>
        <p:spPr>
          <a:xfrm>
            <a:off x="11439802" y="3829706"/>
            <a:ext cx="282477" cy="266538"/>
          </a:xfrm>
          <a:prstGeom prst="rect">
            <a:avLst/>
          </a:prstGeom>
          <a:ln w="12700">
            <a:miter lim="400000"/>
          </a:ln>
        </p:spPr>
      </p:pic>
      <p:pic>
        <p:nvPicPr>
          <p:cNvPr id="640" name="Picture 279" descr="Picture 279"/>
          <p:cNvPicPr>
            <a:picLocks noChangeAspect="1"/>
          </p:cNvPicPr>
          <p:nvPr/>
        </p:nvPicPr>
        <p:blipFill>
          <a:blip r:embed="rId5"/>
          <a:stretch>
            <a:fillRect/>
          </a:stretch>
        </p:blipFill>
        <p:spPr>
          <a:xfrm>
            <a:off x="11723565" y="3829706"/>
            <a:ext cx="282477" cy="266538"/>
          </a:xfrm>
          <a:prstGeom prst="rect">
            <a:avLst/>
          </a:prstGeom>
          <a:ln w="12700">
            <a:miter lim="400000"/>
          </a:ln>
        </p:spPr>
      </p:pic>
      <p:pic>
        <p:nvPicPr>
          <p:cNvPr id="641" name="Picture 279" descr="Picture 279"/>
          <p:cNvPicPr>
            <a:picLocks noChangeAspect="1"/>
          </p:cNvPicPr>
          <p:nvPr/>
        </p:nvPicPr>
        <p:blipFill>
          <a:blip r:embed="rId5"/>
          <a:stretch>
            <a:fillRect/>
          </a:stretch>
        </p:blipFill>
        <p:spPr>
          <a:xfrm>
            <a:off x="9156282" y="4096927"/>
            <a:ext cx="282477" cy="266538"/>
          </a:xfrm>
          <a:prstGeom prst="rect">
            <a:avLst/>
          </a:prstGeom>
          <a:ln w="12700">
            <a:miter lim="400000"/>
          </a:ln>
        </p:spPr>
      </p:pic>
      <p:pic>
        <p:nvPicPr>
          <p:cNvPr id="642" name="Picture 279" descr="Picture 279"/>
          <p:cNvPicPr>
            <a:picLocks noChangeAspect="1"/>
          </p:cNvPicPr>
          <p:nvPr/>
        </p:nvPicPr>
        <p:blipFill>
          <a:blip r:embed="rId5"/>
          <a:stretch>
            <a:fillRect/>
          </a:stretch>
        </p:blipFill>
        <p:spPr>
          <a:xfrm>
            <a:off x="9443565" y="4096927"/>
            <a:ext cx="282477" cy="266538"/>
          </a:xfrm>
          <a:prstGeom prst="rect">
            <a:avLst/>
          </a:prstGeom>
          <a:ln w="12700">
            <a:miter lim="400000"/>
          </a:ln>
        </p:spPr>
      </p:pic>
      <p:pic>
        <p:nvPicPr>
          <p:cNvPr id="643" name="Picture 279" descr="Picture 279"/>
          <p:cNvPicPr>
            <a:picLocks noChangeAspect="1"/>
          </p:cNvPicPr>
          <p:nvPr/>
        </p:nvPicPr>
        <p:blipFill>
          <a:blip r:embed="rId5"/>
          <a:stretch>
            <a:fillRect/>
          </a:stretch>
        </p:blipFill>
        <p:spPr>
          <a:xfrm>
            <a:off x="9726010" y="4096927"/>
            <a:ext cx="282477" cy="266538"/>
          </a:xfrm>
          <a:prstGeom prst="rect">
            <a:avLst/>
          </a:prstGeom>
          <a:ln w="12700">
            <a:miter lim="400000"/>
          </a:ln>
        </p:spPr>
      </p:pic>
      <p:pic>
        <p:nvPicPr>
          <p:cNvPr id="644" name="Picture 279" descr="Picture 279"/>
          <p:cNvPicPr>
            <a:picLocks noChangeAspect="1"/>
          </p:cNvPicPr>
          <p:nvPr/>
        </p:nvPicPr>
        <p:blipFill>
          <a:blip r:embed="rId5"/>
          <a:stretch>
            <a:fillRect/>
          </a:stretch>
        </p:blipFill>
        <p:spPr>
          <a:xfrm>
            <a:off x="10010415" y="4096927"/>
            <a:ext cx="282477" cy="266538"/>
          </a:xfrm>
          <a:prstGeom prst="rect">
            <a:avLst/>
          </a:prstGeom>
          <a:ln w="12700">
            <a:miter lim="400000"/>
          </a:ln>
        </p:spPr>
      </p:pic>
      <p:pic>
        <p:nvPicPr>
          <p:cNvPr id="645" name="Picture 279" descr="Picture 279"/>
          <p:cNvPicPr>
            <a:picLocks noChangeAspect="1"/>
          </p:cNvPicPr>
          <p:nvPr/>
        </p:nvPicPr>
        <p:blipFill>
          <a:blip r:embed="rId5"/>
          <a:stretch>
            <a:fillRect/>
          </a:stretch>
        </p:blipFill>
        <p:spPr>
          <a:xfrm>
            <a:off x="10297698" y="4096927"/>
            <a:ext cx="282477" cy="266538"/>
          </a:xfrm>
          <a:prstGeom prst="rect">
            <a:avLst/>
          </a:prstGeom>
          <a:ln w="12700">
            <a:miter lim="400000"/>
          </a:ln>
        </p:spPr>
      </p:pic>
      <p:pic>
        <p:nvPicPr>
          <p:cNvPr id="646" name="Picture 279" descr="Picture 279"/>
          <p:cNvPicPr>
            <a:picLocks noChangeAspect="1"/>
          </p:cNvPicPr>
          <p:nvPr/>
        </p:nvPicPr>
        <p:blipFill>
          <a:blip r:embed="rId5"/>
          <a:stretch>
            <a:fillRect/>
          </a:stretch>
        </p:blipFill>
        <p:spPr>
          <a:xfrm>
            <a:off x="10580144" y="4096927"/>
            <a:ext cx="282477" cy="266538"/>
          </a:xfrm>
          <a:prstGeom prst="rect">
            <a:avLst/>
          </a:prstGeom>
          <a:ln w="12700">
            <a:miter lim="400000"/>
          </a:ln>
        </p:spPr>
      </p:pic>
      <p:pic>
        <p:nvPicPr>
          <p:cNvPr id="647" name="Picture 279" descr="Picture 279"/>
          <p:cNvPicPr>
            <a:picLocks noChangeAspect="1"/>
          </p:cNvPicPr>
          <p:nvPr/>
        </p:nvPicPr>
        <p:blipFill>
          <a:blip r:embed="rId5"/>
          <a:stretch>
            <a:fillRect/>
          </a:stretch>
        </p:blipFill>
        <p:spPr>
          <a:xfrm>
            <a:off x="10868130" y="4096927"/>
            <a:ext cx="282477" cy="266538"/>
          </a:xfrm>
          <a:prstGeom prst="rect">
            <a:avLst/>
          </a:prstGeom>
          <a:ln w="12700">
            <a:miter lim="400000"/>
          </a:ln>
        </p:spPr>
      </p:pic>
      <p:pic>
        <p:nvPicPr>
          <p:cNvPr id="648" name="Picture 279" descr="Picture 279"/>
          <p:cNvPicPr>
            <a:picLocks noChangeAspect="1"/>
          </p:cNvPicPr>
          <p:nvPr/>
        </p:nvPicPr>
        <p:blipFill>
          <a:blip r:embed="rId5"/>
          <a:stretch>
            <a:fillRect/>
          </a:stretch>
        </p:blipFill>
        <p:spPr>
          <a:xfrm>
            <a:off x="11155413" y="4096927"/>
            <a:ext cx="282477" cy="266538"/>
          </a:xfrm>
          <a:prstGeom prst="rect">
            <a:avLst/>
          </a:prstGeom>
          <a:ln w="12700">
            <a:miter lim="400000"/>
          </a:ln>
        </p:spPr>
      </p:pic>
      <p:pic>
        <p:nvPicPr>
          <p:cNvPr id="649" name="Picture 279" descr="Picture 279"/>
          <p:cNvPicPr>
            <a:picLocks noChangeAspect="1"/>
          </p:cNvPicPr>
          <p:nvPr/>
        </p:nvPicPr>
        <p:blipFill>
          <a:blip r:embed="rId5"/>
          <a:stretch>
            <a:fillRect/>
          </a:stretch>
        </p:blipFill>
        <p:spPr>
          <a:xfrm>
            <a:off x="11437859" y="4096927"/>
            <a:ext cx="282477" cy="266538"/>
          </a:xfrm>
          <a:prstGeom prst="rect">
            <a:avLst/>
          </a:prstGeom>
          <a:ln w="12700">
            <a:miter lim="400000"/>
          </a:ln>
        </p:spPr>
      </p:pic>
      <p:pic>
        <p:nvPicPr>
          <p:cNvPr id="650" name="Picture 279" descr="Picture 279"/>
          <p:cNvPicPr>
            <a:picLocks noChangeAspect="1"/>
          </p:cNvPicPr>
          <p:nvPr/>
        </p:nvPicPr>
        <p:blipFill>
          <a:blip r:embed="rId5"/>
          <a:stretch>
            <a:fillRect/>
          </a:stretch>
        </p:blipFill>
        <p:spPr>
          <a:xfrm>
            <a:off x="11721622" y="4096927"/>
            <a:ext cx="282477" cy="266538"/>
          </a:xfrm>
          <a:prstGeom prst="rect">
            <a:avLst/>
          </a:prstGeom>
          <a:ln w="12700">
            <a:miter lim="400000"/>
          </a:ln>
        </p:spPr>
      </p:pic>
      <p:pic>
        <p:nvPicPr>
          <p:cNvPr id="651" name="Picture 279" descr="Picture 279"/>
          <p:cNvPicPr>
            <a:picLocks noChangeAspect="1"/>
          </p:cNvPicPr>
          <p:nvPr/>
        </p:nvPicPr>
        <p:blipFill>
          <a:blip r:embed="rId5"/>
          <a:stretch>
            <a:fillRect/>
          </a:stretch>
        </p:blipFill>
        <p:spPr>
          <a:xfrm>
            <a:off x="9162120" y="4370152"/>
            <a:ext cx="282477" cy="266538"/>
          </a:xfrm>
          <a:prstGeom prst="rect">
            <a:avLst/>
          </a:prstGeom>
          <a:ln w="12700">
            <a:miter lim="400000"/>
          </a:ln>
        </p:spPr>
      </p:pic>
      <p:pic>
        <p:nvPicPr>
          <p:cNvPr id="652" name="Picture 279" descr="Picture 279"/>
          <p:cNvPicPr>
            <a:picLocks noChangeAspect="1"/>
          </p:cNvPicPr>
          <p:nvPr/>
        </p:nvPicPr>
        <p:blipFill>
          <a:blip r:embed="rId5"/>
          <a:stretch>
            <a:fillRect/>
          </a:stretch>
        </p:blipFill>
        <p:spPr>
          <a:xfrm>
            <a:off x="9449403" y="4370152"/>
            <a:ext cx="282477" cy="266538"/>
          </a:xfrm>
          <a:prstGeom prst="rect">
            <a:avLst/>
          </a:prstGeom>
          <a:ln w="12700">
            <a:miter lim="400000"/>
          </a:ln>
        </p:spPr>
      </p:pic>
      <p:pic>
        <p:nvPicPr>
          <p:cNvPr id="653" name="Picture 279" descr="Picture 279"/>
          <p:cNvPicPr>
            <a:picLocks noChangeAspect="1"/>
          </p:cNvPicPr>
          <p:nvPr/>
        </p:nvPicPr>
        <p:blipFill>
          <a:blip r:embed="rId5"/>
          <a:stretch>
            <a:fillRect/>
          </a:stretch>
        </p:blipFill>
        <p:spPr>
          <a:xfrm>
            <a:off x="9731849" y="4370152"/>
            <a:ext cx="282477" cy="266538"/>
          </a:xfrm>
          <a:prstGeom prst="rect">
            <a:avLst/>
          </a:prstGeom>
          <a:ln w="12700">
            <a:miter lim="400000"/>
          </a:ln>
        </p:spPr>
      </p:pic>
      <p:pic>
        <p:nvPicPr>
          <p:cNvPr id="654" name="Picture 279" descr="Picture 279"/>
          <p:cNvPicPr>
            <a:picLocks noChangeAspect="1"/>
          </p:cNvPicPr>
          <p:nvPr/>
        </p:nvPicPr>
        <p:blipFill>
          <a:blip r:embed="rId5"/>
          <a:stretch>
            <a:fillRect/>
          </a:stretch>
        </p:blipFill>
        <p:spPr>
          <a:xfrm>
            <a:off x="10016253" y="4370152"/>
            <a:ext cx="282477" cy="266538"/>
          </a:xfrm>
          <a:prstGeom prst="rect">
            <a:avLst/>
          </a:prstGeom>
          <a:ln w="12700">
            <a:miter lim="400000"/>
          </a:ln>
        </p:spPr>
      </p:pic>
      <p:pic>
        <p:nvPicPr>
          <p:cNvPr id="655" name="Picture 279" descr="Picture 279"/>
          <p:cNvPicPr>
            <a:picLocks noChangeAspect="1"/>
          </p:cNvPicPr>
          <p:nvPr/>
        </p:nvPicPr>
        <p:blipFill>
          <a:blip r:embed="rId5"/>
          <a:stretch>
            <a:fillRect/>
          </a:stretch>
        </p:blipFill>
        <p:spPr>
          <a:xfrm>
            <a:off x="10303536" y="4370152"/>
            <a:ext cx="282477" cy="266538"/>
          </a:xfrm>
          <a:prstGeom prst="rect">
            <a:avLst/>
          </a:prstGeom>
          <a:ln w="12700">
            <a:miter lim="400000"/>
          </a:ln>
        </p:spPr>
      </p:pic>
      <p:pic>
        <p:nvPicPr>
          <p:cNvPr id="656" name="Picture 279" descr="Picture 279"/>
          <p:cNvPicPr>
            <a:picLocks noChangeAspect="1"/>
          </p:cNvPicPr>
          <p:nvPr/>
        </p:nvPicPr>
        <p:blipFill>
          <a:blip r:embed="rId5"/>
          <a:stretch>
            <a:fillRect/>
          </a:stretch>
        </p:blipFill>
        <p:spPr>
          <a:xfrm>
            <a:off x="10585982" y="4370152"/>
            <a:ext cx="282477" cy="266538"/>
          </a:xfrm>
          <a:prstGeom prst="rect">
            <a:avLst/>
          </a:prstGeom>
          <a:ln w="12700">
            <a:miter lim="400000"/>
          </a:ln>
        </p:spPr>
      </p:pic>
      <p:pic>
        <p:nvPicPr>
          <p:cNvPr id="657" name="Picture 279" descr="Picture 279"/>
          <p:cNvPicPr>
            <a:picLocks noChangeAspect="1"/>
          </p:cNvPicPr>
          <p:nvPr/>
        </p:nvPicPr>
        <p:blipFill>
          <a:blip r:embed="rId5"/>
          <a:stretch>
            <a:fillRect/>
          </a:stretch>
        </p:blipFill>
        <p:spPr>
          <a:xfrm>
            <a:off x="10873968" y="4370152"/>
            <a:ext cx="282477" cy="266538"/>
          </a:xfrm>
          <a:prstGeom prst="rect">
            <a:avLst/>
          </a:prstGeom>
          <a:ln w="12700">
            <a:miter lim="400000"/>
          </a:ln>
        </p:spPr>
      </p:pic>
      <p:sp>
        <p:nvSpPr>
          <p:cNvPr id="658" name="Devon…"/>
          <p:cNvSpPr txBox="1"/>
          <p:nvPr/>
        </p:nvSpPr>
        <p:spPr>
          <a:xfrm>
            <a:off x="295555" y="282064"/>
            <a:ext cx="2508395" cy="167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100"/>
            </a:pPr>
            <a:r>
              <a:t>Devon</a:t>
            </a:r>
          </a:p>
          <a:p>
            <a:endParaRPr/>
          </a:p>
          <a:p>
            <a:r>
              <a:t>Hypertension size of the prize, if we achieved 80% TTT</a:t>
            </a:r>
          </a:p>
        </p:txBody>
      </p:sp>
      <p:sp>
        <p:nvSpPr>
          <p:cNvPr id="659" name="134 Deaths Prevented"/>
          <p:cNvSpPr txBox="1"/>
          <p:nvPr/>
        </p:nvSpPr>
        <p:spPr>
          <a:xfrm>
            <a:off x="188526" y="4610296"/>
            <a:ext cx="2378979"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134 Deaths Prevented</a:t>
            </a:r>
          </a:p>
        </p:txBody>
      </p:sp>
      <p:sp>
        <p:nvSpPr>
          <p:cNvPr id="660" name="249 Strokes Prevented"/>
          <p:cNvSpPr txBox="1"/>
          <p:nvPr/>
        </p:nvSpPr>
        <p:spPr>
          <a:xfrm>
            <a:off x="188507" y="5124837"/>
            <a:ext cx="2429655"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dirty="0"/>
              <a:t>249 Strokes Prevented</a:t>
            </a:r>
          </a:p>
        </p:txBody>
      </p:sp>
      <p:sp>
        <p:nvSpPr>
          <p:cNvPr id="661" name="167 Heart Attacks Prevented"/>
          <p:cNvSpPr txBox="1"/>
          <p:nvPr/>
        </p:nvSpPr>
        <p:spPr>
          <a:xfrm>
            <a:off x="188526" y="5660471"/>
            <a:ext cx="2378979"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167 Heart Attacks Prevented</a:t>
            </a:r>
          </a:p>
        </p:txBody>
      </p:sp>
      <p:sp>
        <p:nvSpPr>
          <p:cNvPr id="662" name="Data: UCL partners: Size of the Prize"/>
          <p:cNvSpPr txBox="1"/>
          <p:nvPr/>
        </p:nvSpPr>
        <p:spPr>
          <a:xfrm>
            <a:off x="185718" y="6462477"/>
            <a:ext cx="3231206"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500">
                <a:solidFill>
                  <a:srgbClr val="747474"/>
                </a:solidFill>
              </a:defRPr>
            </a:lvl1pPr>
          </a:lstStyle>
          <a:p>
            <a:r>
              <a:t>Data: UCL partners: Size of the Prize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100" fill="hold"/>
                                        <p:tgtEl>
                                          <p:spTgt spid="114"/>
                                        </p:tgtEl>
                                        <p:attrNameLst>
                                          <p:attrName>ppt_w</p:attrName>
                                        </p:attrNameLst>
                                      </p:cBhvr>
                                      <p:tavLst>
                                        <p:tav tm="0">
                                          <p:val>
                                            <p:strVal val="4*#ppt_w"/>
                                          </p:val>
                                        </p:tav>
                                        <p:tav tm="100000">
                                          <p:val>
                                            <p:strVal val="#ppt_w"/>
                                          </p:val>
                                        </p:tav>
                                      </p:tavLst>
                                    </p:anim>
                                    <p:anim calcmode="lin" valueType="num">
                                      <p:cBhvr>
                                        <p:cTn id="8" dur="100" fill="hold"/>
                                        <p:tgtEl>
                                          <p:spTgt spid="114"/>
                                        </p:tgtEl>
                                        <p:attrNameLst>
                                          <p:attrName>ppt_h</p:attrName>
                                        </p:attrNameLst>
                                      </p:cBhvr>
                                      <p:tavLst>
                                        <p:tav tm="0">
                                          <p:val>
                                            <p:strVal val="4*#ppt_h"/>
                                          </p:val>
                                        </p:tav>
                                        <p:tav tm="100000">
                                          <p:val>
                                            <p:strVal val="#ppt_h"/>
                                          </p:val>
                                        </p:tav>
                                      </p:tavLst>
                                    </p:anim>
                                  </p:childTnLst>
                                </p:cTn>
                              </p:par>
                            </p:childTnLst>
                          </p:cTn>
                        </p:par>
                        <p:par>
                          <p:cTn id="9" fill="hold">
                            <p:stCondLst>
                              <p:cond delay="100"/>
                            </p:stCondLst>
                            <p:childTnLst>
                              <p:par>
                                <p:cTn id="10" presetID="23" presetClass="entr" presetSubtype="32" fill="hold" grpId="2" nodeType="afterEffect">
                                  <p:stCondLst>
                                    <p:cond delay="0"/>
                                  </p:stCondLst>
                                  <p:iterate>
                                    <p:tmAbs val="0"/>
                                  </p:iterate>
                                  <p:childTnLst>
                                    <p:set>
                                      <p:cBhvr>
                                        <p:cTn id="11" fill="hold"/>
                                        <p:tgtEl>
                                          <p:spTgt spid="115"/>
                                        </p:tgtEl>
                                        <p:attrNameLst>
                                          <p:attrName>style.visibility</p:attrName>
                                        </p:attrNameLst>
                                      </p:cBhvr>
                                      <p:to>
                                        <p:strVal val="visible"/>
                                      </p:to>
                                    </p:set>
                                    <p:anim calcmode="lin" valueType="num">
                                      <p:cBhvr>
                                        <p:cTn id="12" dur="100" fill="hold"/>
                                        <p:tgtEl>
                                          <p:spTgt spid="115"/>
                                        </p:tgtEl>
                                        <p:attrNameLst>
                                          <p:attrName>ppt_w</p:attrName>
                                        </p:attrNameLst>
                                      </p:cBhvr>
                                      <p:tavLst>
                                        <p:tav tm="0">
                                          <p:val>
                                            <p:strVal val="4*#ppt_w"/>
                                          </p:val>
                                        </p:tav>
                                        <p:tav tm="100000">
                                          <p:val>
                                            <p:strVal val="#ppt_w"/>
                                          </p:val>
                                        </p:tav>
                                      </p:tavLst>
                                    </p:anim>
                                    <p:anim calcmode="lin" valueType="num">
                                      <p:cBhvr>
                                        <p:cTn id="13" dur="100" fill="hold"/>
                                        <p:tgtEl>
                                          <p:spTgt spid="115"/>
                                        </p:tgtEl>
                                        <p:attrNameLst>
                                          <p:attrName>ppt_h</p:attrName>
                                        </p:attrNameLst>
                                      </p:cBhvr>
                                      <p:tavLst>
                                        <p:tav tm="0">
                                          <p:val>
                                            <p:strVal val="4*#ppt_h"/>
                                          </p:val>
                                        </p:tav>
                                        <p:tav tm="100000">
                                          <p:val>
                                            <p:strVal val="#ppt_h"/>
                                          </p:val>
                                        </p:tav>
                                      </p:tavLst>
                                    </p:anim>
                                  </p:childTnLst>
                                </p:cTn>
                              </p:par>
                            </p:childTnLst>
                          </p:cTn>
                        </p:par>
                        <p:par>
                          <p:cTn id="14" fill="hold">
                            <p:stCondLst>
                              <p:cond delay="200"/>
                            </p:stCondLst>
                            <p:childTnLst>
                              <p:par>
                                <p:cTn id="15" presetID="23" presetClass="entr" presetSubtype="32" fill="hold" grpId="3" nodeType="afterEffect">
                                  <p:stCondLst>
                                    <p:cond delay="0"/>
                                  </p:stCondLst>
                                  <p:iterate>
                                    <p:tmAbs val="0"/>
                                  </p:iterate>
                                  <p:childTnLst>
                                    <p:set>
                                      <p:cBhvr>
                                        <p:cTn id="16" fill="hold"/>
                                        <p:tgtEl>
                                          <p:spTgt spid="116"/>
                                        </p:tgtEl>
                                        <p:attrNameLst>
                                          <p:attrName>style.visibility</p:attrName>
                                        </p:attrNameLst>
                                      </p:cBhvr>
                                      <p:to>
                                        <p:strVal val="visible"/>
                                      </p:to>
                                    </p:set>
                                    <p:anim calcmode="lin" valueType="num">
                                      <p:cBhvr>
                                        <p:cTn id="17" dur="100" fill="hold"/>
                                        <p:tgtEl>
                                          <p:spTgt spid="116"/>
                                        </p:tgtEl>
                                        <p:attrNameLst>
                                          <p:attrName>ppt_w</p:attrName>
                                        </p:attrNameLst>
                                      </p:cBhvr>
                                      <p:tavLst>
                                        <p:tav tm="0">
                                          <p:val>
                                            <p:strVal val="4*#ppt_w"/>
                                          </p:val>
                                        </p:tav>
                                        <p:tav tm="100000">
                                          <p:val>
                                            <p:strVal val="#ppt_w"/>
                                          </p:val>
                                        </p:tav>
                                      </p:tavLst>
                                    </p:anim>
                                    <p:anim calcmode="lin" valueType="num">
                                      <p:cBhvr>
                                        <p:cTn id="18" dur="100" fill="hold"/>
                                        <p:tgtEl>
                                          <p:spTgt spid="116"/>
                                        </p:tgtEl>
                                        <p:attrNameLst>
                                          <p:attrName>ppt_h</p:attrName>
                                        </p:attrNameLst>
                                      </p:cBhvr>
                                      <p:tavLst>
                                        <p:tav tm="0">
                                          <p:val>
                                            <p:strVal val="4*#ppt_h"/>
                                          </p:val>
                                        </p:tav>
                                        <p:tav tm="100000">
                                          <p:val>
                                            <p:strVal val="#ppt_h"/>
                                          </p:val>
                                        </p:tav>
                                      </p:tavLst>
                                    </p:anim>
                                  </p:childTnLst>
                                </p:cTn>
                              </p:par>
                            </p:childTnLst>
                          </p:cTn>
                        </p:par>
                        <p:par>
                          <p:cTn id="19" fill="hold">
                            <p:stCondLst>
                              <p:cond delay="300"/>
                            </p:stCondLst>
                            <p:childTnLst>
                              <p:par>
                                <p:cTn id="20" presetID="23" presetClass="entr" presetSubtype="32" fill="hold" grpId="4" nodeType="afterEffect">
                                  <p:stCondLst>
                                    <p:cond delay="0"/>
                                  </p:stCondLst>
                                  <p:iterate>
                                    <p:tmAbs val="0"/>
                                  </p:iterate>
                                  <p:childTnLst>
                                    <p:set>
                                      <p:cBhvr>
                                        <p:cTn id="21" fill="hold"/>
                                        <p:tgtEl>
                                          <p:spTgt spid="117"/>
                                        </p:tgtEl>
                                        <p:attrNameLst>
                                          <p:attrName>style.visibility</p:attrName>
                                        </p:attrNameLst>
                                      </p:cBhvr>
                                      <p:to>
                                        <p:strVal val="visible"/>
                                      </p:to>
                                    </p:set>
                                    <p:anim calcmode="lin" valueType="num">
                                      <p:cBhvr>
                                        <p:cTn id="22" dur="100" fill="hold"/>
                                        <p:tgtEl>
                                          <p:spTgt spid="117"/>
                                        </p:tgtEl>
                                        <p:attrNameLst>
                                          <p:attrName>ppt_w</p:attrName>
                                        </p:attrNameLst>
                                      </p:cBhvr>
                                      <p:tavLst>
                                        <p:tav tm="0">
                                          <p:val>
                                            <p:strVal val="4*#ppt_w"/>
                                          </p:val>
                                        </p:tav>
                                        <p:tav tm="100000">
                                          <p:val>
                                            <p:strVal val="#ppt_w"/>
                                          </p:val>
                                        </p:tav>
                                      </p:tavLst>
                                    </p:anim>
                                    <p:anim calcmode="lin" valueType="num">
                                      <p:cBhvr>
                                        <p:cTn id="23" dur="100" fill="hold"/>
                                        <p:tgtEl>
                                          <p:spTgt spid="117"/>
                                        </p:tgtEl>
                                        <p:attrNameLst>
                                          <p:attrName>ppt_h</p:attrName>
                                        </p:attrNameLst>
                                      </p:cBhvr>
                                      <p:tavLst>
                                        <p:tav tm="0">
                                          <p:val>
                                            <p:strVal val="4*#ppt_h"/>
                                          </p:val>
                                        </p:tav>
                                        <p:tav tm="100000">
                                          <p:val>
                                            <p:strVal val="#ppt_h"/>
                                          </p:val>
                                        </p:tav>
                                      </p:tavLst>
                                    </p:anim>
                                  </p:childTnLst>
                                </p:cTn>
                              </p:par>
                            </p:childTnLst>
                          </p:cTn>
                        </p:par>
                        <p:par>
                          <p:cTn id="24" fill="hold">
                            <p:stCondLst>
                              <p:cond delay="400"/>
                            </p:stCondLst>
                            <p:childTnLst>
                              <p:par>
                                <p:cTn id="25" presetID="23" presetClass="entr" presetSubtype="32" fill="hold" grpId="5" nodeType="afterEffect">
                                  <p:stCondLst>
                                    <p:cond delay="0"/>
                                  </p:stCondLst>
                                  <p:iterate>
                                    <p:tmAbs val="0"/>
                                  </p:iterate>
                                  <p:childTnLst>
                                    <p:set>
                                      <p:cBhvr>
                                        <p:cTn id="26" fill="hold"/>
                                        <p:tgtEl>
                                          <p:spTgt spid="118"/>
                                        </p:tgtEl>
                                        <p:attrNameLst>
                                          <p:attrName>style.visibility</p:attrName>
                                        </p:attrNameLst>
                                      </p:cBhvr>
                                      <p:to>
                                        <p:strVal val="visible"/>
                                      </p:to>
                                    </p:set>
                                    <p:anim calcmode="lin" valueType="num">
                                      <p:cBhvr>
                                        <p:cTn id="27" dur="100" fill="hold"/>
                                        <p:tgtEl>
                                          <p:spTgt spid="118"/>
                                        </p:tgtEl>
                                        <p:attrNameLst>
                                          <p:attrName>ppt_w</p:attrName>
                                        </p:attrNameLst>
                                      </p:cBhvr>
                                      <p:tavLst>
                                        <p:tav tm="0">
                                          <p:val>
                                            <p:strVal val="4*#ppt_w"/>
                                          </p:val>
                                        </p:tav>
                                        <p:tav tm="100000">
                                          <p:val>
                                            <p:strVal val="#ppt_w"/>
                                          </p:val>
                                        </p:tav>
                                      </p:tavLst>
                                    </p:anim>
                                    <p:anim calcmode="lin" valueType="num">
                                      <p:cBhvr>
                                        <p:cTn id="28" dur="100" fill="hold"/>
                                        <p:tgtEl>
                                          <p:spTgt spid="118"/>
                                        </p:tgtEl>
                                        <p:attrNameLst>
                                          <p:attrName>ppt_h</p:attrName>
                                        </p:attrNameLst>
                                      </p:cBhvr>
                                      <p:tavLst>
                                        <p:tav tm="0">
                                          <p:val>
                                            <p:strVal val="4*#ppt_h"/>
                                          </p:val>
                                        </p:tav>
                                        <p:tav tm="100000">
                                          <p:val>
                                            <p:strVal val="#ppt_h"/>
                                          </p:val>
                                        </p:tav>
                                      </p:tavLst>
                                    </p:anim>
                                  </p:childTnLst>
                                </p:cTn>
                              </p:par>
                            </p:childTnLst>
                          </p:cTn>
                        </p:par>
                        <p:par>
                          <p:cTn id="29" fill="hold">
                            <p:stCondLst>
                              <p:cond delay="500"/>
                            </p:stCondLst>
                            <p:childTnLst>
                              <p:par>
                                <p:cTn id="30" presetID="23" presetClass="entr" presetSubtype="32" fill="hold" grpId="6" nodeType="afterEffect">
                                  <p:stCondLst>
                                    <p:cond delay="0"/>
                                  </p:stCondLst>
                                  <p:iterate>
                                    <p:tmAbs val="0"/>
                                  </p:iterate>
                                  <p:childTnLst>
                                    <p:set>
                                      <p:cBhvr>
                                        <p:cTn id="31" fill="hold"/>
                                        <p:tgtEl>
                                          <p:spTgt spid="119"/>
                                        </p:tgtEl>
                                        <p:attrNameLst>
                                          <p:attrName>style.visibility</p:attrName>
                                        </p:attrNameLst>
                                      </p:cBhvr>
                                      <p:to>
                                        <p:strVal val="visible"/>
                                      </p:to>
                                    </p:set>
                                    <p:anim calcmode="lin" valueType="num">
                                      <p:cBhvr>
                                        <p:cTn id="32" dur="100" fill="hold"/>
                                        <p:tgtEl>
                                          <p:spTgt spid="119"/>
                                        </p:tgtEl>
                                        <p:attrNameLst>
                                          <p:attrName>ppt_w</p:attrName>
                                        </p:attrNameLst>
                                      </p:cBhvr>
                                      <p:tavLst>
                                        <p:tav tm="0">
                                          <p:val>
                                            <p:strVal val="4*#ppt_w"/>
                                          </p:val>
                                        </p:tav>
                                        <p:tav tm="100000">
                                          <p:val>
                                            <p:strVal val="#ppt_w"/>
                                          </p:val>
                                        </p:tav>
                                      </p:tavLst>
                                    </p:anim>
                                    <p:anim calcmode="lin" valueType="num">
                                      <p:cBhvr>
                                        <p:cTn id="33" dur="100" fill="hold"/>
                                        <p:tgtEl>
                                          <p:spTgt spid="119"/>
                                        </p:tgtEl>
                                        <p:attrNameLst>
                                          <p:attrName>ppt_h</p:attrName>
                                        </p:attrNameLst>
                                      </p:cBhvr>
                                      <p:tavLst>
                                        <p:tav tm="0">
                                          <p:val>
                                            <p:strVal val="4*#ppt_h"/>
                                          </p:val>
                                        </p:tav>
                                        <p:tav tm="100000">
                                          <p:val>
                                            <p:strVal val="#ppt_h"/>
                                          </p:val>
                                        </p:tav>
                                      </p:tavLst>
                                    </p:anim>
                                  </p:childTnLst>
                                </p:cTn>
                              </p:par>
                            </p:childTnLst>
                          </p:cTn>
                        </p:par>
                        <p:par>
                          <p:cTn id="34" fill="hold">
                            <p:stCondLst>
                              <p:cond delay="600"/>
                            </p:stCondLst>
                            <p:childTnLst>
                              <p:par>
                                <p:cTn id="35" presetID="23" presetClass="entr" presetSubtype="32" fill="hold" grpId="7" nodeType="afterEffect">
                                  <p:stCondLst>
                                    <p:cond delay="0"/>
                                  </p:stCondLst>
                                  <p:iterate>
                                    <p:tmAbs val="0"/>
                                  </p:iterate>
                                  <p:childTnLst>
                                    <p:set>
                                      <p:cBhvr>
                                        <p:cTn id="36" fill="hold"/>
                                        <p:tgtEl>
                                          <p:spTgt spid="120"/>
                                        </p:tgtEl>
                                        <p:attrNameLst>
                                          <p:attrName>style.visibility</p:attrName>
                                        </p:attrNameLst>
                                      </p:cBhvr>
                                      <p:to>
                                        <p:strVal val="visible"/>
                                      </p:to>
                                    </p:set>
                                    <p:anim calcmode="lin" valueType="num">
                                      <p:cBhvr>
                                        <p:cTn id="37" dur="100" fill="hold"/>
                                        <p:tgtEl>
                                          <p:spTgt spid="120"/>
                                        </p:tgtEl>
                                        <p:attrNameLst>
                                          <p:attrName>ppt_w</p:attrName>
                                        </p:attrNameLst>
                                      </p:cBhvr>
                                      <p:tavLst>
                                        <p:tav tm="0">
                                          <p:val>
                                            <p:strVal val="4*#ppt_w"/>
                                          </p:val>
                                        </p:tav>
                                        <p:tav tm="100000">
                                          <p:val>
                                            <p:strVal val="#ppt_w"/>
                                          </p:val>
                                        </p:tav>
                                      </p:tavLst>
                                    </p:anim>
                                    <p:anim calcmode="lin" valueType="num">
                                      <p:cBhvr>
                                        <p:cTn id="38" dur="100" fill="hold"/>
                                        <p:tgtEl>
                                          <p:spTgt spid="120"/>
                                        </p:tgtEl>
                                        <p:attrNameLst>
                                          <p:attrName>ppt_h</p:attrName>
                                        </p:attrNameLst>
                                      </p:cBhvr>
                                      <p:tavLst>
                                        <p:tav tm="0">
                                          <p:val>
                                            <p:strVal val="4*#ppt_h"/>
                                          </p:val>
                                        </p:tav>
                                        <p:tav tm="100000">
                                          <p:val>
                                            <p:strVal val="#ppt_h"/>
                                          </p:val>
                                        </p:tav>
                                      </p:tavLst>
                                    </p:anim>
                                  </p:childTnLst>
                                </p:cTn>
                              </p:par>
                            </p:childTnLst>
                          </p:cTn>
                        </p:par>
                        <p:par>
                          <p:cTn id="39" fill="hold">
                            <p:stCondLst>
                              <p:cond delay="700"/>
                            </p:stCondLst>
                            <p:childTnLst>
                              <p:par>
                                <p:cTn id="40" presetID="23" presetClass="entr" presetSubtype="32" fill="hold" grpId="8" nodeType="afterEffect">
                                  <p:stCondLst>
                                    <p:cond delay="0"/>
                                  </p:stCondLst>
                                  <p:iterate>
                                    <p:tmAbs val="0"/>
                                  </p:iterate>
                                  <p:childTnLst>
                                    <p:set>
                                      <p:cBhvr>
                                        <p:cTn id="41" fill="hold"/>
                                        <p:tgtEl>
                                          <p:spTgt spid="121"/>
                                        </p:tgtEl>
                                        <p:attrNameLst>
                                          <p:attrName>style.visibility</p:attrName>
                                        </p:attrNameLst>
                                      </p:cBhvr>
                                      <p:to>
                                        <p:strVal val="visible"/>
                                      </p:to>
                                    </p:set>
                                    <p:anim calcmode="lin" valueType="num">
                                      <p:cBhvr>
                                        <p:cTn id="42" dur="100" fill="hold"/>
                                        <p:tgtEl>
                                          <p:spTgt spid="121"/>
                                        </p:tgtEl>
                                        <p:attrNameLst>
                                          <p:attrName>ppt_w</p:attrName>
                                        </p:attrNameLst>
                                      </p:cBhvr>
                                      <p:tavLst>
                                        <p:tav tm="0">
                                          <p:val>
                                            <p:strVal val="4*#ppt_w"/>
                                          </p:val>
                                        </p:tav>
                                        <p:tav tm="100000">
                                          <p:val>
                                            <p:strVal val="#ppt_w"/>
                                          </p:val>
                                        </p:tav>
                                      </p:tavLst>
                                    </p:anim>
                                    <p:anim calcmode="lin" valueType="num">
                                      <p:cBhvr>
                                        <p:cTn id="43" dur="100" fill="hold"/>
                                        <p:tgtEl>
                                          <p:spTgt spid="121"/>
                                        </p:tgtEl>
                                        <p:attrNameLst>
                                          <p:attrName>ppt_h</p:attrName>
                                        </p:attrNameLst>
                                      </p:cBhvr>
                                      <p:tavLst>
                                        <p:tav tm="0">
                                          <p:val>
                                            <p:strVal val="4*#ppt_h"/>
                                          </p:val>
                                        </p:tav>
                                        <p:tav tm="100000">
                                          <p:val>
                                            <p:strVal val="#ppt_h"/>
                                          </p:val>
                                        </p:tav>
                                      </p:tavLst>
                                    </p:anim>
                                  </p:childTnLst>
                                </p:cTn>
                              </p:par>
                            </p:childTnLst>
                          </p:cTn>
                        </p:par>
                        <p:par>
                          <p:cTn id="44" fill="hold">
                            <p:stCondLst>
                              <p:cond delay="800"/>
                            </p:stCondLst>
                            <p:childTnLst>
                              <p:par>
                                <p:cTn id="45" presetID="23" presetClass="entr" presetSubtype="32" fill="hold" grpId="9" nodeType="afterEffect">
                                  <p:stCondLst>
                                    <p:cond delay="0"/>
                                  </p:stCondLst>
                                  <p:iterate>
                                    <p:tmAbs val="0"/>
                                  </p:iterate>
                                  <p:childTnLst>
                                    <p:set>
                                      <p:cBhvr>
                                        <p:cTn id="46" fill="hold"/>
                                        <p:tgtEl>
                                          <p:spTgt spid="122"/>
                                        </p:tgtEl>
                                        <p:attrNameLst>
                                          <p:attrName>style.visibility</p:attrName>
                                        </p:attrNameLst>
                                      </p:cBhvr>
                                      <p:to>
                                        <p:strVal val="visible"/>
                                      </p:to>
                                    </p:set>
                                    <p:anim calcmode="lin" valueType="num">
                                      <p:cBhvr>
                                        <p:cTn id="47" dur="100" fill="hold"/>
                                        <p:tgtEl>
                                          <p:spTgt spid="122"/>
                                        </p:tgtEl>
                                        <p:attrNameLst>
                                          <p:attrName>ppt_w</p:attrName>
                                        </p:attrNameLst>
                                      </p:cBhvr>
                                      <p:tavLst>
                                        <p:tav tm="0">
                                          <p:val>
                                            <p:strVal val="4*#ppt_w"/>
                                          </p:val>
                                        </p:tav>
                                        <p:tav tm="100000">
                                          <p:val>
                                            <p:strVal val="#ppt_w"/>
                                          </p:val>
                                        </p:tav>
                                      </p:tavLst>
                                    </p:anim>
                                    <p:anim calcmode="lin" valueType="num">
                                      <p:cBhvr>
                                        <p:cTn id="48" dur="100" fill="hold"/>
                                        <p:tgtEl>
                                          <p:spTgt spid="122"/>
                                        </p:tgtEl>
                                        <p:attrNameLst>
                                          <p:attrName>ppt_h</p:attrName>
                                        </p:attrNameLst>
                                      </p:cBhvr>
                                      <p:tavLst>
                                        <p:tav tm="0">
                                          <p:val>
                                            <p:strVal val="4*#ppt_h"/>
                                          </p:val>
                                        </p:tav>
                                        <p:tav tm="100000">
                                          <p:val>
                                            <p:strVal val="#ppt_h"/>
                                          </p:val>
                                        </p:tav>
                                      </p:tavLst>
                                    </p:anim>
                                  </p:childTnLst>
                                </p:cTn>
                              </p:par>
                            </p:childTnLst>
                          </p:cTn>
                        </p:par>
                        <p:par>
                          <p:cTn id="49" fill="hold">
                            <p:stCondLst>
                              <p:cond delay="900"/>
                            </p:stCondLst>
                            <p:childTnLst>
                              <p:par>
                                <p:cTn id="50" presetID="23" presetClass="entr" presetSubtype="32" fill="hold" grpId="10" nodeType="afterEffect">
                                  <p:stCondLst>
                                    <p:cond delay="0"/>
                                  </p:stCondLst>
                                  <p:iterate>
                                    <p:tmAbs val="0"/>
                                  </p:iterate>
                                  <p:childTnLst>
                                    <p:set>
                                      <p:cBhvr>
                                        <p:cTn id="51" fill="hold"/>
                                        <p:tgtEl>
                                          <p:spTgt spid="123"/>
                                        </p:tgtEl>
                                        <p:attrNameLst>
                                          <p:attrName>style.visibility</p:attrName>
                                        </p:attrNameLst>
                                      </p:cBhvr>
                                      <p:to>
                                        <p:strVal val="visible"/>
                                      </p:to>
                                    </p:set>
                                    <p:anim calcmode="lin" valueType="num">
                                      <p:cBhvr>
                                        <p:cTn id="52" dur="100" fill="hold"/>
                                        <p:tgtEl>
                                          <p:spTgt spid="123"/>
                                        </p:tgtEl>
                                        <p:attrNameLst>
                                          <p:attrName>ppt_w</p:attrName>
                                        </p:attrNameLst>
                                      </p:cBhvr>
                                      <p:tavLst>
                                        <p:tav tm="0">
                                          <p:val>
                                            <p:strVal val="4*#ppt_w"/>
                                          </p:val>
                                        </p:tav>
                                        <p:tav tm="100000">
                                          <p:val>
                                            <p:strVal val="#ppt_w"/>
                                          </p:val>
                                        </p:tav>
                                      </p:tavLst>
                                    </p:anim>
                                    <p:anim calcmode="lin" valueType="num">
                                      <p:cBhvr>
                                        <p:cTn id="53" dur="100" fill="hold"/>
                                        <p:tgtEl>
                                          <p:spTgt spid="123"/>
                                        </p:tgtEl>
                                        <p:attrNameLst>
                                          <p:attrName>ppt_h</p:attrName>
                                        </p:attrNameLst>
                                      </p:cBhvr>
                                      <p:tavLst>
                                        <p:tav tm="0">
                                          <p:val>
                                            <p:strVal val="4*#ppt_h"/>
                                          </p:val>
                                        </p:tav>
                                        <p:tav tm="100000">
                                          <p:val>
                                            <p:strVal val="#ppt_h"/>
                                          </p:val>
                                        </p:tav>
                                      </p:tavLst>
                                    </p:anim>
                                  </p:childTnLst>
                                </p:cTn>
                              </p:par>
                            </p:childTnLst>
                          </p:cTn>
                        </p:par>
                        <p:par>
                          <p:cTn id="54" fill="hold">
                            <p:stCondLst>
                              <p:cond delay="1000"/>
                            </p:stCondLst>
                            <p:childTnLst>
                              <p:par>
                                <p:cTn id="55" presetID="23" presetClass="entr" presetSubtype="32" fill="hold" grpId="11" nodeType="afterEffect">
                                  <p:stCondLst>
                                    <p:cond delay="0"/>
                                  </p:stCondLst>
                                  <p:iterate>
                                    <p:tmAbs val="0"/>
                                  </p:iterate>
                                  <p:childTnLst>
                                    <p:set>
                                      <p:cBhvr>
                                        <p:cTn id="56" fill="hold"/>
                                        <p:tgtEl>
                                          <p:spTgt spid="124"/>
                                        </p:tgtEl>
                                        <p:attrNameLst>
                                          <p:attrName>style.visibility</p:attrName>
                                        </p:attrNameLst>
                                      </p:cBhvr>
                                      <p:to>
                                        <p:strVal val="visible"/>
                                      </p:to>
                                    </p:set>
                                    <p:anim calcmode="lin" valueType="num">
                                      <p:cBhvr>
                                        <p:cTn id="57" dur="100" fill="hold"/>
                                        <p:tgtEl>
                                          <p:spTgt spid="124"/>
                                        </p:tgtEl>
                                        <p:attrNameLst>
                                          <p:attrName>ppt_w</p:attrName>
                                        </p:attrNameLst>
                                      </p:cBhvr>
                                      <p:tavLst>
                                        <p:tav tm="0">
                                          <p:val>
                                            <p:strVal val="4*#ppt_w"/>
                                          </p:val>
                                        </p:tav>
                                        <p:tav tm="100000">
                                          <p:val>
                                            <p:strVal val="#ppt_w"/>
                                          </p:val>
                                        </p:tav>
                                      </p:tavLst>
                                    </p:anim>
                                    <p:anim calcmode="lin" valueType="num">
                                      <p:cBhvr>
                                        <p:cTn id="58" dur="100" fill="hold"/>
                                        <p:tgtEl>
                                          <p:spTgt spid="124"/>
                                        </p:tgtEl>
                                        <p:attrNameLst>
                                          <p:attrName>ppt_h</p:attrName>
                                        </p:attrNameLst>
                                      </p:cBhvr>
                                      <p:tavLst>
                                        <p:tav tm="0">
                                          <p:val>
                                            <p:strVal val="4*#ppt_h"/>
                                          </p:val>
                                        </p:tav>
                                        <p:tav tm="100000">
                                          <p:val>
                                            <p:strVal val="#ppt_h"/>
                                          </p:val>
                                        </p:tav>
                                      </p:tavLst>
                                    </p:anim>
                                  </p:childTnLst>
                                </p:cTn>
                              </p:par>
                            </p:childTnLst>
                          </p:cTn>
                        </p:par>
                        <p:par>
                          <p:cTn id="59" fill="hold">
                            <p:stCondLst>
                              <p:cond delay="1100"/>
                            </p:stCondLst>
                            <p:childTnLst>
                              <p:par>
                                <p:cTn id="60" presetID="23" presetClass="entr" presetSubtype="32" fill="hold" grpId="12" nodeType="afterEffect">
                                  <p:stCondLst>
                                    <p:cond delay="0"/>
                                  </p:stCondLst>
                                  <p:iterate>
                                    <p:tmAbs val="0"/>
                                  </p:iterate>
                                  <p:childTnLst>
                                    <p:set>
                                      <p:cBhvr>
                                        <p:cTn id="61" fill="hold"/>
                                        <p:tgtEl>
                                          <p:spTgt spid="125"/>
                                        </p:tgtEl>
                                        <p:attrNameLst>
                                          <p:attrName>style.visibility</p:attrName>
                                        </p:attrNameLst>
                                      </p:cBhvr>
                                      <p:to>
                                        <p:strVal val="visible"/>
                                      </p:to>
                                    </p:set>
                                    <p:anim calcmode="lin" valueType="num">
                                      <p:cBhvr>
                                        <p:cTn id="62" dur="100" fill="hold"/>
                                        <p:tgtEl>
                                          <p:spTgt spid="125"/>
                                        </p:tgtEl>
                                        <p:attrNameLst>
                                          <p:attrName>ppt_w</p:attrName>
                                        </p:attrNameLst>
                                      </p:cBhvr>
                                      <p:tavLst>
                                        <p:tav tm="0">
                                          <p:val>
                                            <p:strVal val="4*#ppt_w"/>
                                          </p:val>
                                        </p:tav>
                                        <p:tav tm="100000">
                                          <p:val>
                                            <p:strVal val="#ppt_w"/>
                                          </p:val>
                                        </p:tav>
                                      </p:tavLst>
                                    </p:anim>
                                    <p:anim calcmode="lin" valueType="num">
                                      <p:cBhvr>
                                        <p:cTn id="63" dur="100" fill="hold"/>
                                        <p:tgtEl>
                                          <p:spTgt spid="125"/>
                                        </p:tgtEl>
                                        <p:attrNameLst>
                                          <p:attrName>ppt_h</p:attrName>
                                        </p:attrNameLst>
                                      </p:cBhvr>
                                      <p:tavLst>
                                        <p:tav tm="0">
                                          <p:val>
                                            <p:strVal val="4*#ppt_h"/>
                                          </p:val>
                                        </p:tav>
                                        <p:tav tm="100000">
                                          <p:val>
                                            <p:strVal val="#ppt_h"/>
                                          </p:val>
                                        </p:tav>
                                      </p:tavLst>
                                    </p:anim>
                                  </p:childTnLst>
                                </p:cTn>
                              </p:par>
                            </p:childTnLst>
                          </p:cTn>
                        </p:par>
                        <p:par>
                          <p:cTn id="64" fill="hold">
                            <p:stCondLst>
                              <p:cond delay="1200"/>
                            </p:stCondLst>
                            <p:childTnLst>
                              <p:par>
                                <p:cTn id="65" presetID="23" presetClass="entr" presetSubtype="32" fill="hold" grpId="13" nodeType="afterEffect">
                                  <p:stCondLst>
                                    <p:cond delay="0"/>
                                  </p:stCondLst>
                                  <p:iterate>
                                    <p:tmAbs val="0"/>
                                  </p:iterate>
                                  <p:childTnLst>
                                    <p:set>
                                      <p:cBhvr>
                                        <p:cTn id="66" fill="hold"/>
                                        <p:tgtEl>
                                          <p:spTgt spid="126"/>
                                        </p:tgtEl>
                                        <p:attrNameLst>
                                          <p:attrName>style.visibility</p:attrName>
                                        </p:attrNameLst>
                                      </p:cBhvr>
                                      <p:to>
                                        <p:strVal val="visible"/>
                                      </p:to>
                                    </p:set>
                                    <p:anim calcmode="lin" valueType="num">
                                      <p:cBhvr>
                                        <p:cTn id="67" dur="100" fill="hold"/>
                                        <p:tgtEl>
                                          <p:spTgt spid="126"/>
                                        </p:tgtEl>
                                        <p:attrNameLst>
                                          <p:attrName>ppt_w</p:attrName>
                                        </p:attrNameLst>
                                      </p:cBhvr>
                                      <p:tavLst>
                                        <p:tav tm="0">
                                          <p:val>
                                            <p:strVal val="4*#ppt_w"/>
                                          </p:val>
                                        </p:tav>
                                        <p:tav tm="100000">
                                          <p:val>
                                            <p:strVal val="#ppt_w"/>
                                          </p:val>
                                        </p:tav>
                                      </p:tavLst>
                                    </p:anim>
                                    <p:anim calcmode="lin" valueType="num">
                                      <p:cBhvr>
                                        <p:cTn id="68" dur="100" fill="hold"/>
                                        <p:tgtEl>
                                          <p:spTgt spid="126"/>
                                        </p:tgtEl>
                                        <p:attrNameLst>
                                          <p:attrName>ppt_h</p:attrName>
                                        </p:attrNameLst>
                                      </p:cBhvr>
                                      <p:tavLst>
                                        <p:tav tm="0">
                                          <p:val>
                                            <p:strVal val="4*#ppt_h"/>
                                          </p:val>
                                        </p:tav>
                                        <p:tav tm="100000">
                                          <p:val>
                                            <p:strVal val="#ppt_h"/>
                                          </p:val>
                                        </p:tav>
                                      </p:tavLst>
                                    </p:anim>
                                  </p:childTnLst>
                                </p:cTn>
                              </p:par>
                            </p:childTnLst>
                          </p:cTn>
                        </p:par>
                        <p:par>
                          <p:cTn id="69" fill="hold">
                            <p:stCondLst>
                              <p:cond delay="1300"/>
                            </p:stCondLst>
                            <p:childTnLst>
                              <p:par>
                                <p:cTn id="70" presetID="23" presetClass="entr" presetSubtype="32" fill="hold" grpId="14" nodeType="afterEffect">
                                  <p:stCondLst>
                                    <p:cond delay="0"/>
                                  </p:stCondLst>
                                  <p:iterate>
                                    <p:tmAbs val="0"/>
                                  </p:iterate>
                                  <p:childTnLst>
                                    <p:set>
                                      <p:cBhvr>
                                        <p:cTn id="71" fill="hold"/>
                                        <p:tgtEl>
                                          <p:spTgt spid="127"/>
                                        </p:tgtEl>
                                        <p:attrNameLst>
                                          <p:attrName>style.visibility</p:attrName>
                                        </p:attrNameLst>
                                      </p:cBhvr>
                                      <p:to>
                                        <p:strVal val="visible"/>
                                      </p:to>
                                    </p:set>
                                    <p:anim calcmode="lin" valueType="num">
                                      <p:cBhvr>
                                        <p:cTn id="72" dur="100" fill="hold"/>
                                        <p:tgtEl>
                                          <p:spTgt spid="127"/>
                                        </p:tgtEl>
                                        <p:attrNameLst>
                                          <p:attrName>ppt_w</p:attrName>
                                        </p:attrNameLst>
                                      </p:cBhvr>
                                      <p:tavLst>
                                        <p:tav tm="0">
                                          <p:val>
                                            <p:strVal val="4*#ppt_w"/>
                                          </p:val>
                                        </p:tav>
                                        <p:tav tm="100000">
                                          <p:val>
                                            <p:strVal val="#ppt_w"/>
                                          </p:val>
                                        </p:tav>
                                      </p:tavLst>
                                    </p:anim>
                                    <p:anim calcmode="lin" valueType="num">
                                      <p:cBhvr>
                                        <p:cTn id="73" dur="100" fill="hold"/>
                                        <p:tgtEl>
                                          <p:spTgt spid="127"/>
                                        </p:tgtEl>
                                        <p:attrNameLst>
                                          <p:attrName>ppt_h</p:attrName>
                                        </p:attrNameLst>
                                      </p:cBhvr>
                                      <p:tavLst>
                                        <p:tav tm="0">
                                          <p:val>
                                            <p:strVal val="4*#ppt_h"/>
                                          </p:val>
                                        </p:tav>
                                        <p:tav tm="100000">
                                          <p:val>
                                            <p:strVal val="#ppt_h"/>
                                          </p:val>
                                        </p:tav>
                                      </p:tavLst>
                                    </p:anim>
                                  </p:childTnLst>
                                </p:cTn>
                              </p:par>
                            </p:childTnLst>
                          </p:cTn>
                        </p:par>
                        <p:par>
                          <p:cTn id="74" fill="hold">
                            <p:stCondLst>
                              <p:cond delay="1400"/>
                            </p:stCondLst>
                            <p:childTnLst>
                              <p:par>
                                <p:cTn id="75" presetID="23" presetClass="entr" presetSubtype="32" fill="hold" grpId="15" nodeType="afterEffect">
                                  <p:stCondLst>
                                    <p:cond delay="0"/>
                                  </p:stCondLst>
                                  <p:iterate>
                                    <p:tmAbs val="0"/>
                                  </p:iterate>
                                  <p:childTnLst>
                                    <p:set>
                                      <p:cBhvr>
                                        <p:cTn id="76" fill="hold"/>
                                        <p:tgtEl>
                                          <p:spTgt spid="128"/>
                                        </p:tgtEl>
                                        <p:attrNameLst>
                                          <p:attrName>style.visibility</p:attrName>
                                        </p:attrNameLst>
                                      </p:cBhvr>
                                      <p:to>
                                        <p:strVal val="visible"/>
                                      </p:to>
                                    </p:set>
                                    <p:anim calcmode="lin" valueType="num">
                                      <p:cBhvr>
                                        <p:cTn id="77" dur="100" fill="hold"/>
                                        <p:tgtEl>
                                          <p:spTgt spid="128"/>
                                        </p:tgtEl>
                                        <p:attrNameLst>
                                          <p:attrName>ppt_w</p:attrName>
                                        </p:attrNameLst>
                                      </p:cBhvr>
                                      <p:tavLst>
                                        <p:tav tm="0">
                                          <p:val>
                                            <p:strVal val="4*#ppt_w"/>
                                          </p:val>
                                        </p:tav>
                                        <p:tav tm="100000">
                                          <p:val>
                                            <p:strVal val="#ppt_w"/>
                                          </p:val>
                                        </p:tav>
                                      </p:tavLst>
                                    </p:anim>
                                    <p:anim calcmode="lin" valueType="num">
                                      <p:cBhvr>
                                        <p:cTn id="78" dur="100" fill="hold"/>
                                        <p:tgtEl>
                                          <p:spTgt spid="128"/>
                                        </p:tgtEl>
                                        <p:attrNameLst>
                                          <p:attrName>ppt_h</p:attrName>
                                        </p:attrNameLst>
                                      </p:cBhvr>
                                      <p:tavLst>
                                        <p:tav tm="0">
                                          <p:val>
                                            <p:strVal val="4*#ppt_h"/>
                                          </p:val>
                                        </p:tav>
                                        <p:tav tm="100000">
                                          <p:val>
                                            <p:strVal val="#ppt_h"/>
                                          </p:val>
                                        </p:tav>
                                      </p:tavLst>
                                    </p:anim>
                                  </p:childTnLst>
                                </p:cTn>
                              </p:par>
                            </p:childTnLst>
                          </p:cTn>
                        </p:par>
                        <p:par>
                          <p:cTn id="79" fill="hold">
                            <p:stCondLst>
                              <p:cond delay="1500"/>
                            </p:stCondLst>
                            <p:childTnLst>
                              <p:par>
                                <p:cTn id="80" presetID="23" presetClass="entr" presetSubtype="32" fill="hold" grpId="16" nodeType="afterEffect">
                                  <p:stCondLst>
                                    <p:cond delay="0"/>
                                  </p:stCondLst>
                                  <p:iterate>
                                    <p:tmAbs val="0"/>
                                  </p:iterate>
                                  <p:childTnLst>
                                    <p:set>
                                      <p:cBhvr>
                                        <p:cTn id="81" fill="hold"/>
                                        <p:tgtEl>
                                          <p:spTgt spid="129"/>
                                        </p:tgtEl>
                                        <p:attrNameLst>
                                          <p:attrName>style.visibility</p:attrName>
                                        </p:attrNameLst>
                                      </p:cBhvr>
                                      <p:to>
                                        <p:strVal val="visible"/>
                                      </p:to>
                                    </p:set>
                                    <p:anim calcmode="lin" valueType="num">
                                      <p:cBhvr>
                                        <p:cTn id="82" dur="100" fill="hold"/>
                                        <p:tgtEl>
                                          <p:spTgt spid="129"/>
                                        </p:tgtEl>
                                        <p:attrNameLst>
                                          <p:attrName>ppt_w</p:attrName>
                                        </p:attrNameLst>
                                      </p:cBhvr>
                                      <p:tavLst>
                                        <p:tav tm="0">
                                          <p:val>
                                            <p:strVal val="4*#ppt_w"/>
                                          </p:val>
                                        </p:tav>
                                        <p:tav tm="100000">
                                          <p:val>
                                            <p:strVal val="#ppt_w"/>
                                          </p:val>
                                        </p:tav>
                                      </p:tavLst>
                                    </p:anim>
                                    <p:anim calcmode="lin" valueType="num">
                                      <p:cBhvr>
                                        <p:cTn id="83" dur="100" fill="hold"/>
                                        <p:tgtEl>
                                          <p:spTgt spid="129"/>
                                        </p:tgtEl>
                                        <p:attrNameLst>
                                          <p:attrName>ppt_h</p:attrName>
                                        </p:attrNameLst>
                                      </p:cBhvr>
                                      <p:tavLst>
                                        <p:tav tm="0">
                                          <p:val>
                                            <p:strVal val="4*#ppt_h"/>
                                          </p:val>
                                        </p:tav>
                                        <p:tav tm="100000">
                                          <p:val>
                                            <p:strVal val="#ppt_h"/>
                                          </p:val>
                                        </p:tav>
                                      </p:tavLst>
                                    </p:anim>
                                  </p:childTnLst>
                                </p:cTn>
                              </p:par>
                            </p:childTnLst>
                          </p:cTn>
                        </p:par>
                        <p:par>
                          <p:cTn id="84" fill="hold">
                            <p:stCondLst>
                              <p:cond delay="1600"/>
                            </p:stCondLst>
                            <p:childTnLst>
                              <p:par>
                                <p:cTn id="85" presetID="23" presetClass="entr" presetSubtype="32" fill="hold" grpId="17" nodeType="afterEffect">
                                  <p:stCondLst>
                                    <p:cond delay="0"/>
                                  </p:stCondLst>
                                  <p:iterate>
                                    <p:tmAbs val="0"/>
                                  </p:iterate>
                                  <p:childTnLst>
                                    <p:set>
                                      <p:cBhvr>
                                        <p:cTn id="86" fill="hold"/>
                                        <p:tgtEl>
                                          <p:spTgt spid="130"/>
                                        </p:tgtEl>
                                        <p:attrNameLst>
                                          <p:attrName>style.visibility</p:attrName>
                                        </p:attrNameLst>
                                      </p:cBhvr>
                                      <p:to>
                                        <p:strVal val="visible"/>
                                      </p:to>
                                    </p:set>
                                    <p:anim calcmode="lin" valueType="num">
                                      <p:cBhvr>
                                        <p:cTn id="87" dur="100" fill="hold"/>
                                        <p:tgtEl>
                                          <p:spTgt spid="130"/>
                                        </p:tgtEl>
                                        <p:attrNameLst>
                                          <p:attrName>ppt_w</p:attrName>
                                        </p:attrNameLst>
                                      </p:cBhvr>
                                      <p:tavLst>
                                        <p:tav tm="0">
                                          <p:val>
                                            <p:strVal val="4*#ppt_w"/>
                                          </p:val>
                                        </p:tav>
                                        <p:tav tm="100000">
                                          <p:val>
                                            <p:strVal val="#ppt_w"/>
                                          </p:val>
                                        </p:tav>
                                      </p:tavLst>
                                    </p:anim>
                                    <p:anim calcmode="lin" valueType="num">
                                      <p:cBhvr>
                                        <p:cTn id="88" dur="100" fill="hold"/>
                                        <p:tgtEl>
                                          <p:spTgt spid="130"/>
                                        </p:tgtEl>
                                        <p:attrNameLst>
                                          <p:attrName>ppt_h</p:attrName>
                                        </p:attrNameLst>
                                      </p:cBhvr>
                                      <p:tavLst>
                                        <p:tav tm="0">
                                          <p:val>
                                            <p:strVal val="4*#ppt_h"/>
                                          </p:val>
                                        </p:tav>
                                        <p:tav tm="100000">
                                          <p:val>
                                            <p:strVal val="#ppt_h"/>
                                          </p:val>
                                        </p:tav>
                                      </p:tavLst>
                                    </p:anim>
                                  </p:childTnLst>
                                </p:cTn>
                              </p:par>
                            </p:childTnLst>
                          </p:cTn>
                        </p:par>
                        <p:par>
                          <p:cTn id="89" fill="hold">
                            <p:stCondLst>
                              <p:cond delay="1700"/>
                            </p:stCondLst>
                            <p:childTnLst>
                              <p:par>
                                <p:cTn id="90" presetID="23" presetClass="entr" presetSubtype="32" fill="hold" grpId="18" nodeType="afterEffect">
                                  <p:stCondLst>
                                    <p:cond delay="0"/>
                                  </p:stCondLst>
                                  <p:iterate>
                                    <p:tmAbs val="0"/>
                                  </p:iterate>
                                  <p:childTnLst>
                                    <p:set>
                                      <p:cBhvr>
                                        <p:cTn id="91" fill="hold"/>
                                        <p:tgtEl>
                                          <p:spTgt spid="131"/>
                                        </p:tgtEl>
                                        <p:attrNameLst>
                                          <p:attrName>style.visibility</p:attrName>
                                        </p:attrNameLst>
                                      </p:cBhvr>
                                      <p:to>
                                        <p:strVal val="visible"/>
                                      </p:to>
                                    </p:set>
                                    <p:anim calcmode="lin" valueType="num">
                                      <p:cBhvr>
                                        <p:cTn id="92" dur="100" fill="hold"/>
                                        <p:tgtEl>
                                          <p:spTgt spid="131"/>
                                        </p:tgtEl>
                                        <p:attrNameLst>
                                          <p:attrName>ppt_w</p:attrName>
                                        </p:attrNameLst>
                                      </p:cBhvr>
                                      <p:tavLst>
                                        <p:tav tm="0">
                                          <p:val>
                                            <p:strVal val="4*#ppt_w"/>
                                          </p:val>
                                        </p:tav>
                                        <p:tav tm="100000">
                                          <p:val>
                                            <p:strVal val="#ppt_w"/>
                                          </p:val>
                                        </p:tav>
                                      </p:tavLst>
                                    </p:anim>
                                    <p:anim calcmode="lin" valueType="num">
                                      <p:cBhvr>
                                        <p:cTn id="93" dur="100" fill="hold"/>
                                        <p:tgtEl>
                                          <p:spTgt spid="131"/>
                                        </p:tgtEl>
                                        <p:attrNameLst>
                                          <p:attrName>ppt_h</p:attrName>
                                        </p:attrNameLst>
                                      </p:cBhvr>
                                      <p:tavLst>
                                        <p:tav tm="0">
                                          <p:val>
                                            <p:strVal val="4*#ppt_h"/>
                                          </p:val>
                                        </p:tav>
                                        <p:tav tm="100000">
                                          <p:val>
                                            <p:strVal val="#ppt_h"/>
                                          </p:val>
                                        </p:tav>
                                      </p:tavLst>
                                    </p:anim>
                                  </p:childTnLst>
                                </p:cTn>
                              </p:par>
                            </p:childTnLst>
                          </p:cTn>
                        </p:par>
                        <p:par>
                          <p:cTn id="94" fill="hold">
                            <p:stCondLst>
                              <p:cond delay="1800"/>
                            </p:stCondLst>
                            <p:childTnLst>
                              <p:par>
                                <p:cTn id="95" presetID="23" presetClass="entr" presetSubtype="32" fill="hold" grpId="19" nodeType="afterEffect">
                                  <p:stCondLst>
                                    <p:cond delay="0"/>
                                  </p:stCondLst>
                                  <p:iterate>
                                    <p:tmAbs val="0"/>
                                  </p:iterate>
                                  <p:childTnLst>
                                    <p:set>
                                      <p:cBhvr>
                                        <p:cTn id="96" fill="hold"/>
                                        <p:tgtEl>
                                          <p:spTgt spid="132"/>
                                        </p:tgtEl>
                                        <p:attrNameLst>
                                          <p:attrName>style.visibility</p:attrName>
                                        </p:attrNameLst>
                                      </p:cBhvr>
                                      <p:to>
                                        <p:strVal val="visible"/>
                                      </p:to>
                                    </p:set>
                                    <p:anim calcmode="lin" valueType="num">
                                      <p:cBhvr>
                                        <p:cTn id="97" dur="100" fill="hold"/>
                                        <p:tgtEl>
                                          <p:spTgt spid="132"/>
                                        </p:tgtEl>
                                        <p:attrNameLst>
                                          <p:attrName>ppt_w</p:attrName>
                                        </p:attrNameLst>
                                      </p:cBhvr>
                                      <p:tavLst>
                                        <p:tav tm="0">
                                          <p:val>
                                            <p:strVal val="4*#ppt_w"/>
                                          </p:val>
                                        </p:tav>
                                        <p:tav tm="100000">
                                          <p:val>
                                            <p:strVal val="#ppt_w"/>
                                          </p:val>
                                        </p:tav>
                                      </p:tavLst>
                                    </p:anim>
                                    <p:anim calcmode="lin" valueType="num">
                                      <p:cBhvr>
                                        <p:cTn id="98" dur="100" fill="hold"/>
                                        <p:tgtEl>
                                          <p:spTgt spid="132"/>
                                        </p:tgtEl>
                                        <p:attrNameLst>
                                          <p:attrName>ppt_h</p:attrName>
                                        </p:attrNameLst>
                                      </p:cBhvr>
                                      <p:tavLst>
                                        <p:tav tm="0">
                                          <p:val>
                                            <p:strVal val="4*#ppt_h"/>
                                          </p:val>
                                        </p:tav>
                                        <p:tav tm="100000">
                                          <p:val>
                                            <p:strVal val="#ppt_h"/>
                                          </p:val>
                                        </p:tav>
                                      </p:tavLst>
                                    </p:anim>
                                  </p:childTnLst>
                                </p:cTn>
                              </p:par>
                            </p:childTnLst>
                          </p:cTn>
                        </p:par>
                        <p:par>
                          <p:cTn id="99" fill="hold">
                            <p:stCondLst>
                              <p:cond delay="1900"/>
                            </p:stCondLst>
                            <p:childTnLst>
                              <p:par>
                                <p:cTn id="100" presetID="23" presetClass="entr" presetSubtype="32" fill="hold" grpId="20" nodeType="afterEffect">
                                  <p:stCondLst>
                                    <p:cond delay="0"/>
                                  </p:stCondLst>
                                  <p:iterate>
                                    <p:tmAbs val="0"/>
                                  </p:iterate>
                                  <p:childTnLst>
                                    <p:set>
                                      <p:cBhvr>
                                        <p:cTn id="101" fill="hold"/>
                                        <p:tgtEl>
                                          <p:spTgt spid="133"/>
                                        </p:tgtEl>
                                        <p:attrNameLst>
                                          <p:attrName>style.visibility</p:attrName>
                                        </p:attrNameLst>
                                      </p:cBhvr>
                                      <p:to>
                                        <p:strVal val="visible"/>
                                      </p:to>
                                    </p:set>
                                    <p:anim calcmode="lin" valueType="num">
                                      <p:cBhvr>
                                        <p:cTn id="102" dur="100" fill="hold"/>
                                        <p:tgtEl>
                                          <p:spTgt spid="133"/>
                                        </p:tgtEl>
                                        <p:attrNameLst>
                                          <p:attrName>ppt_w</p:attrName>
                                        </p:attrNameLst>
                                      </p:cBhvr>
                                      <p:tavLst>
                                        <p:tav tm="0">
                                          <p:val>
                                            <p:strVal val="4*#ppt_w"/>
                                          </p:val>
                                        </p:tav>
                                        <p:tav tm="100000">
                                          <p:val>
                                            <p:strVal val="#ppt_w"/>
                                          </p:val>
                                        </p:tav>
                                      </p:tavLst>
                                    </p:anim>
                                    <p:anim calcmode="lin" valueType="num">
                                      <p:cBhvr>
                                        <p:cTn id="103" dur="100" fill="hold"/>
                                        <p:tgtEl>
                                          <p:spTgt spid="133"/>
                                        </p:tgtEl>
                                        <p:attrNameLst>
                                          <p:attrName>ppt_h</p:attrName>
                                        </p:attrNameLst>
                                      </p:cBhvr>
                                      <p:tavLst>
                                        <p:tav tm="0">
                                          <p:val>
                                            <p:strVal val="4*#ppt_h"/>
                                          </p:val>
                                        </p:tav>
                                        <p:tav tm="100000">
                                          <p:val>
                                            <p:strVal val="#ppt_h"/>
                                          </p:val>
                                        </p:tav>
                                      </p:tavLst>
                                    </p:anim>
                                  </p:childTnLst>
                                </p:cTn>
                              </p:par>
                            </p:childTnLst>
                          </p:cTn>
                        </p:par>
                        <p:par>
                          <p:cTn id="104" fill="hold">
                            <p:stCondLst>
                              <p:cond delay="2000"/>
                            </p:stCondLst>
                            <p:childTnLst>
                              <p:par>
                                <p:cTn id="105" presetID="23" presetClass="entr" presetSubtype="32" fill="hold" grpId="21" nodeType="afterEffect">
                                  <p:stCondLst>
                                    <p:cond delay="0"/>
                                  </p:stCondLst>
                                  <p:iterate>
                                    <p:tmAbs val="0"/>
                                  </p:iterate>
                                  <p:childTnLst>
                                    <p:set>
                                      <p:cBhvr>
                                        <p:cTn id="106" fill="hold"/>
                                        <p:tgtEl>
                                          <p:spTgt spid="134"/>
                                        </p:tgtEl>
                                        <p:attrNameLst>
                                          <p:attrName>style.visibility</p:attrName>
                                        </p:attrNameLst>
                                      </p:cBhvr>
                                      <p:to>
                                        <p:strVal val="visible"/>
                                      </p:to>
                                    </p:set>
                                    <p:anim calcmode="lin" valueType="num">
                                      <p:cBhvr>
                                        <p:cTn id="107" dur="100" fill="hold"/>
                                        <p:tgtEl>
                                          <p:spTgt spid="134"/>
                                        </p:tgtEl>
                                        <p:attrNameLst>
                                          <p:attrName>ppt_w</p:attrName>
                                        </p:attrNameLst>
                                      </p:cBhvr>
                                      <p:tavLst>
                                        <p:tav tm="0">
                                          <p:val>
                                            <p:strVal val="4*#ppt_w"/>
                                          </p:val>
                                        </p:tav>
                                        <p:tav tm="100000">
                                          <p:val>
                                            <p:strVal val="#ppt_w"/>
                                          </p:val>
                                        </p:tav>
                                      </p:tavLst>
                                    </p:anim>
                                    <p:anim calcmode="lin" valueType="num">
                                      <p:cBhvr>
                                        <p:cTn id="108" dur="100" fill="hold"/>
                                        <p:tgtEl>
                                          <p:spTgt spid="134"/>
                                        </p:tgtEl>
                                        <p:attrNameLst>
                                          <p:attrName>ppt_h</p:attrName>
                                        </p:attrNameLst>
                                      </p:cBhvr>
                                      <p:tavLst>
                                        <p:tav tm="0">
                                          <p:val>
                                            <p:strVal val="4*#ppt_h"/>
                                          </p:val>
                                        </p:tav>
                                        <p:tav tm="100000">
                                          <p:val>
                                            <p:strVal val="#ppt_h"/>
                                          </p:val>
                                        </p:tav>
                                      </p:tavLst>
                                    </p:anim>
                                  </p:childTnLst>
                                </p:cTn>
                              </p:par>
                            </p:childTnLst>
                          </p:cTn>
                        </p:par>
                        <p:par>
                          <p:cTn id="109" fill="hold">
                            <p:stCondLst>
                              <p:cond delay="2100"/>
                            </p:stCondLst>
                            <p:childTnLst>
                              <p:par>
                                <p:cTn id="110" presetID="23" presetClass="entr" presetSubtype="32" fill="hold" grpId="22" nodeType="afterEffect">
                                  <p:stCondLst>
                                    <p:cond delay="0"/>
                                  </p:stCondLst>
                                  <p:iterate>
                                    <p:tmAbs val="0"/>
                                  </p:iterate>
                                  <p:childTnLst>
                                    <p:set>
                                      <p:cBhvr>
                                        <p:cTn id="111" fill="hold"/>
                                        <p:tgtEl>
                                          <p:spTgt spid="135"/>
                                        </p:tgtEl>
                                        <p:attrNameLst>
                                          <p:attrName>style.visibility</p:attrName>
                                        </p:attrNameLst>
                                      </p:cBhvr>
                                      <p:to>
                                        <p:strVal val="visible"/>
                                      </p:to>
                                    </p:set>
                                    <p:anim calcmode="lin" valueType="num">
                                      <p:cBhvr>
                                        <p:cTn id="112" dur="100" fill="hold"/>
                                        <p:tgtEl>
                                          <p:spTgt spid="135"/>
                                        </p:tgtEl>
                                        <p:attrNameLst>
                                          <p:attrName>ppt_w</p:attrName>
                                        </p:attrNameLst>
                                      </p:cBhvr>
                                      <p:tavLst>
                                        <p:tav tm="0">
                                          <p:val>
                                            <p:strVal val="4*#ppt_w"/>
                                          </p:val>
                                        </p:tav>
                                        <p:tav tm="100000">
                                          <p:val>
                                            <p:strVal val="#ppt_w"/>
                                          </p:val>
                                        </p:tav>
                                      </p:tavLst>
                                    </p:anim>
                                    <p:anim calcmode="lin" valueType="num">
                                      <p:cBhvr>
                                        <p:cTn id="113" dur="100" fill="hold"/>
                                        <p:tgtEl>
                                          <p:spTgt spid="135"/>
                                        </p:tgtEl>
                                        <p:attrNameLst>
                                          <p:attrName>ppt_h</p:attrName>
                                        </p:attrNameLst>
                                      </p:cBhvr>
                                      <p:tavLst>
                                        <p:tav tm="0">
                                          <p:val>
                                            <p:strVal val="4*#ppt_h"/>
                                          </p:val>
                                        </p:tav>
                                        <p:tav tm="100000">
                                          <p:val>
                                            <p:strVal val="#ppt_h"/>
                                          </p:val>
                                        </p:tav>
                                      </p:tavLst>
                                    </p:anim>
                                  </p:childTnLst>
                                </p:cTn>
                              </p:par>
                            </p:childTnLst>
                          </p:cTn>
                        </p:par>
                        <p:par>
                          <p:cTn id="114" fill="hold">
                            <p:stCondLst>
                              <p:cond delay="2200"/>
                            </p:stCondLst>
                            <p:childTnLst>
                              <p:par>
                                <p:cTn id="115" presetID="23" presetClass="entr" presetSubtype="32" fill="hold" grpId="23" nodeType="afterEffect">
                                  <p:stCondLst>
                                    <p:cond delay="0"/>
                                  </p:stCondLst>
                                  <p:iterate>
                                    <p:tmAbs val="0"/>
                                  </p:iterate>
                                  <p:childTnLst>
                                    <p:set>
                                      <p:cBhvr>
                                        <p:cTn id="116" fill="hold"/>
                                        <p:tgtEl>
                                          <p:spTgt spid="136"/>
                                        </p:tgtEl>
                                        <p:attrNameLst>
                                          <p:attrName>style.visibility</p:attrName>
                                        </p:attrNameLst>
                                      </p:cBhvr>
                                      <p:to>
                                        <p:strVal val="visible"/>
                                      </p:to>
                                    </p:set>
                                    <p:anim calcmode="lin" valueType="num">
                                      <p:cBhvr>
                                        <p:cTn id="117" dur="100" fill="hold"/>
                                        <p:tgtEl>
                                          <p:spTgt spid="136"/>
                                        </p:tgtEl>
                                        <p:attrNameLst>
                                          <p:attrName>ppt_w</p:attrName>
                                        </p:attrNameLst>
                                      </p:cBhvr>
                                      <p:tavLst>
                                        <p:tav tm="0">
                                          <p:val>
                                            <p:strVal val="4*#ppt_w"/>
                                          </p:val>
                                        </p:tav>
                                        <p:tav tm="100000">
                                          <p:val>
                                            <p:strVal val="#ppt_w"/>
                                          </p:val>
                                        </p:tav>
                                      </p:tavLst>
                                    </p:anim>
                                    <p:anim calcmode="lin" valueType="num">
                                      <p:cBhvr>
                                        <p:cTn id="118" dur="100" fill="hold"/>
                                        <p:tgtEl>
                                          <p:spTgt spid="136"/>
                                        </p:tgtEl>
                                        <p:attrNameLst>
                                          <p:attrName>ppt_h</p:attrName>
                                        </p:attrNameLst>
                                      </p:cBhvr>
                                      <p:tavLst>
                                        <p:tav tm="0">
                                          <p:val>
                                            <p:strVal val="4*#ppt_h"/>
                                          </p:val>
                                        </p:tav>
                                        <p:tav tm="100000">
                                          <p:val>
                                            <p:strVal val="#ppt_h"/>
                                          </p:val>
                                        </p:tav>
                                      </p:tavLst>
                                    </p:anim>
                                  </p:childTnLst>
                                </p:cTn>
                              </p:par>
                            </p:childTnLst>
                          </p:cTn>
                        </p:par>
                        <p:par>
                          <p:cTn id="119" fill="hold">
                            <p:stCondLst>
                              <p:cond delay="2300"/>
                            </p:stCondLst>
                            <p:childTnLst>
                              <p:par>
                                <p:cTn id="120" presetID="23" presetClass="entr" presetSubtype="32" fill="hold" grpId="24" nodeType="afterEffect">
                                  <p:stCondLst>
                                    <p:cond delay="0"/>
                                  </p:stCondLst>
                                  <p:iterate>
                                    <p:tmAbs val="0"/>
                                  </p:iterate>
                                  <p:childTnLst>
                                    <p:set>
                                      <p:cBhvr>
                                        <p:cTn id="121" fill="hold"/>
                                        <p:tgtEl>
                                          <p:spTgt spid="137"/>
                                        </p:tgtEl>
                                        <p:attrNameLst>
                                          <p:attrName>style.visibility</p:attrName>
                                        </p:attrNameLst>
                                      </p:cBhvr>
                                      <p:to>
                                        <p:strVal val="visible"/>
                                      </p:to>
                                    </p:set>
                                    <p:anim calcmode="lin" valueType="num">
                                      <p:cBhvr>
                                        <p:cTn id="122" dur="100" fill="hold"/>
                                        <p:tgtEl>
                                          <p:spTgt spid="137"/>
                                        </p:tgtEl>
                                        <p:attrNameLst>
                                          <p:attrName>ppt_w</p:attrName>
                                        </p:attrNameLst>
                                      </p:cBhvr>
                                      <p:tavLst>
                                        <p:tav tm="0">
                                          <p:val>
                                            <p:strVal val="4*#ppt_w"/>
                                          </p:val>
                                        </p:tav>
                                        <p:tav tm="100000">
                                          <p:val>
                                            <p:strVal val="#ppt_w"/>
                                          </p:val>
                                        </p:tav>
                                      </p:tavLst>
                                    </p:anim>
                                    <p:anim calcmode="lin" valueType="num">
                                      <p:cBhvr>
                                        <p:cTn id="123" dur="100" fill="hold"/>
                                        <p:tgtEl>
                                          <p:spTgt spid="137"/>
                                        </p:tgtEl>
                                        <p:attrNameLst>
                                          <p:attrName>ppt_h</p:attrName>
                                        </p:attrNameLst>
                                      </p:cBhvr>
                                      <p:tavLst>
                                        <p:tav tm="0">
                                          <p:val>
                                            <p:strVal val="4*#ppt_h"/>
                                          </p:val>
                                        </p:tav>
                                        <p:tav tm="100000">
                                          <p:val>
                                            <p:strVal val="#ppt_h"/>
                                          </p:val>
                                        </p:tav>
                                      </p:tavLst>
                                    </p:anim>
                                  </p:childTnLst>
                                </p:cTn>
                              </p:par>
                            </p:childTnLst>
                          </p:cTn>
                        </p:par>
                        <p:par>
                          <p:cTn id="124" fill="hold">
                            <p:stCondLst>
                              <p:cond delay="2400"/>
                            </p:stCondLst>
                            <p:childTnLst>
                              <p:par>
                                <p:cTn id="125" presetID="23" presetClass="entr" presetSubtype="32" fill="hold" grpId="25" nodeType="afterEffect">
                                  <p:stCondLst>
                                    <p:cond delay="0"/>
                                  </p:stCondLst>
                                  <p:iterate>
                                    <p:tmAbs val="0"/>
                                  </p:iterate>
                                  <p:childTnLst>
                                    <p:set>
                                      <p:cBhvr>
                                        <p:cTn id="126" fill="hold"/>
                                        <p:tgtEl>
                                          <p:spTgt spid="138"/>
                                        </p:tgtEl>
                                        <p:attrNameLst>
                                          <p:attrName>style.visibility</p:attrName>
                                        </p:attrNameLst>
                                      </p:cBhvr>
                                      <p:to>
                                        <p:strVal val="visible"/>
                                      </p:to>
                                    </p:set>
                                    <p:anim calcmode="lin" valueType="num">
                                      <p:cBhvr>
                                        <p:cTn id="127" dur="100" fill="hold"/>
                                        <p:tgtEl>
                                          <p:spTgt spid="138"/>
                                        </p:tgtEl>
                                        <p:attrNameLst>
                                          <p:attrName>ppt_w</p:attrName>
                                        </p:attrNameLst>
                                      </p:cBhvr>
                                      <p:tavLst>
                                        <p:tav tm="0">
                                          <p:val>
                                            <p:strVal val="4*#ppt_w"/>
                                          </p:val>
                                        </p:tav>
                                        <p:tav tm="100000">
                                          <p:val>
                                            <p:strVal val="#ppt_w"/>
                                          </p:val>
                                        </p:tav>
                                      </p:tavLst>
                                    </p:anim>
                                    <p:anim calcmode="lin" valueType="num">
                                      <p:cBhvr>
                                        <p:cTn id="128" dur="100" fill="hold"/>
                                        <p:tgtEl>
                                          <p:spTgt spid="138"/>
                                        </p:tgtEl>
                                        <p:attrNameLst>
                                          <p:attrName>ppt_h</p:attrName>
                                        </p:attrNameLst>
                                      </p:cBhvr>
                                      <p:tavLst>
                                        <p:tav tm="0">
                                          <p:val>
                                            <p:strVal val="4*#ppt_h"/>
                                          </p:val>
                                        </p:tav>
                                        <p:tav tm="100000">
                                          <p:val>
                                            <p:strVal val="#ppt_h"/>
                                          </p:val>
                                        </p:tav>
                                      </p:tavLst>
                                    </p:anim>
                                  </p:childTnLst>
                                </p:cTn>
                              </p:par>
                            </p:childTnLst>
                          </p:cTn>
                        </p:par>
                        <p:par>
                          <p:cTn id="129" fill="hold">
                            <p:stCondLst>
                              <p:cond delay="2500"/>
                            </p:stCondLst>
                            <p:childTnLst>
                              <p:par>
                                <p:cTn id="130" presetID="23" presetClass="entr" presetSubtype="32" fill="hold" grpId="26" nodeType="afterEffect">
                                  <p:stCondLst>
                                    <p:cond delay="0"/>
                                  </p:stCondLst>
                                  <p:iterate>
                                    <p:tmAbs val="0"/>
                                  </p:iterate>
                                  <p:childTnLst>
                                    <p:set>
                                      <p:cBhvr>
                                        <p:cTn id="131" fill="hold"/>
                                        <p:tgtEl>
                                          <p:spTgt spid="139"/>
                                        </p:tgtEl>
                                        <p:attrNameLst>
                                          <p:attrName>style.visibility</p:attrName>
                                        </p:attrNameLst>
                                      </p:cBhvr>
                                      <p:to>
                                        <p:strVal val="visible"/>
                                      </p:to>
                                    </p:set>
                                    <p:anim calcmode="lin" valueType="num">
                                      <p:cBhvr>
                                        <p:cTn id="132" dur="100" fill="hold"/>
                                        <p:tgtEl>
                                          <p:spTgt spid="139"/>
                                        </p:tgtEl>
                                        <p:attrNameLst>
                                          <p:attrName>ppt_w</p:attrName>
                                        </p:attrNameLst>
                                      </p:cBhvr>
                                      <p:tavLst>
                                        <p:tav tm="0">
                                          <p:val>
                                            <p:strVal val="4*#ppt_w"/>
                                          </p:val>
                                        </p:tav>
                                        <p:tav tm="100000">
                                          <p:val>
                                            <p:strVal val="#ppt_w"/>
                                          </p:val>
                                        </p:tav>
                                      </p:tavLst>
                                    </p:anim>
                                    <p:anim calcmode="lin" valueType="num">
                                      <p:cBhvr>
                                        <p:cTn id="133" dur="100" fill="hold"/>
                                        <p:tgtEl>
                                          <p:spTgt spid="139"/>
                                        </p:tgtEl>
                                        <p:attrNameLst>
                                          <p:attrName>ppt_h</p:attrName>
                                        </p:attrNameLst>
                                      </p:cBhvr>
                                      <p:tavLst>
                                        <p:tav tm="0">
                                          <p:val>
                                            <p:strVal val="4*#ppt_h"/>
                                          </p:val>
                                        </p:tav>
                                        <p:tav tm="100000">
                                          <p:val>
                                            <p:strVal val="#ppt_h"/>
                                          </p:val>
                                        </p:tav>
                                      </p:tavLst>
                                    </p:anim>
                                  </p:childTnLst>
                                </p:cTn>
                              </p:par>
                            </p:childTnLst>
                          </p:cTn>
                        </p:par>
                        <p:par>
                          <p:cTn id="134" fill="hold">
                            <p:stCondLst>
                              <p:cond delay="2600"/>
                            </p:stCondLst>
                            <p:childTnLst>
                              <p:par>
                                <p:cTn id="135" presetID="23" presetClass="entr" presetSubtype="32" fill="hold" grpId="27" nodeType="afterEffect">
                                  <p:stCondLst>
                                    <p:cond delay="0"/>
                                  </p:stCondLst>
                                  <p:iterate>
                                    <p:tmAbs val="0"/>
                                  </p:iterate>
                                  <p:childTnLst>
                                    <p:set>
                                      <p:cBhvr>
                                        <p:cTn id="136" fill="hold"/>
                                        <p:tgtEl>
                                          <p:spTgt spid="140"/>
                                        </p:tgtEl>
                                        <p:attrNameLst>
                                          <p:attrName>style.visibility</p:attrName>
                                        </p:attrNameLst>
                                      </p:cBhvr>
                                      <p:to>
                                        <p:strVal val="visible"/>
                                      </p:to>
                                    </p:set>
                                    <p:anim calcmode="lin" valueType="num">
                                      <p:cBhvr>
                                        <p:cTn id="137" dur="100" fill="hold"/>
                                        <p:tgtEl>
                                          <p:spTgt spid="140"/>
                                        </p:tgtEl>
                                        <p:attrNameLst>
                                          <p:attrName>ppt_w</p:attrName>
                                        </p:attrNameLst>
                                      </p:cBhvr>
                                      <p:tavLst>
                                        <p:tav tm="0">
                                          <p:val>
                                            <p:strVal val="4*#ppt_w"/>
                                          </p:val>
                                        </p:tav>
                                        <p:tav tm="100000">
                                          <p:val>
                                            <p:strVal val="#ppt_w"/>
                                          </p:val>
                                        </p:tav>
                                      </p:tavLst>
                                    </p:anim>
                                    <p:anim calcmode="lin" valueType="num">
                                      <p:cBhvr>
                                        <p:cTn id="138" dur="100" fill="hold"/>
                                        <p:tgtEl>
                                          <p:spTgt spid="140"/>
                                        </p:tgtEl>
                                        <p:attrNameLst>
                                          <p:attrName>ppt_h</p:attrName>
                                        </p:attrNameLst>
                                      </p:cBhvr>
                                      <p:tavLst>
                                        <p:tav tm="0">
                                          <p:val>
                                            <p:strVal val="4*#ppt_h"/>
                                          </p:val>
                                        </p:tav>
                                        <p:tav tm="100000">
                                          <p:val>
                                            <p:strVal val="#ppt_h"/>
                                          </p:val>
                                        </p:tav>
                                      </p:tavLst>
                                    </p:anim>
                                  </p:childTnLst>
                                </p:cTn>
                              </p:par>
                            </p:childTnLst>
                          </p:cTn>
                        </p:par>
                        <p:par>
                          <p:cTn id="139" fill="hold">
                            <p:stCondLst>
                              <p:cond delay="2700"/>
                            </p:stCondLst>
                            <p:childTnLst>
                              <p:par>
                                <p:cTn id="140" presetID="23" presetClass="entr" presetSubtype="32" fill="hold" grpId="28" nodeType="afterEffect">
                                  <p:stCondLst>
                                    <p:cond delay="0"/>
                                  </p:stCondLst>
                                  <p:iterate>
                                    <p:tmAbs val="0"/>
                                  </p:iterate>
                                  <p:childTnLst>
                                    <p:set>
                                      <p:cBhvr>
                                        <p:cTn id="141" fill="hold"/>
                                        <p:tgtEl>
                                          <p:spTgt spid="141"/>
                                        </p:tgtEl>
                                        <p:attrNameLst>
                                          <p:attrName>style.visibility</p:attrName>
                                        </p:attrNameLst>
                                      </p:cBhvr>
                                      <p:to>
                                        <p:strVal val="visible"/>
                                      </p:to>
                                    </p:set>
                                    <p:anim calcmode="lin" valueType="num">
                                      <p:cBhvr>
                                        <p:cTn id="142" dur="100" fill="hold"/>
                                        <p:tgtEl>
                                          <p:spTgt spid="141"/>
                                        </p:tgtEl>
                                        <p:attrNameLst>
                                          <p:attrName>ppt_w</p:attrName>
                                        </p:attrNameLst>
                                      </p:cBhvr>
                                      <p:tavLst>
                                        <p:tav tm="0">
                                          <p:val>
                                            <p:strVal val="4*#ppt_w"/>
                                          </p:val>
                                        </p:tav>
                                        <p:tav tm="100000">
                                          <p:val>
                                            <p:strVal val="#ppt_w"/>
                                          </p:val>
                                        </p:tav>
                                      </p:tavLst>
                                    </p:anim>
                                    <p:anim calcmode="lin" valueType="num">
                                      <p:cBhvr>
                                        <p:cTn id="143" dur="100" fill="hold"/>
                                        <p:tgtEl>
                                          <p:spTgt spid="141"/>
                                        </p:tgtEl>
                                        <p:attrNameLst>
                                          <p:attrName>ppt_h</p:attrName>
                                        </p:attrNameLst>
                                      </p:cBhvr>
                                      <p:tavLst>
                                        <p:tav tm="0">
                                          <p:val>
                                            <p:strVal val="4*#ppt_h"/>
                                          </p:val>
                                        </p:tav>
                                        <p:tav tm="100000">
                                          <p:val>
                                            <p:strVal val="#ppt_h"/>
                                          </p:val>
                                        </p:tav>
                                      </p:tavLst>
                                    </p:anim>
                                  </p:childTnLst>
                                </p:cTn>
                              </p:par>
                            </p:childTnLst>
                          </p:cTn>
                        </p:par>
                        <p:par>
                          <p:cTn id="144" fill="hold">
                            <p:stCondLst>
                              <p:cond delay="2800"/>
                            </p:stCondLst>
                            <p:childTnLst>
                              <p:par>
                                <p:cTn id="145" presetID="23" presetClass="entr" presetSubtype="32" fill="hold" grpId="29" nodeType="afterEffect">
                                  <p:stCondLst>
                                    <p:cond delay="0"/>
                                  </p:stCondLst>
                                  <p:iterate>
                                    <p:tmAbs val="0"/>
                                  </p:iterate>
                                  <p:childTnLst>
                                    <p:set>
                                      <p:cBhvr>
                                        <p:cTn id="146" fill="hold"/>
                                        <p:tgtEl>
                                          <p:spTgt spid="142"/>
                                        </p:tgtEl>
                                        <p:attrNameLst>
                                          <p:attrName>style.visibility</p:attrName>
                                        </p:attrNameLst>
                                      </p:cBhvr>
                                      <p:to>
                                        <p:strVal val="visible"/>
                                      </p:to>
                                    </p:set>
                                    <p:anim calcmode="lin" valueType="num">
                                      <p:cBhvr>
                                        <p:cTn id="147" dur="100" fill="hold"/>
                                        <p:tgtEl>
                                          <p:spTgt spid="142"/>
                                        </p:tgtEl>
                                        <p:attrNameLst>
                                          <p:attrName>ppt_w</p:attrName>
                                        </p:attrNameLst>
                                      </p:cBhvr>
                                      <p:tavLst>
                                        <p:tav tm="0">
                                          <p:val>
                                            <p:strVal val="4*#ppt_w"/>
                                          </p:val>
                                        </p:tav>
                                        <p:tav tm="100000">
                                          <p:val>
                                            <p:strVal val="#ppt_w"/>
                                          </p:val>
                                        </p:tav>
                                      </p:tavLst>
                                    </p:anim>
                                    <p:anim calcmode="lin" valueType="num">
                                      <p:cBhvr>
                                        <p:cTn id="148" dur="100" fill="hold"/>
                                        <p:tgtEl>
                                          <p:spTgt spid="142"/>
                                        </p:tgtEl>
                                        <p:attrNameLst>
                                          <p:attrName>ppt_h</p:attrName>
                                        </p:attrNameLst>
                                      </p:cBhvr>
                                      <p:tavLst>
                                        <p:tav tm="0">
                                          <p:val>
                                            <p:strVal val="4*#ppt_h"/>
                                          </p:val>
                                        </p:tav>
                                        <p:tav tm="100000">
                                          <p:val>
                                            <p:strVal val="#ppt_h"/>
                                          </p:val>
                                        </p:tav>
                                      </p:tavLst>
                                    </p:anim>
                                  </p:childTnLst>
                                </p:cTn>
                              </p:par>
                            </p:childTnLst>
                          </p:cTn>
                        </p:par>
                        <p:par>
                          <p:cTn id="149" fill="hold">
                            <p:stCondLst>
                              <p:cond delay="2900"/>
                            </p:stCondLst>
                            <p:childTnLst>
                              <p:par>
                                <p:cTn id="150" presetID="23" presetClass="entr" presetSubtype="32" fill="hold" grpId="30" nodeType="afterEffect">
                                  <p:stCondLst>
                                    <p:cond delay="0"/>
                                  </p:stCondLst>
                                  <p:iterate>
                                    <p:tmAbs val="0"/>
                                  </p:iterate>
                                  <p:childTnLst>
                                    <p:set>
                                      <p:cBhvr>
                                        <p:cTn id="151" fill="hold"/>
                                        <p:tgtEl>
                                          <p:spTgt spid="143"/>
                                        </p:tgtEl>
                                        <p:attrNameLst>
                                          <p:attrName>style.visibility</p:attrName>
                                        </p:attrNameLst>
                                      </p:cBhvr>
                                      <p:to>
                                        <p:strVal val="visible"/>
                                      </p:to>
                                    </p:set>
                                    <p:anim calcmode="lin" valueType="num">
                                      <p:cBhvr>
                                        <p:cTn id="152" dur="100" fill="hold"/>
                                        <p:tgtEl>
                                          <p:spTgt spid="143"/>
                                        </p:tgtEl>
                                        <p:attrNameLst>
                                          <p:attrName>ppt_w</p:attrName>
                                        </p:attrNameLst>
                                      </p:cBhvr>
                                      <p:tavLst>
                                        <p:tav tm="0">
                                          <p:val>
                                            <p:strVal val="4*#ppt_w"/>
                                          </p:val>
                                        </p:tav>
                                        <p:tav tm="100000">
                                          <p:val>
                                            <p:strVal val="#ppt_w"/>
                                          </p:val>
                                        </p:tav>
                                      </p:tavLst>
                                    </p:anim>
                                    <p:anim calcmode="lin" valueType="num">
                                      <p:cBhvr>
                                        <p:cTn id="153" dur="100" fill="hold"/>
                                        <p:tgtEl>
                                          <p:spTgt spid="143"/>
                                        </p:tgtEl>
                                        <p:attrNameLst>
                                          <p:attrName>ppt_h</p:attrName>
                                        </p:attrNameLst>
                                      </p:cBhvr>
                                      <p:tavLst>
                                        <p:tav tm="0">
                                          <p:val>
                                            <p:strVal val="4*#ppt_h"/>
                                          </p:val>
                                        </p:tav>
                                        <p:tav tm="100000">
                                          <p:val>
                                            <p:strVal val="#ppt_h"/>
                                          </p:val>
                                        </p:tav>
                                      </p:tavLst>
                                    </p:anim>
                                  </p:childTnLst>
                                </p:cTn>
                              </p:par>
                            </p:childTnLst>
                          </p:cTn>
                        </p:par>
                        <p:par>
                          <p:cTn id="154" fill="hold">
                            <p:stCondLst>
                              <p:cond delay="3000"/>
                            </p:stCondLst>
                            <p:childTnLst>
                              <p:par>
                                <p:cTn id="155" presetID="23" presetClass="entr" presetSubtype="32" fill="hold" grpId="31" nodeType="afterEffect">
                                  <p:stCondLst>
                                    <p:cond delay="0"/>
                                  </p:stCondLst>
                                  <p:iterate>
                                    <p:tmAbs val="0"/>
                                  </p:iterate>
                                  <p:childTnLst>
                                    <p:set>
                                      <p:cBhvr>
                                        <p:cTn id="156" fill="hold"/>
                                        <p:tgtEl>
                                          <p:spTgt spid="144"/>
                                        </p:tgtEl>
                                        <p:attrNameLst>
                                          <p:attrName>style.visibility</p:attrName>
                                        </p:attrNameLst>
                                      </p:cBhvr>
                                      <p:to>
                                        <p:strVal val="visible"/>
                                      </p:to>
                                    </p:set>
                                    <p:anim calcmode="lin" valueType="num">
                                      <p:cBhvr>
                                        <p:cTn id="157" dur="100" fill="hold"/>
                                        <p:tgtEl>
                                          <p:spTgt spid="144"/>
                                        </p:tgtEl>
                                        <p:attrNameLst>
                                          <p:attrName>ppt_w</p:attrName>
                                        </p:attrNameLst>
                                      </p:cBhvr>
                                      <p:tavLst>
                                        <p:tav tm="0">
                                          <p:val>
                                            <p:strVal val="4*#ppt_w"/>
                                          </p:val>
                                        </p:tav>
                                        <p:tav tm="100000">
                                          <p:val>
                                            <p:strVal val="#ppt_w"/>
                                          </p:val>
                                        </p:tav>
                                      </p:tavLst>
                                    </p:anim>
                                    <p:anim calcmode="lin" valueType="num">
                                      <p:cBhvr>
                                        <p:cTn id="158" dur="100" fill="hold"/>
                                        <p:tgtEl>
                                          <p:spTgt spid="144"/>
                                        </p:tgtEl>
                                        <p:attrNameLst>
                                          <p:attrName>ppt_h</p:attrName>
                                        </p:attrNameLst>
                                      </p:cBhvr>
                                      <p:tavLst>
                                        <p:tav tm="0">
                                          <p:val>
                                            <p:strVal val="4*#ppt_h"/>
                                          </p:val>
                                        </p:tav>
                                        <p:tav tm="100000">
                                          <p:val>
                                            <p:strVal val="#ppt_h"/>
                                          </p:val>
                                        </p:tav>
                                      </p:tavLst>
                                    </p:anim>
                                  </p:childTnLst>
                                </p:cTn>
                              </p:par>
                            </p:childTnLst>
                          </p:cTn>
                        </p:par>
                        <p:par>
                          <p:cTn id="159" fill="hold">
                            <p:stCondLst>
                              <p:cond delay="3100"/>
                            </p:stCondLst>
                            <p:childTnLst>
                              <p:par>
                                <p:cTn id="160" presetID="23" presetClass="entr" presetSubtype="32" fill="hold" grpId="32" nodeType="afterEffect">
                                  <p:stCondLst>
                                    <p:cond delay="0"/>
                                  </p:stCondLst>
                                  <p:iterate>
                                    <p:tmAbs val="0"/>
                                  </p:iterate>
                                  <p:childTnLst>
                                    <p:set>
                                      <p:cBhvr>
                                        <p:cTn id="161" fill="hold"/>
                                        <p:tgtEl>
                                          <p:spTgt spid="145"/>
                                        </p:tgtEl>
                                        <p:attrNameLst>
                                          <p:attrName>style.visibility</p:attrName>
                                        </p:attrNameLst>
                                      </p:cBhvr>
                                      <p:to>
                                        <p:strVal val="visible"/>
                                      </p:to>
                                    </p:set>
                                    <p:anim calcmode="lin" valueType="num">
                                      <p:cBhvr>
                                        <p:cTn id="162" dur="100" fill="hold"/>
                                        <p:tgtEl>
                                          <p:spTgt spid="145"/>
                                        </p:tgtEl>
                                        <p:attrNameLst>
                                          <p:attrName>ppt_w</p:attrName>
                                        </p:attrNameLst>
                                      </p:cBhvr>
                                      <p:tavLst>
                                        <p:tav tm="0">
                                          <p:val>
                                            <p:strVal val="4*#ppt_w"/>
                                          </p:val>
                                        </p:tav>
                                        <p:tav tm="100000">
                                          <p:val>
                                            <p:strVal val="#ppt_w"/>
                                          </p:val>
                                        </p:tav>
                                      </p:tavLst>
                                    </p:anim>
                                    <p:anim calcmode="lin" valueType="num">
                                      <p:cBhvr>
                                        <p:cTn id="163" dur="100" fill="hold"/>
                                        <p:tgtEl>
                                          <p:spTgt spid="145"/>
                                        </p:tgtEl>
                                        <p:attrNameLst>
                                          <p:attrName>ppt_h</p:attrName>
                                        </p:attrNameLst>
                                      </p:cBhvr>
                                      <p:tavLst>
                                        <p:tav tm="0">
                                          <p:val>
                                            <p:strVal val="4*#ppt_h"/>
                                          </p:val>
                                        </p:tav>
                                        <p:tav tm="100000">
                                          <p:val>
                                            <p:strVal val="#ppt_h"/>
                                          </p:val>
                                        </p:tav>
                                      </p:tavLst>
                                    </p:anim>
                                  </p:childTnLst>
                                </p:cTn>
                              </p:par>
                            </p:childTnLst>
                          </p:cTn>
                        </p:par>
                        <p:par>
                          <p:cTn id="164" fill="hold">
                            <p:stCondLst>
                              <p:cond delay="3200"/>
                            </p:stCondLst>
                            <p:childTnLst>
                              <p:par>
                                <p:cTn id="165" presetID="23" presetClass="entr" presetSubtype="32" fill="hold" grpId="33" nodeType="afterEffect">
                                  <p:stCondLst>
                                    <p:cond delay="0"/>
                                  </p:stCondLst>
                                  <p:iterate>
                                    <p:tmAbs val="0"/>
                                  </p:iterate>
                                  <p:childTnLst>
                                    <p:set>
                                      <p:cBhvr>
                                        <p:cTn id="166" fill="hold"/>
                                        <p:tgtEl>
                                          <p:spTgt spid="146"/>
                                        </p:tgtEl>
                                        <p:attrNameLst>
                                          <p:attrName>style.visibility</p:attrName>
                                        </p:attrNameLst>
                                      </p:cBhvr>
                                      <p:to>
                                        <p:strVal val="visible"/>
                                      </p:to>
                                    </p:set>
                                    <p:anim calcmode="lin" valueType="num">
                                      <p:cBhvr>
                                        <p:cTn id="167" dur="100" fill="hold"/>
                                        <p:tgtEl>
                                          <p:spTgt spid="146"/>
                                        </p:tgtEl>
                                        <p:attrNameLst>
                                          <p:attrName>ppt_w</p:attrName>
                                        </p:attrNameLst>
                                      </p:cBhvr>
                                      <p:tavLst>
                                        <p:tav tm="0">
                                          <p:val>
                                            <p:strVal val="4*#ppt_w"/>
                                          </p:val>
                                        </p:tav>
                                        <p:tav tm="100000">
                                          <p:val>
                                            <p:strVal val="#ppt_w"/>
                                          </p:val>
                                        </p:tav>
                                      </p:tavLst>
                                    </p:anim>
                                    <p:anim calcmode="lin" valueType="num">
                                      <p:cBhvr>
                                        <p:cTn id="168" dur="100" fill="hold"/>
                                        <p:tgtEl>
                                          <p:spTgt spid="146"/>
                                        </p:tgtEl>
                                        <p:attrNameLst>
                                          <p:attrName>ppt_h</p:attrName>
                                        </p:attrNameLst>
                                      </p:cBhvr>
                                      <p:tavLst>
                                        <p:tav tm="0">
                                          <p:val>
                                            <p:strVal val="4*#ppt_h"/>
                                          </p:val>
                                        </p:tav>
                                        <p:tav tm="100000">
                                          <p:val>
                                            <p:strVal val="#ppt_h"/>
                                          </p:val>
                                        </p:tav>
                                      </p:tavLst>
                                    </p:anim>
                                  </p:childTnLst>
                                </p:cTn>
                              </p:par>
                            </p:childTnLst>
                          </p:cTn>
                        </p:par>
                        <p:par>
                          <p:cTn id="169" fill="hold">
                            <p:stCondLst>
                              <p:cond delay="3300"/>
                            </p:stCondLst>
                            <p:childTnLst>
                              <p:par>
                                <p:cTn id="170" presetID="23" presetClass="entr" presetSubtype="32" fill="hold" grpId="34" nodeType="afterEffect">
                                  <p:stCondLst>
                                    <p:cond delay="0"/>
                                  </p:stCondLst>
                                  <p:iterate>
                                    <p:tmAbs val="0"/>
                                  </p:iterate>
                                  <p:childTnLst>
                                    <p:set>
                                      <p:cBhvr>
                                        <p:cTn id="171" fill="hold"/>
                                        <p:tgtEl>
                                          <p:spTgt spid="147"/>
                                        </p:tgtEl>
                                        <p:attrNameLst>
                                          <p:attrName>style.visibility</p:attrName>
                                        </p:attrNameLst>
                                      </p:cBhvr>
                                      <p:to>
                                        <p:strVal val="visible"/>
                                      </p:to>
                                    </p:set>
                                    <p:anim calcmode="lin" valueType="num">
                                      <p:cBhvr>
                                        <p:cTn id="172" dur="100" fill="hold"/>
                                        <p:tgtEl>
                                          <p:spTgt spid="147"/>
                                        </p:tgtEl>
                                        <p:attrNameLst>
                                          <p:attrName>ppt_w</p:attrName>
                                        </p:attrNameLst>
                                      </p:cBhvr>
                                      <p:tavLst>
                                        <p:tav tm="0">
                                          <p:val>
                                            <p:strVal val="4*#ppt_w"/>
                                          </p:val>
                                        </p:tav>
                                        <p:tav tm="100000">
                                          <p:val>
                                            <p:strVal val="#ppt_w"/>
                                          </p:val>
                                        </p:tav>
                                      </p:tavLst>
                                    </p:anim>
                                    <p:anim calcmode="lin" valueType="num">
                                      <p:cBhvr>
                                        <p:cTn id="173" dur="100" fill="hold"/>
                                        <p:tgtEl>
                                          <p:spTgt spid="147"/>
                                        </p:tgtEl>
                                        <p:attrNameLst>
                                          <p:attrName>ppt_h</p:attrName>
                                        </p:attrNameLst>
                                      </p:cBhvr>
                                      <p:tavLst>
                                        <p:tav tm="0">
                                          <p:val>
                                            <p:strVal val="4*#ppt_h"/>
                                          </p:val>
                                        </p:tav>
                                        <p:tav tm="100000">
                                          <p:val>
                                            <p:strVal val="#ppt_h"/>
                                          </p:val>
                                        </p:tav>
                                      </p:tavLst>
                                    </p:anim>
                                  </p:childTnLst>
                                </p:cTn>
                              </p:par>
                            </p:childTnLst>
                          </p:cTn>
                        </p:par>
                        <p:par>
                          <p:cTn id="174" fill="hold">
                            <p:stCondLst>
                              <p:cond delay="3400"/>
                            </p:stCondLst>
                            <p:childTnLst>
                              <p:par>
                                <p:cTn id="175" presetID="23" presetClass="entr" presetSubtype="32" fill="hold" grpId="35" nodeType="afterEffect">
                                  <p:stCondLst>
                                    <p:cond delay="0"/>
                                  </p:stCondLst>
                                  <p:iterate>
                                    <p:tmAbs val="0"/>
                                  </p:iterate>
                                  <p:childTnLst>
                                    <p:set>
                                      <p:cBhvr>
                                        <p:cTn id="176" fill="hold"/>
                                        <p:tgtEl>
                                          <p:spTgt spid="148"/>
                                        </p:tgtEl>
                                        <p:attrNameLst>
                                          <p:attrName>style.visibility</p:attrName>
                                        </p:attrNameLst>
                                      </p:cBhvr>
                                      <p:to>
                                        <p:strVal val="visible"/>
                                      </p:to>
                                    </p:set>
                                    <p:anim calcmode="lin" valueType="num">
                                      <p:cBhvr>
                                        <p:cTn id="177" dur="100" fill="hold"/>
                                        <p:tgtEl>
                                          <p:spTgt spid="148"/>
                                        </p:tgtEl>
                                        <p:attrNameLst>
                                          <p:attrName>ppt_w</p:attrName>
                                        </p:attrNameLst>
                                      </p:cBhvr>
                                      <p:tavLst>
                                        <p:tav tm="0">
                                          <p:val>
                                            <p:strVal val="4*#ppt_w"/>
                                          </p:val>
                                        </p:tav>
                                        <p:tav tm="100000">
                                          <p:val>
                                            <p:strVal val="#ppt_w"/>
                                          </p:val>
                                        </p:tav>
                                      </p:tavLst>
                                    </p:anim>
                                    <p:anim calcmode="lin" valueType="num">
                                      <p:cBhvr>
                                        <p:cTn id="178" dur="100" fill="hold"/>
                                        <p:tgtEl>
                                          <p:spTgt spid="148"/>
                                        </p:tgtEl>
                                        <p:attrNameLst>
                                          <p:attrName>ppt_h</p:attrName>
                                        </p:attrNameLst>
                                      </p:cBhvr>
                                      <p:tavLst>
                                        <p:tav tm="0">
                                          <p:val>
                                            <p:strVal val="4*#ppt_h"/>
                                          </p:val>
                                        </p:tav>
                                        <p:tav tm="100000">
                                          <p:val>
                                            <p:strVal val="#ppt_h"/>
                                          </p:val>
                                        </p:tav>
                                      </p:tavLst>
                                    </p:anim>
                                  </p:childTnLst>
                                </p:cTn>
                              </p:par>
                            </p:childTnLst>
                          </p:cTn>
                        </p:par>
                        <p:par>
                          <p:cTn id="179" fill="hold">
                            <p:stCondLst>
                              <p:cond delay="3500"/>
                            </p:stCondLst>
                            <p:childTnLst>
                              <p:par>
                                <p:cTn id="180" presetID="23" presetClass="entr" presetSubtype="32" fill="hold" grpId="36" nodeType="afterEffect">
                                  <p:stCondLst>
                                    <p:cond delay="0"/>
                                  </p:stCondLst>
                                  <p:iterate>
                                    <p:tmAbs val="0"/>
                                  </p:iterate>
                                  <p:childTnLst>
                                    <p:set>
                                      <p:cBhvr>
                                        <p:cTn id="181" fill="hold"/>
                                        <p:tgtEl>
                                          <p:spTgt spid="149"/>
                                        </p:tgtEl>
                                        <p:attrNameLst>
                                          <p:attrName>style.visibility</p:attrName>
                                        </p:attrNameLst>
                                      </p:cBhvr>
                                      <p:to>
                                        <p:strVal val="visible"/>
                                      </p:to>
                                    </p:set>
                                    <p:anim calcmode="lin" valueType="num">
                                      <p:cBhvr>
                                        <p:cTn id="182" dur="100" fill="hold"/>
                                        <p:tgtEl>
                                          <p:spTgt spid="149"/>
                                        </p:tgtEl>
                                        <p:attrNameLst>
                                          <p:attrName>ppt_w</p:attrName>
                                        </p:attrNameLst>
                                      </p:cBhvr>
                                      <p:tavLst>
                                        <p:tav tm="0">
                                          <p:val>
                                            <p:strVal val="4*#ppt_w"/>
                                          </p:val>
                                        </p:tav>
                                        <p:tav tm="100000">
                                          <p:val>
                                            <p:strVal val="#ppt_w"/>
                                          </p:val>
                                        </p:tav>
                                      </p:tavLst>
                                    </p:anim>
                                    <p:anim calcmode="lin" valueType="num">
                                      <p:cBhvr>
                                        <p:cTn id="183" dur="100" fill="hold"/>
                                        <p:tgtEl>
                                          <p:spTgt spid="149"/>
                                        </p:tgtEl>
                                        <p:attrNameLst>
                                          <p:attrName>ppt_h</p:attrName>
                                        </p:attrNameLst>
                                      </p:cBhvr>
                                      <p:tavLst>
                                        <p:tav tm="0">
                                          <p:val>
                                            <p:strVal val="4*#ppt_h"/>
                                          </p:val>
                                        </p:tav>
                                        <p:tav tm="100000">
                                          <p:val>
                                            <p:strVal val="#ppt_h"/>
                                          </p:val>
                                        </p:tav>
                                      </p:tavLst>
                                    </p:anim>
                                  </p:childTnLst>
                                </p:cTn>
                              </p:par>
                            </p:childTnLst>
                          </p:cTn>
                        </p:par>
                        <p:par>
                          <p:cTn id="184" fill="hold">
                            <p:stCondLst>
                              <p:cond delay="3600"/>
                            </p:stCondLst>
                            <p:childTnLst>
                              <p:par>
                                <p:cTn id="185" presetID="23" presetClass="entr" presetSubtype="32" fill="hold" grpId="37" nodeType="afterEffect">
                                  <p:stCondLst>
                                    <p:cond delay="0"/>
                                  </p:stCondLst>
                                  <p:iterate>
                                    <p:tmAbs val="0"/>
                                  </p:iterate>
                                  <p:childTnLst>
                                    <p:set>
                                      <p:cBhvr>
                                        <p:cTn id="186" fill="hold"/>
                                        <p:tgtEl>
                                          <p:spTgt spid="150"/>
                                        </p:tgtEl>
                                        <p:attrNameLst>
                                          <p:attrName>style.visibility</p:attrName>
                                        </p:attrNameLst>
                                      </p:cBhvr>
                                      <p:to>
                                        <p:strVal val="visible"/>
                                      </p:to>
                                    </p:set>
                                    <p:anim calcmode="lin" valueType="num">
                                      <p:cBhvr>
                                        <p:cTn id="187" dur="100" fill="hold"/>
                                        <p:tgtEl>
                                          <p:spTgt spid="150"/>
                                        </p:tgtEl>
                                        <p:attrNameLst>
                                          <p:attrName>ppt_w</p:attrName>
                                        </p:attrNameLst>
                                      </p:cBhvr>
                                      <p:tavLst>
                                        <p:tav tm="0">
                                          <p:val>
                                            <p:strVal val="4*#ppt_w"/>
                                          </p:val>
                                        </p:tav>
                                        <p:tav tm="100000">
                                          <p:val>
                                            <p:strVal val="#ppt_w"/>
                                          </p:val>
                                        </p:tav>
                                      </p:tavLst>
                                    </p:anim>
                                    <p:anim calcmode="lin" valueType="num">
                                      <p:cBhvr>
                                        <p:cTn id="188" dur="100" fill="hold"/>
                                        <p:tgtEl>
                                          <p:spTgt spid="150"/>
                                        </p:tgtEl>
                                        <p:attrNameLst>
                                          <p:attrName>ppt_h</p:attrName>
                                        </p:attrNameLst>
                                      </p:cBhvr>
                                      <p:tavLst>
                                        <p:tav tm="0">
                                          <p:val>
                                            <p:strVal val="4*#ppt_h"/>
                                          </p:val>
                                        </p:tav>
                                        <p:tav tm="100000">
                                          <p:val>
                                            <p:strVal val="#ppt_h"/>
                                          </p:val>
                                        </p:tav>
                                      </p:tavLst>
                                    </p:anim>
                                  </p:childTnLst>
                                </p:cTn>
                              </p:par>
                            </p:childTnLst>
                          </p:cTn>
                        </p:par>
                        <p:par>
                          <p:cTn id="189" fill="hold">
                            <p:stCondLst>
                              <p:cond delay="3700"/>
                            </p:stCondLst>
                            <p:childTnLst>
                              <p:par>
                                <p:cTn id="190" presetID="23" presetClass="entr" presetSubtype="32" fill="hold" grpId="38" nodeType="afterEffect">
                                  <p:stCondLst>
                                    <p:cond delay="0"/>
                                  </p:stCondLst>
                                  <p:iterate>
                                    <p:tmAbs val="0"/>
                                  </p:iterate>
                                  <p:childTnLst>
                                    <p:set>
                                      <p:cBhvr>
                                        <p:cTn id="191" fill="hold"/>
                                        <p:tgtEl>
                                          <p:spTgt spid="151"/>
                                        </p:tgtEl>
                                        <p:attrNameLst>
                                          <p:attrName>style.visibility</p:attrName>
                                        </p:attrNameLst>
                                      </p:cBhvr>
                                      <p:to>
                                        <p:strVal val="visible"/>
                                      </p:to>
                                    </p:set>
                                    <p:anim calcmode="lin" valueType="num">
                                      <p:cBhvr>
                                        <p:cTn id="192" dur="100" fill="hold"/>
                                        <p:tgtEl>
                                          <p:spTgt spid="151"/>
                                        </p:tgtEl>
                                        <p:attrNameLst>
                                          <p:attrName>ppt_w</p:attrName>
                                        </p:attrNameLst>
                                      </p:cBhvr>
                                      <p:tavLst>
                                        <p:tav tm="0">
                                          <p:val>
                                            <p:strVal val="4*#ppt_w"/>
                                          </p:val>
                                        </p:tav>
                                        <p:tav tm="100000">
                                          <p:val>
                                            <p:strVal val="#ppt_w"/>
                                          </p:val>
                                        </p:tav>
                                      </p:tavLst>
                                    </p:anim>
                                    <p:anim calcmode="lin" valueType="num">
                                      <p:cBhvr>
                                        <p:cTn id="193" dur="100" fill="hold"/>
                                        <p:tgtEl>
                                          <p:spTgt spid="151"/>
                                        </p:tgtEl>
                                        <p:attrNameLst>
                                          <p:attrName>ppt_h</p:attrName>
                                        </p:attrNameLst>
                                      </p:cBhvr>
                                      <p:tavLst>
                                        <p:tav tm="0">
                                          <p:val>
                                            <p:strVal val="4*#ppt_h"/>
                                          </p:val>
                                        </p:tav>
                                        <p:tav tm="100000">
                                          <p:val>
                                            <p:strVal val="#ppt_h"/>
                                          </p:val>
                                        </p:tav>
                                      </p:tavLst>
                                    </p:anim>
                                  </p:childTnLst>
                                </p:cTn>
                              </p:par>
                            </p:childTnLst>
                          </p:cTn>
                        </p:par>
                        <p:par>
                          <p:cTn id="194" fill="hold">
                            <p:stCondLst>
                              <p:cond delay="3800"/>
                            </p:stCondLst>
                            <p:childTnLst>
                              <p:par>
                                <p:cTn id="195" presetID="23" presetClass="entr" presetSubtype="32" fill="hold" grpId="39" nodeType="afterEffect">
                                  <p:stCondLst>
                                    <p:cond delay="0"/>
                                  </p:stCondLst>
                                  <p:iterate>
                                    <p:tmAbs val="0"/>
                                  </p:iterate>
                                  <p:childTnLst>
                                    <p:set>
                                      <p:cBhvr>
                                        <p:cTn id="196" fill="hold"/>
                                        <p:tgtEl>
                                          <p:spTgt spid="152"/>
                                        </p:tgtEl>
                                        <p:attrNameLst>
                                          <p:attrName>style.visibility</p:attrName>
                                        </p:attrNameLst>
                                      </p:cBhvr>
                                      <p:to>
                                        <p:strVal val="visible"/>
                                      </p:to>
                                    </p:set>
                                    <p:anim calcmode="lin" valueType="num">
                                      <p:cBhvr>
                                        <p:cTn id="197" dur="100" fill="hold"/>
                                        <p:tgtEl>
                                          <p:spTgt spid="152"/>
                                        </p:tgtEl>
                                        <p:attrNameLst>
                                          <p:attrName>ppt_w</p:attrName>
                                        </p:attrNameLst>
                                      </p:cBhvr>
                                      <p:tavLst>
                                        <p:tav tm="0">
                                          <p:val>
                                            <p:strVal val="4*#ppt_w"/>
                                          </p:val>
                                        </p:tav>
                                        <p:tav tm="100000">
                                          <p:val>
                                            <p:strVal val="#ppt_w"/>
                                          </p:val>
                                        </p:tav>
                                      </p:tavLst>
                                    </p:anim>
                                    <p:anim calcmode="lin" valueType="num">
                                      <p:cBhvr>
                                        <p:cTn id="198" dur="100" fill="hold"/>
                                        <p:tgtEl>
                                          <p:spTgt spid="152"/>
                                        </p:tgtEl>
                                        <p:attrNameLst>
                                          <p:attrName>ppt_h</p:attrName>
                                        </p:attrNameLst>
                                      </p:cBhvr>
                                      <p:tavLst>
                                        <p:tav tm="0">
                                          <p:val>
                                            <p:strVal val="4*#ppt_h"/>
                                          </p:val>
                                        </p:tav>
                                        <p:tav tm="100000">
                                          <p:val>
                                            <p:strVal val="#ppt_h"/>
                                          </p:val>
                                        </p:tav>
                                      </p:tavLst>
                                    </p:anim>
                                  </p:childTnLst>
                                </p:cTn>
                              </p:par>
                            </p:childTnLst>
                          </p:cTn>
                        </p:par>
                        <p:par>
                          <p:cTn id="199" fill="hold">
                            <p:stCondLst>
                              <p:cond delay="3900"/>
                            </p:stCondLst>
                            <p:childTnLst>
                              <p:par>
                                <p:cTn id="200" presetID="23" presetClass="entr" presetSubtype="32" fill="hold" grpId="40" nodeType="afterEffect">
                                  <p:stCondLst>
                                    <p:cond delay="0"/>
                                  </p:stCondLst>
                                  <p:iterate>
                                    <p:tmAbs val="0"/>
                                  </p:iterate>
                                  <p:childTnLst>
                                    <p:set>
                                      <p:cBhvr>
                                        <p:cTn id="201" fill="hold"/>
                                        <p:tgtEl>
                                          <p:spTgt spid="153"/>
                                        </p:tgtEl>
                                        <p:attrNameLst>
                                          <p:attrName>style.visibility</p:attrName>
                                        </p:attrNameLst>
                                      </p:cBhvr>
                                      <p:to>
                                        <p:strVal val="visible"/>
                                      </p:to>
                                    </p:set>
                                    <p:anim calcmode="lin" valueType="num">
                                      <p:cBhvr>
                                        <p:cTn id="202" dur="100" fill="hold"/>
                                        <p:tgtEl>
                                          <p:spTgt spid="153"/>
                                        </p:tgtEl>
                                        <p:attrNameLst>
                                          <p:attrName>ppt_w</p:attrName>
                                        </p:attrNameLst>
                                      </p:cBhvr>
                                      <p:tavLst>
                                        <p:tav tm="0">
                                          <p:val>
                                            <p:strVal val="4*#ppt_w"/>
                                          </p:val>
                                        </p:tav>
                                        <p:tav tm="100000">
                                          <p:val>
                                            <p:strVal val="#ppt_w"/>
                                          </p:val>
                                        </p:tav>
                                      </p:tavLst>
                                    </p:anim>
                                    <p:anim calcmode="lin" valueType="num">
                                      <p:cBhvr>
                                        <p:cTn id="203" dur="100" fill="hold"/>
                                        <p:tgtEl>
                                          <p:spTgt spid="153"/>
                                        </p:tgtEl>
                                        <p:attrNameLst>
                                          <p:attrName>ppt_h</p:attrName>
                                        </p:attrNameLst>
                                      </p:cBhvr>
                                      <p:tavLst>
                                        <p:tav tm="0">
                                          <p:val>
                                            <p:strVal val="4*#ppt_h"/>
                                          </p:val>
                                        </p:tav>
                                        <p:tav tm="100000">
                                          <p:val>
                                            <p:strVal val="#ppt_h"/>
                                          </p:val>
                                        </p:tav>
                                      </p:tavLst>
                                    </p:anim>
                                  </p:childTnLst>
                                </p:cTn>
                              </p:par>
                            </p:childTnLst>
                          </p:cTn>
                        </p:par>
                        <p:par>
                          <p:cTn id="204" fill="hold">
                            <p:stCondLst>
                              <p:cond delay="4000"/>
                            </p:stCondLst>
                            <p:childTnLst>
                              <p:par>
                                <p:cTn id="205" presetID="23" presetClass="entr" presetSubtype="32" fill="hold" grpId="41" nodeType="afterEffect">
                                  <p:stCondLst>
                                    <p:cond delay="0"/>
                                  </p:stCondLst>
                                  <p:iterate>
                                    <p:tmAbs val="0"/>
                                  </p:iterate>
                                  <p:childTnLst>
                                    <p:set>
                                      <p:cBhvr>
                                        <p:cTn id="206" fill="hold"/>
                                        <p:tgtEl>
                                          <p:spTgt spid="154"/>
                                        </p:tgtEl>
                                        <p:attrNameLst>
                                          <p:attrName>style.visibility</p:attrName>
                                        </p:attrNameLst>
                                      </p:cBhvr>
                                      <p:to>
                                        <p:strVal val="visible"/>
                                      </p:to>
                                    </p:set>
                                    <p:anim calcmode="lin" valueType="num">
                                      <p:cBhvr>
                                        <p:cTn id="207" dur="100" fill="hold"/>
                                        <p:tgtEl>
                                          <p:spTgt spid="154"/>
                                        </p:tgtEl>
                                        <p:attrNameLst>
                                          <p:attrName>ppt_w</p:attrName>
                                        </p:attrNameLst>
                                      </p:cBhvr>
                                      <p:tavLst>
                                        <p:tav tm="0">
                                          <p:val>
                                            <p:strVal val="4*#ppt_w"/>
                                          </p:val>
                                        </p:tav>
                                        <p:tav tm="100000">
                                          <p:val>
                                            <p:strVal val="#ppt_w"/>
                                          </p:val>
                                        </p:tav>
                                      </p:tavLst>
                                    </p:anim>
                                    <p:anim calcmode="lin" valueType="num">
                                      <p:cBhvr>
                                        <p:cTn id="208" dur="100" fill="hold"/>
                                        <p:tgtEl>
                                          <p:spTgt spid="154"/>
                                        </p:tgtEl>
                                        <p:attrNameLst>
                                          <p:attrName>ppt_h</p:attrName>
                                        </p:attrNameLst>
                                      </p:cBhvr>
                                      <p:tavLst>
                                        <p:tav tm="0">
                                          <p:val>
                                            <p:strVal val="4*#ppt_h"/>
                                          </p:val>
                                        </p:tav>
                                        <p:tav tm="100000">
                                          <p:val>
                                            <p:strVal val="#ppt_h"/>
                                          </p:val>
                                        </p:tav>
                                      </p:tavLst>
                                    </p:anim>
                                  </p:childTnLst>
                                </p:cTn>
                              </p:par>
                            </p:childTnLst>
                          </p:cTn>
                        </p:par>
                        <p:par>
                          <p:cTn id="209" fill="hold">
                            <p:stCondLst>
                              <p:cond delay="4100"/>
                            </p:stCondLst>
                            <p:childTnLst>
                              <p:par>
                                <p:cTn id="210" presetID="23" presetClass="entr" presetSubtype="32" fill="hold" grpId="42" nodeType="afterEffect">
                                  <p:stCondLst>
                                    <p:cond delay="0"/>
                                  </p:stCondLst>
                                  <p:iterate>
                                    <p:tmAbs val="0"/>
                                  </p:iterate>
                                  <p:childTnLst>
                                    <p:set>
                                      <p:cBhvr>
                                        <p:cTn id="211" fill="hold"/>
                                        <p:tgtEl>
                                          <p:spTgt spid="155"/>
                                        </p:tgtEl>
                                        <p:attrNameLst>
                                          <p:attrName>style.visibility</p:attrName>
                                        </p:attrNameLst>
                                      </p:cBhvr>
                                      <p:to>
                                        <p:strVal val="visible"/>
                                      </p:to>
                                    </p:set>
                                    <p:anim calcmode="lin" valueType="num">
                                      <p:cBhvr>
                                        <p:cTn id="212" dur="100" fill="hold"/>
                                        <p:tgtEl>
                                          <p:spTgt spid="155"/>
                                        </p:tgtEl>
                                        <p:attrNameLst>
                                          <p:attrName>ppt_w</p:attrName>
                                        </p:attrNameLst>
                                      </p:cBhvr>
                                      <p:tavLst>
                                        <p:tav tm="0">
                                          <p:val>
                                            <p:strVal val="4*#ppt_w"/>
                                          </p:val>
                                        </p:tav>
                                        <p:tav tm="100000">
                                          <p:val>
                                            <p:strVal val="#ppt_w"/>
                                          </p:val>
                                        </p:tav>
                                      </p:tavLst>
                                    </p:anim>
                                    <p:anim calcmode="lin" valueType="num">
                                      <p:cBhvr>
                                        <p:cTn id="213" dur="100" fill="hold"/>
                                        <p:tgtEl>
                                          <p:spTgt spid="155"/>
                                        </p:tgtEl>
                                        <p:attrNameLst>
                                          <p:attrName>ppt_h</p:attrName>
                                        </p:attrNameLst>
                                      </p:cBhvr>
                                      <p:tavLst>
                                        <p:tav tm="0">
                                          <p:val>
                                            <p:strVal val="4*#ppt_h"/>
                                          </p:val>
                                        </p:tav>
                                        <p:tav tm="100000">
                                          <p:val>
                                            <p:strVal val="#ppt_h"/>
                                          </p:val>
                                        </p:tav>
                                      </p:tavLst>
                                    </p:anim>
                                  </p:childTnLst>
                                </p:cTn>
                              </p:par>
                            </p:childTnLst>
                          </p:cTn>
                        </p:par>
                        <p:par>
                          <p:cTn id="214" fill="hold">
                            <p:stCondLst>
                              <p:cond delay="4200"/>
                            </p:stCondLst>
                            <p:childTnLst>
                              <p:par>
                                <p:cTn id="215" presetID="23" presetClass="entr" presetSubtype="32" fill="hold" grpId="43" nodeType="afterEffect">
                                  <p:stCondLst>
                                    <p:cond delay="0"/>
                                  </p:stCondLst>
                                  <p:iterate>
                                    <p:tmAbs val="0"/>
                                  </p:iterate>
                                  <p:childTnLst>
                                    <p:set>
                                      <p:cBhvr>
                                        <p:cTn id="216" fill="hold"/>
                                        <p:tgtEl>
                                          <p:spTgt spid="156"/>
                                        </p:tgtEl>
                                        <p:attrNameLst>
                                          <p:attrName>style.visibility</p:attrName>
                                        </p:attrNameLst>
                                      </p:cBhvr>
                                      <p:to>
                                        <p:strVal val="visible"/>
                                      </p:to>
                                    </p:set>
                                    <p:anim calcmode="lin" valueType="num">
                                      <p:cBhvr>
                                        <p:cTn id="217" dur="100" fill="hold"/>
                                        <p:tgtEl>
                                          <p:spTgt spid="156"/>
                                        </p:tgtEl>
                                        <p:attrNameLst>
                                          <p:attrName>ppt_w</p:attrName>
                                        </p:attrNameLst>
                                      </p:cBhvr>
                                      <p:tavLst>
                                        <p:tav tm="0">
                                          <p:val>
                                            <p:strVal val="4*#ppt_w"/>
                                          </p:val>
                                        </p:tav>
                                        <p:tav tm="100000">
                                          <p:val>
                                            <p:strVal val="#ppt_w"/>
                                          </p:val>
                                        </p:tav>
                                      </p:tavLst>
                                    </p:anim>
                                    <p:anim calcmode="lin" valueType="num">
                                      <p:cBhvr>
                                        <p:cTn id="218" dur="100" fill="hold"/>
                                        <p:tgtEl>
                                          <p:spTgt spid="156"/>
                                        </p:tgtEl>
                                        <p:attrNameLst>
                                          <p:attrName>ppt_h</p:attrName>
                                        </p:attrNameLst>
                                      </p:cBhvr>
                                      <p:tavLst>
                                        <p:tav tm="0">
                                          <p:val>
                                            <p:strVal val="4*#ppt_h"/>
                                          </p:val>
                                        </p:tav>
                                        <p:tav tm="100000">
                                          <p:val>
                                            <p:strVal val="#ppt_h"/>
                                          </p:val>
                                        </p:tav>
                                      </p:tavLst>
                                    </p:anim>
                                  </p:childTnLst>
                                </p:cTn>
                              </p:par>
                            </p:childTnLst>
                          </p:cTn>
                        </p:par>
                        <p:par>
                          <p:cTn id="219" fill="hold">
                            <p:stCondLst>
                              <p:cond delay="4300"/>
                            </p:stCondLst>
                            <p:childTnLst>
                              <p:par>
                                <p:cTn id="220" presetID="23" presetClass="entr" presetSubtype="32" fill="hold" grpId="44" nodeType="afterEffect">
                                  <p:stCondLst>
                                    <p:cond delay="0"/>
                                  </p:stCondLst>
                                  <p:iterate>
                                    <p:tmAbs val="0"/>
                                  </p:iterate>
                                  <p:childTnLst>
                                    <p:set>
                                      <p:cBhvr>
                                        <p:cTn id="221" fill="hold"/>
                                        <p:tgtEl>
                                          <p:spTgt spid="157"/>
                                        </p:tgtEl>
                                        <p:attrNameLst>
                                          <p:attrName>style.visibility</p:attrName>
                                        </p:attrNameLst>
                                      </p:cBhvr>
                                      <p:to>
                                        <p:strVal val="visible"/>
                                      </p:to>
                                    </p:set>
                                    <p:anim calcmode="lin" valueType="num">
                                      <p:cBhvr>
                                        <p:cTn id="222" dur="100" fill="hold"/>
                                        <p:tgtEl>
                                          <p:spTgt spid="157"/>
                                        </p:tgtEl>
                                        <p:attrNameLst>
                                          <p:attrName>ppt_w</p:attrName>
                                        </p:attrNameLst>
                                      </p:cBhvr>
                                      <p:tavLst>
                                        <p:tav tm="0">
                                          <p:val>
                                            <p:strVal val="4*#ppt_w"/>
                                          </p:val>
                                        </p:tav>
                                        <p:tav tm="100000">
                                          <p:val>
                                            <p:strVal val="#ppt_w"/>
                                          </p:val>
                                        </p:tav>
                                      </p:tavLst>
                                    </p:anim>
                                    <p:anim calcmode="lin" valueType="num">
                                      <p:cBhvr>
                                        <p:cTn id="223" dur="100" fill="hold"/>
                                        <p:tgtEl>
                                          <p:spTgt spid="157"/>
                                        </p:tgtEl>
                                        <p:attrNameLst>
                                          <p:attrName>ppt_h</p:attrName>
                                        </p:attrNameLst>
                                      </p:cBhvr>
                                      <p:tavLst>
                                        <p:tav tm="0">
                                          <p:val>
                                            <p:strVal val="4*#ppt_h"/>
                                          </p:val>
                                        </p:tav>
                                        <p:tav tm="100000">
                                          <p:val>
                                            <p:strVal val="#ppt_h"/>
                                          </p:val>
                                        </p:tav>
                                      </p:tavLst>
                                    </p:anim>
                                  </p:childTnLst>
                                </p:cTn>
                              </p:par>
                            </p:childTnLst>
                          </p:cTn>
                        </p:par>
                        <p:par>
                          <p:cTn id="224" fill="hold">
                            <p:stCondLst>
                              <p:cond delay="4400"/>
                            </p:stCondLst>
                            <p:childTnLst>
                              <p:par>
                                <p:cTn id="225" presetID="23" presetClass="entr" presetSubtype="32" fill="hold" grpId="45" nodeType="afterEffect">
                                  <p:stCondLst>
                                    <p:cond delay="0"/>
                                  </p:stCondLst>
                                  <p:iterate>
                                    <p:tmAbs val="0"/>
                                  </p:iterate>
                                  <p:childTnLst>
                                    <p:set>
                                      <p:cBhvr>
                                        <p:cTn id="226" fill="hold"/>
                                        <p:tgtEl>
                                          <p:spTgt spid="158"/>
                                        </p:tgtEl>
                                        <p:attrNameLst>
                                          <p:attrName>style.visibility</p:attrName>
                                        </p:attrNameLst>
                                      </p:cBhvr>
                                      <p:to>
                                        <p:strVal val="visible"/>
                                      </p:to>
                                    </p:set>
                                    <p:anim calcmode="lin" valueType="num">
                                      <p:cBhvr>
                                        <p:cTn id="227" dur="100" fill="hold"/>
                                        <p:tgtEl>
                                          <p:spTgt spid="158"/>
                                        </p:tgtEl>
                                        <p:attrNameLst>
                                          <p:attrName>ppt_w</p:attrName>
                                        </p:attrNameLst>
                                      </p:cBhvr>
                                      <p:tavLst>
                                        <p:tav tm="0">
                                          <p:val>
                                            <p:strVal val="4*#ppt_w"/>
                                          </p:val>
                                        </p:tav>
                                        <p:tav tm="100000">
                                          <p:val>
                                            <p:strVal val="#ppt_w"/>
                                          </p:val>
                                        </p:tav>
                                      </p:tavLst>
                                    </p:anim>
                                    <p:anim calcmode="lin" valueType="num">
                                      <p:cBhvr>
                                        <p:cTn id="228" dur="100" fill="hold"/>
                                        <p:tgtEl>
                                          <p:spTgt spid="158"/>
                                        </p:tgtEl>
                                        <p:attrNameLst>
                                          <p:attrName>ppt_h</p:attrName>
                                        </p:attrNameLst>
                                      </p:cBhvr>
                                      <p:tavLst>
                                        <p:tav tm="0">
                                          <p:val>
                                            <p:strVal val="4*#ppt_h"/>
                                          </p:val>
                                        </p:tav>
                                        <p:tav tm="100000">
                                          <p:val>
                                            <p:strVal val="#ppt_h"/>
                                          </p:val>
                                        </p:tav>
                                      </p:tavLst>
                                    </p:anim>
                                  </p:childTnLst>
                                </p:cTn>
                              </p:par>
                            </p:childTnLst>
                          </p:cTn>
                        </p:par>
                        <p:par>
                          <p:cTn id="229" fill="hold">
                            <p:stCondLst>
                              <p:cond delay="4500"/>
                            </p:stCondLst>
                            <p:childTnLst>
                              <p:par>
                                <p:cTn id="230" presetID="23" presetClass="entr" presetSubtype="32" fill="hold" grpId="46" nodeType="afterEffect">
                                  <p:stCondLst>
                                    <p:cond delay="0"/>
                                  </p:stCondLst>
                                  <p:iterate>
                                    <p:tmAbs val="0"/>
                                  </p:iterate>
                                  <p:childTnLst>
                                    <p:set>
                                      <p:cBhvr>
                                        <p:cTn id="231" fill="hold"/>
                                        <p:tgtEl>
                                          <p:spTgt spid="159"/>
                                        </p:tgtEl>
                                        <p:attrNameLst>
                                          <p:attrName>style.visibility</p:attrName>
                                        </p:attrNameLst>
                                      </p:cBhvr>
                                      <p:to>
                                        <p:strVal val="visible"/>
                                      </p:to>
                                    </p:set>
                                    <p:anim calcmode="lin" valueType="num">
                                      <p:cBhvr>
                                        <p:cTn id="232" dur="100" fill="hold"/>
                                        <p:tgtEl>
                                          <p:spTgt spid="159"/>
                                        </p:tgtEl>
                                        <p:attrNameLst>
                                          <p:attrName>ppt_w</p:attrName>
                                        </p:attrNameLst>
                                      </p:cBhvr>
                                      <p:tavLst>
                                        <p:tav tm="0">
                                          <p:val>
                                            <p:strVal val="4*#ppt_w"/>
                                          </p:val>
                                        </p:tav>
                                        <p:tav tm="100000">
                                          <p:val>
                                            <p:strVal val="#ppt_w"/>
                                          </p:val>
                                        </p:tav>
                                      </p:tavLst>
                                    </p:anim>
                                    <p:anim calcmode="lin" valueType="num">
                                      <p:cBhvr>
                                        <p:cTn id="233" dur="100" fill="hold"/>
                                        <p:tgtEl>
                                          <p:spTgt spid="159"/>
                                        </p:tgtEl>
                                        <p:attrNameLst>
                                          <p:attrName>ppt_h</p:attrName>
                                        </p:attrNameLst>
                                      </p:cBhvr>
                                      <p:tavLst>
                                        <p:tav tm="0">
                                          <p:val>
                                            <p:strVal val="4*#ppt_h"/>
                                          </p:val>
                                        </p:tav>
                                        <p:tav tm="100000">
                                          <p:val>
                                            <p:strVal val="#ppt_h"/>
                                          </p:val>
                                        </p:tav>
                                      </p:tavLst>
                                    </p:anim>
                                  </p:childTnLst>
                                </p:cTn>
                              </p:par>
                            </p:childTnLst>
                          </p:cTn>
                        </p:par>
                        <p:par>
                          <p:cTn id="234" fill="hold">
                            <p:stCondLst>
                              <p:cond delay="4600"/>
                            </p:stCondLst>
                            <p:childTnLst>
                              <p:par>
                                <p:cTn id="235" presetID="23" presetClass="entr" presetSubtype="32" fill="hold" grpId="47" nodeType="afterEffect">
                                  <p:stCondLst>
                                    <p:cond delay="0"/>
                                  </p:stCondLst>
                                  <p:iterate>
                                    <p:tmAbs val="0"/>
                                  </p:iterate>
                                  <p:childTnLst>
                                    <p:set>
                                      <p:cBhvr>
                                        <p:cTn id="236" fill="hold"/>
                                        <p:tgtEl>
                                          <p:spTgt spid="160"/>
                                        </p:tgtEl>
                                        <p:attrNameLst>
                                          <p:attrName>style.visibility</p:attrName>
                                        </p:attrNameLst>
                                      </p:cBhvr>
                                      <p:to>
                                        <p:strVal val="visible"/>
                                      </p:to>
                                    </p:set>
                                    <p:anim calcmode="lin" valueType="num">
                                      <p:cBhvr>
                                        <p:cTn id="237" dur="100" fill="hold"/>
                                        <p:tgtEl>
                                          <p:spTgt spid="160"/>
                                        </p:tgtEl>
                                        <p:attrNameLst>
                                          <p:attrName>ppt_w</p:attrName>
                                        </p:attrNameLst>
                                      </p:cBhvr>
                                      <p:tavLst>
                                        <p:tav tm="0">
                                          <p:val>
                                            <p:strVal val="4*#ppt_w"/>
                                          </p:val>
                                        </p:tav>
                                        <p:tav tm="100000">
                                          <p:val>
                                            <p:strVal val="#ppt_w"/>
                                          </p:val>
                                        </p:tav>
                                      </p:tavLst>
                                    </p:anim>
                                    <p:anim calcmode="lin" valueType="num">
                                      <p:cBhvr>
                                        <p:cTn id="238" dur="100" fill="hold"/>
                                        <p:tgtEl>
                                          <p:spTgt spid="160"/>
                                        </p:tgtEl>
                                        <p:attrNameLst>
                                          <p:attrName>ppt_h</p:attrName>
                                        </p:attrNameLst>
                                      </p:cBhvr>
                                      <p:tavLst>
                                        <p:tav tm="0">
                                          <p:val>
                                            <p:strVal val="4*#ppt_h"/>
                                          </p:val>
                                        </p:tav>
                                        <p:tav tm="100000">
                                          <p:val>
                                            <p:strVal val="#ppt_h"/>
                                          </p:val>
                                        </p:tav>
                                      </p:tavLst>
                                    </p:anim>
                                  </p:childTnLst>
                                </p:cTn>
                              </p:par>
                            </p:childTnLst>
                          </p:cTn>
                        </p:par>
                        <p:par>
                          <p:cTn id="239" fill="hold">
                            <p:stCondLst>
                              <p:cond delay="4700"/>
                            </p:stCondLst>
                            <p:childTnLst>
                              <p:par>
                                <p:cTn id="240" presetID="23" presetClass="entr" presetSubtype="32" fill="hold" grpId="48" nodeType="afterEffect">
                                  <p:stCondLst>
                                    <p:cond delay="0"/>
                                  </p:stCondLst>
                                  <p:iterate>
                                    <p:tmAbs val="0"/>
                                  </p:iterate>
                                  <p:childTnLst>
                                    <p:set>
                                      <p:cBhvr>
                                        <p:cTn id="241" fill="hold"/>
                                        <p:tgtEl>
                                          <p:spTgt spid="161"/>
                                        </p:tgtEl>
                                        <p:attrNameLst>
                                          <p:attrName>style.visibility</p:attrName>
                                        </p:attrNameLst>
                                      </p:cBhvr>
                                      <p:to>
                                        <p:strVal val="visible"/>
                                      </p:to>
                                    </p:set>
                                    <p:anim calcmode="lin" valueType="num">
                                      <p:cBhvr>
                                        <p:cTn id="242" dur="100" fill="hold"/>
                                        <p:tgtEl>
                                          <p:spTgt spid="161"/>
                                        </p:tgtEl>
                                        <p:attrNameLst>
                                          <p:attrName>ppt_w</p:attrName>
                                        </p:attrNameLst>
                                      </p:cBhvr>
                                      <p:tavLst>
                                        <p:tav tm="0">
                                          <p:val>
                                            <p:strVal val="4*#ppt_w"/>
                                          </p:val>
                                        </p:tav>
                                        <p:tav tm="100000">
                                          <p:val>
                                            <p:strVal val="#ppt_w"/>
                                          </p:val>
                                        </p:tav>
                                      </p:tavLst>
                                    </p:anim>
                                    <p:anim calcmode="lin" valueType="num">
                                      <p:cBhvr>
                                        <p:cTn id="243" dur="100" fill="hold"/>
                                        <p:tgtEl>
                                          <p:spTgt spid="161"/>
                                        </p:tgtEl>
                                        <p:attrNameLst>
                                          <p:attrName>ppt_h</p:attrName>
                                        </p:attrNameLst>
                                      </p:cBhvr>
                                      <p:tavLst>
                                        <p:tav tm="0">
                                          <p:val>
                                            <p:strVal val="4*#ppt_h"/>
                                          </p:val>
                                        </p:tav>
                                        <p:tav tm="100000">
                                          <p:val>
                                            <p:strVal val="#ppt_h"/>
                                          </p:val>
                                        </p:tav>
                                      </p:tavLst>
                                    </p:anim>
                                  </p:childTnLst>
                                </p:cTn>
                              </p:par>
                            </p:childTnLst>
                          </p:cTn>
                        </p:par>
                        <p:par>
                          <p:cTn id="244" fill="hold">
                            <p:stCondLst>
                              <p:cond delay="4800"/>
                            </p:stCondLst>
                            <p:childTnLst>
                              <p:par>
                                <p:cTn id="245" presetID="23" presetClass="entr" presetSubtype="32" fill="hold" grpId="49" nodeType="afterEffect">
                                  <p:stCondLst>
                                    <p:cond delay="0"/>
                                  </p:stCondLst>
                                  <p:iterate>
                                    <p:tmAbs val="0"/>
                                  </p:iterate>
                                  <p:childTnLst>
                                    <p:set>
                                      <p:cBhvr>
                                        <p:cTn id="246" fill="hold"/>
                                        <p:tgtEl>
                                          <p:spTgt spid="162"/>
                                        </p:tgtEl>
                                        <p:attrNameLst>
                                          <p:attrName>style.visibility</p:attrName>
                                        </p:attrNameLst>
                                      </p:cBhvr>
                                      <p:to>
                                        <p:strVal val="visible"/>
                                      </p:to>
                                    </p:set>
                                    <p:anim calcmode="lin" valueType="num">
                                      <p:cBhvr>
                                        <p:cTn id="247" dur="100" fill="hold"/>
                                        <p:tgtEl>
                                          <p:spTgt spid="162"/>
                                        </p:tgtEl>
                                        <p:attrNameLst>
                                          <p:attrName>ppt_w</p:attrName>
                                        </p:attrNameLst>
                                      </p:cBhvr>
                                      <p:tavLst>
                                        <p:tav tm="0">
                                          <p:val>
                                            <p:strVal val="4*#ppt_w"/>
                                          </p:val>
                                        </p:tav>
                                        <p:tav tm="100000">
                                          <p:val>
                                            <p:strVal val="#ppt_w"/>
                                          </p:val>
                                        </p:tav>
                                      </p:tavLst>
                                    </p:anim>
                                    <p:anim calcmode="lin" valueType="num">
                                      <p:cBhvr>
                                        <p:cTn id="248" dur="100" fill="hold"/>
                                        <p:tgtEl>
                                          <p:spTgt spid="162"/>
                                        </p:tgtEl>
                                        <p:attrNameLst>
                                          <p:attrName>ppt_h</p:attrName>
                                        </p:attrNameLst>
                                      </p:cBhvr>
                                      <p:tavLst>
                                        <p:tav tm="0">
                                          <p:val>
                                            <p:strVal val="4*#ppt_h"/>
                                          </p:val>
                                        </p:tav>
                                        <p:tav tm="100000">
                                          <p:val>
                                            <p:strVal val="#ppt_h"/>
                                          </p:val>
                                        </p:tav>
                                      </p:tavLst>
                                    </p:anim>
                                  </p:childTnLst>
                                </p:cTn>
                              </p:par>
                            </p:childTnLst>
                          </p:cTn>
                        </p:par>
                        <p:par>
                          <p:cTn id="249" fill="hold">
                            <p:stCondLst>
                              <p:cond delay="4900"/>
                            </p:stCondLst>
                            <p:childTnLst>
                              <p:par>
                                <p:cTn id="250" presetID="23" presetClass="entr" presetSubtype="32" fill="hold" grpId="50" nodeType="afterEffect">
                                  <p:stCondLst>
                                    <p:cond delay="0"/>
                                  </p:stCondLst>
                                  <p:iterate>
                                    <p:tmAbs val="0"/>
                                  </p:iterate>
                                  <p:childTnLst>
                                    <p:set>
                                      <p:cBhvr>
                                        <p:cTn id="251" fill="hold"/>
                                        <p:tgtEl>
                                          <p:spTgt spid="163"/>
                                        </p:tgtEl>
                                        <p:attrNameLst>
                                          <p:attrName>style.visibility</p:attrName>
                                        </p:attrNameLst>
                                      </p:cBhvr>
                                      <p:to>
                                        <p:strVal val="visible"/>
                                      </p:to>
                                    </p:set>
                                    <p:anim calcmode="lin" valueType="num">
                                      <p:cBhvr>
                                        <p:cTn id="252" dur="100" fill="hold"/>
                                        <p:tgtEl>
                                          <p:spTgt spid="163"/>
                                        </p:tgtEl>
                                        <p:attrNameLst>
                                          <p:attrName>ppt_w</p:attrName>
                                        </p:attrNameLst>
                                      </p:cBhvr>
                                      <p:tavLst>
                                        <p:tav tm="0">
                                          <p:val>
                                            <p:strVal val="4*#ppt_w"/>
                                          </p:val>
                                        </p:tav>
                                        <p:tav tm="100000">
                                          <p:val>
                                            <p:strVal val="#ppt_w"/>
                                          </p:val>
                                        </p:tav>
                                      </p:tavLst>
                                    </p:anim>
                                    <p:anim calcmode="lin" valueType="num">
                                      <p:cBhvr>
                                        <p:cTn id="253" dur="100" fill="hold"/>
                                        <p:tgtEl>
                                          <p:spTgt spid="163"/>
                                        </p:tgtEl>
                                        <p:attrNameLst>
                                          <p:attrName>ppt_h</p:attrName>
                                        </p:attrNameLst>
                                      </p:cBhvr>
                                      <p:tavLst>
                                        <p:tav tm="0">
                                          <p:val>
                                            <p:strVal val="4*#ppt_h"/>
                                          </p:val>
                                        </p:tav>
                                        <p:tav tm="100000">
                                          <p:val>
                                            <p:strVal val="#ppt_h"/>
                                          </p:val>
                                        </p:tav>
                                      </p:tavLst>
                                    </p:anim>
                                  </p:childTnLst>
                                </p:cTn>
                              </p:par>
                            </p:childTnLst>
                          </p:cTn>
                        </p:par>
                        <p:par>
                          <p:cTn id="254" fill="hold">
                            <p:stCondLst>
                              <p:cond delay="5000"/>
                            </p:stCondLst>
                            <p:childTnLst>
                              <p:par>
                                <p:cTn id="255" presetID="23" presetClass="entr" presetSubtype="32" fill="hold" grpId="51" nodeType="afterEffect">
                                  <p:stCondLst>
                                    <p:cond delay="0"/>
                                  </p:stCondLst>
                                  <p:iterate>
                                    <p:tmAbs val="0"/>
                                  </p:iterate>
                                  <p:childTnLst>
                                    <p:set>
                                      <p:cBhvr>
                                        <p:cTn id="256" fill="hold"/>
                                        <p:tgtEl>
                                          <p:spTgt spid="164"/>
                                        </p:tgtEl>
                                        <p:attrNameLst>
                                          <p:attrName>style.visibility</p:attrName>
                                        </p:attrNameLst>
                                      </p:cBhvr>
                                      <p:to>
                                        <p:strVal val="visible"/>
                                      </p:to>
                                    </p:set>
                                    <p:anim calcmode="lin" valueType="num">
                                      <p:cBhvr>
                                        <p:cTn id="257" dur="100" fill="hold"/>
                                        <p:tgtEl>
                                          <p:spTgt spid="164"/>
                                        </p:tgtEl>
                                        <p:attrNameLst>
                                          <p:attrName>ppt_w</p:attrName>
                                        </p:attrNameLst>
                                      </p:cBhvr>
                                      <p:tavLst>
                                        <p:tav tm="0">
                                          <p:val>
                                            <p:strVal val="4*#ppt_w"/>
                                          </p:val>
                                        </p:tav>
                                        <p:tav tm="100000">
                                          <p:val>
                                            <p:strVal val="#ppt_w"/>
                                          </p:val>
                                        </p:tav>
                                      </p:tavLst>
                                    </p:anim>
                                    <p:anim calcmode="lin" valueType="num">
                                      <p:cBhvr>
                                        <p:cTn id="258" dur="100" fill="hold"/>
                                        <p:tgtEl>
                                          <p:spTgt spid="164"/>
                                        </p:tgtEl>
                                        <p:attrNameLst>
                                          <p:attrName>ppt_h</p:attrName>
                                        </p:attrNameLst>
                                      </p:cBhvr>
                                      <p:tavLst>
                                        <p:tav tm="0">
                                          <p:val>
                                            <p:strVal val="4*#ppt_h"/>
                                          </p:val>
                                        </p:tav>
                                        <p:tav tm="100000">
                                          <p:val>
                                            <p:strVal val="#ppt_h"/>
                                          </p:val>
                                        </p:tav>
                                      </p:tavLst>
                                    </p:anim>
                                  </p:childTnLst>
                                </p:cTn>
                              </p:par>
                            </p:childTnLst>
                          </p:cTn>
                        </p:par>
                        <p:par>
                          <p:cTn id="259" fill="hold">
                            <p:stCondLst>
                              <p:cond delay="5100"/>
                            </p:stCondLst>
                            <p:childTnLst>
                              <p:par>
                                <p:cTn id="260" presetID="23" presetClass="entr" presetSubtype="32" fill="hold" grpId="52" nodeType="afterEffect">
                                  <p:stCondLst>
                                    <p:cond delay="0"/>
                                  </p:stCondLst>
                                  <p:iterate>
                                    <p:tmAbs val="0"/>
                                  </p:iterate>
                                  <p:childTnLst>
                                    <p:set>
                                      <p:cBhvr>
                                        <p:cTn id="261" fill="hold"/>
                                        <p:tgtEl>
                                          <p:spTgt spid="165"/>
                                        </p:tgtEl>
                                        <p:attrNameLst>
                                          <p:attrName>style.visibility</p:attrName>
                                        </p:attrNameLst>
                                      </p:cBhvr>
                                      <p:to>
                                        <p:strVal val="visible"/>
                                      </p:to>
                                    </p:set>
                                    <p:anim calcmode="lin" valueType="num">
                                      <p:cBhvr>
                                        <p:cTn id="262" dur="100" fill="hold"/>
                                        <p:tgtEl>
                                          <p:spTgt spid="165"/>
                                        </p:tgtEl>
                                        <p:attrNameLst>
                                          <p:attrName>ppt_w</p:attrName>
                                        </p:attrNameLst>
                                      </p:cBhvr>
                                      <p:tavLst>
                                        <p:tav tm="0">
                                          <p:val>
                                            <p:strVal val="4*#ppt_w"/>
                                          </p:val>
                                        </p:tav>
                                        <p:tav tm="100000">
                                          <p:val>
                                            <p:strVal val="#ppt_w"/>
                                          </p:val>
                                        </p:tav>
                                      </p:tavLst>
                                    </p:anim>
                                    <p:anim calcmode="lin" valueType="num">
                                      <p:cBhvr>
                                        <p:cTn id="263" dur="100" fill="hold"/>
                                        <p:tgtEl>
                                          <p:spTgt spid="165"/>
                                        </p:tgtEl>
                                        <p:attrNameLst>
                                          <p:attrName>ppt_h</p:attrName>
                                        </p:attrNameLst>
                                      </p:cBhvr>
                                      <p:tavLst>
                                        <p:tav tm="0">
                                          <p:val>
                                            <p:strVal val="4*#ppt_h"/>
                                          </p:val>
                                        </p:tav>
                                        <p:tav tm="100000">
                                          <p:val>
                                            <p:strVal val="#ppt_h"/>
                                          </p:val>
                                        </p:tav>
                                      </p:tavLst>
                                    </p:anim>
                                  </p:childTnLst>
                                </p:cTn>
                              </p:par>
                            </p:childTnLst>
                          </p:cTn>
                        </p:par>
                        <p:par>
                          <p:cTn id="264" fill="hold">
                            <p:stCondLst>
                              <p:cond delay="5200"/>
                            </p:stCondLst>
                            <p:childTnLst>
                              <p:par>
                                <p:cTn id="265" presetID="23" presetClass="entr" presetSubtype="32" fill="hold" grpId="53" nodeType="afterEffect">
                                  <p:stCondLst>
                                    <p:cond delay="0"/>
                                  </p:stCondLst>
                                  <p:iterate>
                                    <p:tmAbs val="0"/>
                                  </p:iterate>
                                  <p:childTnLst>
                                    <p:set>
                                      <p:cBhvr>
                                        <p:cTn id="266" fill="hold"/>
                                        <p:tgtEl>
                                          <p:spTgt spid="166"/>
                                        </p:tgtEl>
                                        <p:attrNameLst>
                                          <p:attrName>style.visibility</p:attrName>
                                        </p:attrNameLst>
                                      </p:cBhvr>
                                      <p:to>
                                        <p:strVal val="visible"/>
                                      </p:to>
                                    </p:set>
                                    <p:anim calcmode="lin" valueType="num">
                                      <p:cBhvr>
                                        <p:cTn id="267" dur="100" fill="hold"/>
                                        <p:tgtEl>
                                          <p:spTgt spid="166"/>
                                        </p:tgtEl>
                                        <p:attrNameLst>
                                          <p:attrName>ppt_w</p:attrName>
                                        </p:attrNameLst>
                                      </p:cBhvr>
                                      <p:tavLst>
                                        <p:tav tm="0">
                                          <p:val>
                                            <p:strVal val="4*#ppt_w"/>
                                          </p:val>
                                        </p:tav>
                                        <p:tav tm="100000">
                                          <p:val>
                                            <p:strVal val="#ppt_w"/>
                                          </p:val>
                                        </p:tav>
                                      </p:tavLst>
                                    </p:anim>
                                    <p:anim calcmode="lin" valueType="num">
                                      <p:cBhvr>
                                        <p:cTn id="268" dur="100" fill="hold"/>
                                        <p:tgtEl>
                                          <p:spTgt spid="166"/>
                                        </p:tgtEl>
                                        <p:attrNameLst>
                                          <p:attrName>ppt_h</p:attrName>
                                        </p:attrNameLst>
                                      </p:cBhvr>
                                      <p:tavLst>
                                        <p:tav tm="0">
                                          <p:val>
                                            <p:strVal val="4*#ppt_h"/>
                                          </p:val>
                                        </p:tav>
                                        <p:tav tm="100000">
                                          <p:val>
                                            <p:strVal val="#ppt_h"/>
                                          </p:val>
                                        </p:tav>
                                      </p:tavLst>
                                    </p:anim>
                                  </p:childTnLst>
                                </p:cTn>
                              </p:par>
                            </p:childTnLst>
                          </p:cTn>
                        </p:par>
                        <p:par>
                          <p:cTn id="269" fill="hold">
                            <p:stCondLst>
                              <p:cond delay="5300"/>
                            </p:stCondLst>
                            <p:childTnLst>
                              <p:par>
                                <p:cTn id="270" presetID="23" presetClass="entr" presetSubtype="32" fill="hold" grpId="54" nodeType="afterEffect">
                                  <p:stCondLst>
                                    <p:cond delay="0"/>
                                  </p:stCondLst>
                                  <p:iterate>
                                    <p:tmAbs val="0"/>
                                  </p:iterate>
                                  <p:childTnLst>
                                    <p:set>
                                      <p:cBhvr>
                                        <p:cTn id="271" fill="hold"/>
                                        <p:tgtEl>
                                          <p:spTgt spid="167"/>
                                        </p:tgtEl>
                                        <p:attrNameLst>
                                          <p:attrName>style.visibility</p:attrName>
                                        </p:attrNameLst>
                                      </p:cBhvr>
                                      <p:to>
                                        <p:strVal val="visible"/>
                                      </p:to>
                                    </p:set>
                                    <p:anim calcmode="lin" valueType="num">
                                      <p:cBhvr>
                                        <p:cTn id="272" dur="100" fill="hold"/>
                                        <p:tgtEl>
                                          <p:spTgt spid="167"/>
                                        </p:tgtEl>
                                        <p:attrNameLst>
                                          <p:attrName>ppt_w</p:attrName>
                                        </p:attrNameLst>
                                      </p:cBhvr>
                                      <p:tavLst>
                                        <p:tav tm="0">
                                          <p:val>
                                            <p:strVal val="4*#ppt_w"/>
                                          </p:val>
                                        </p:tav>
                                        <p:tav tm="100000">
                                          <p:val>
                                            <p:strVal val="#ppt_w"/>
                                          </p:val>
                                        </p:tav>
                                      </p:tavLst>
                                    </p:anim>
                                    <p:anim calcmode="lin" valueType="num">
                                      <p:cBhvr>
                                        <p:cTn id="273" dur="100" fill="hold"/>
                                        <p:tgtEl>
                                          <p:spTgt spid="167"/>
                                        </p:tgtEl>
                                        <p:attrNameLst>
                                          <p:attrName>ppt_h</p:attrName>
                                        </p:attrNameLst>
                                      </p:cBhvr>
                                      <p:tavLst>
                                        <p:tav tm="0">
                                          <p:val>
                                            <p:strVal val="4*#ppt_h"/>
                                          </p:val>
                                        </p:tav>
                                        <p:tav tm="100000">
                                          <p:val>
                                            <p:strVal val="#ppt_h"/>
                                          </p:val>
                                        </p:tav>
                                      </p:tavLst>
                                    </p:anim>
                                  </p:childTnLst>
                                </p:cTn>
                              </p:par>
                            </p:childTnLst>
                          </p:cTn>
                        </p:par>
                        <p:par>
                          <p:cTn id="274" fill="hold">
                            <p:stCondLst>
                              <p:cond delay="5400"/>
                            </p:stCondLst>
                            <p:childTnLst>
                              <p:par>
                                <p:cTn id="275" presetID="23" presetClass="entr" presetSubtype="32" fill="hold" grpId="55" nodeType="afterEffect">
                                  <p:stCondLst>
                                    <p:cond delay="0"/>
                                  </p:stCondLst>
                                  <p:iterate>
                                    <p:tmAbs val="0"/>
                                  </p:iterate>
                                  <p:childTnLst>
                                    <p:set>
                                      <p:cBhvr>
                                        <p:cTn id="276" fill="hold"/>
                                        <p:tgtEl>
                                          <p:spTgt spid="168"/>
                                        </p:tgtEl>
                                        <p:attrNameLst>
                                          <p:attrName>style.visibility</p:attrName>
                                        </p:attrNameLst>
                                      </p:cBhvr>
                                      <p:to>
                                        <p:strVal val="visible"/>
                                      </p:to>
                                    </p:set>
                                    <p:anim calcmode="lin" valueType="num">
                                      <p:cBhvr>
                                        <p:cTn id="277" dur="100" fill="hold"/>
                                        <p:tgtEl>
                                          <p:spTgt spid="168"/>
                                        </p:tgtEl>
                                        <p:attrNameLst>
                                          <p:attrName>ppt_w</p:attrName>
                                        </p:attrNameLst>
                                      </p:cBhvr>
                                      <p:tavLst>
                                        <p:tav tm="0">
                                          <p:val>
                                            <p:strVal val="4*#ppt_w"/>
                                          </p:val>
                                        </p:tav>
                                        <p:tav tm="100000">
                                          <p:val>
                                            <p:strVal val="#ppt_w"/>
                                          </p:val>
                                        </p:tav>
                                      </p:tavLst>
                                    </p:anim>
                                    <p:anim calcmode="lin" valueType="num">
                                      <p:cBhvr>
                                        <p:cTn id="278" dur="100" fill="hold"/>
                                        <p:tgtEl>
                                          <p:spTgt spid="168"/>
                                        </p:tgtEl>
                                        <p:attrNameLst>
                                          <p:attrName>ppt_h</p:attrName>
                                        </p:attrNameLst>
                                      </p:cBhvr>
                                      <p:tavLst>
                                        <p:tav tm="0">
                                          <p:val>
                                            <p:strVal val="4*#ppt_h"/>
                                          </p:val>
                                        </p:tav>
                                        <p:tav tm="100000">
                                          <p:val>
                                            <p:strVal val="#ppt_h"/>
                                          </p:val>
                                        </p:tav>
                                      </p:tavLst>
                                    </p:anim>
                                  </p:childTnLst>
                                </p:cTn>
                              </p:par>
                            </p:childTnLst>
                          </p:cTn>
                        </p:par>
                        <p:par>
                          <p:cTn id="279" fill="hold">
                            <p:stCondLst>
                              <p:cond delay="5500"/>
                            </p:stCondLst>
                            <p:childTnLst>
                              <p:par>
                                <p:cTn id="280" presetID="23" presetClass="entr" presetSubtype="32" fill="hold" grpId="56" nodeType="afterEffect">
                                  <p:stCondLst>
                                    <p:cond delay="0"/>
                                  </p:stCondLst>
                                  <p:iterate>
                                    <p:tmAbs val="0"/>
                                  </p:iterate>
                                  <p:childTnLst>
                                    <p:set>
                                      <p:cBhvr>
                                        <p:cTn id="281" fill="hold"/>
                                        <p:tgtEl>
                                          <p:spTgt spid="169"/>
                                        </p:tgtEl>
                                        <p:attrNameLst>
                                          <p:attrName>style.visibility</p:attrName>
                                        </p:attrNameLst>
                                      </p:cBhvr>
                                      <p:to>
                                        <p:strVal val="visible"/>
                                      </p:to>
                                    </p:set>
                                    <p:anim calcmode="lin" valueType="num">
                                      <p:cBhvr>
                                        <p:cTn id="282" dur="100" fill="hold"/>
                                        <p:tgtEl>
                                          <p:spTgt spid="169"/>
                                        </p:tgtEl>
                                        <p:attrNameLst>
                                          <p:attrName>ppt_w</p:attrName>
                                        </p:attrNameLst>
                                      </p:cBhvr>
                                      <p:tavLst>
                                        <p:tav tm="0">
                                          <p:val>
                                            <p:strVal val="4*#ppt_w"/>
                                          </p:val>
                                        </p:tav>
                                        <p:tav tm="100000">
                                          <p:val>
                                            <p:strVal val="#ppt_w"/>
                                          </p:val>
                                        </p:tav>
                                      </p:tavLst>
                                    </p:anim>
                                    <p:anim calcmode="lin" valueType="num">
                                      <p:cBhvr>
                                        <p:cTn id="283" dur="100" fill="hold"/>
                                        <p:tgtEl>
                                          <p:spTgt spid="169"/>
                                        </p:tgtEl>
                                        <p:attrNameLst>
                                          <p:attrName>ppt_h</p:attrName>
                                        </p:attrNameLst>
                                      </p:cBhvr>
                                      <p:tavLst>
                                        <p:tav tm="0">
                                          <p:val>
                                            <p:strVal val="4*#ppt_h"/>
                                          </p:val>
                                        </p:tav>
                                        <p:tav tm="100000">
                                          <p:val>
                                            <p:strVal val="#ppt_h"/>
                                          </p:val>
                                        </p:tav>
                                      </p:tavLst>
                                    </p:anim>
                                  </p:childTnLst>
                                </p:cTn>
                              </p:par>
                            </p:childTnLst>
                          </p:cTn>
                        </p:par>
                        <p:par>
                          <p:cTn id="284" fill="hold">
                            <p:stCondLst>
                              <p:cond delay="5600"/>
                            </p:stCondLst>
                            <p:childTnLst>
                              <p:par>
                                <p:cTn id="285" presetID="23" presetClass="entr" presetSubtype="32" fill="hold" grpId="57" nodeType="afterEffect">
                                  <p:stCondLst>
                                    <p:cond delay="0"/>
                                  </p:stCondLst>
                                  <p:iterate>
                                    <p:tmAbs val="0"/>
                                  </p:iterate>
                                  <p:childTnLst>
                                    <p:set>
                                      <p:cBhvr>
                                        <p:cTn id="286" fill="hold"/>
                                        <p:tgtEl>
                                          <p:spTgt spid="170"/>
                                        </p:tgtEl>
                                        <p:attrNameLst>
                                          <p:attrName>style.visibility</p:attrName>
                                        </p:attrNameLst>
                                      </p:cBhvr>
                                      <p:to>
                                        <p:strVal val="visible"/>
                                      </p:to>
                                    </p:set>
                                    <p:anim calcmode="lin" valueType="num">
                                      <p:cBhvr>
                                        <p:cTn id="287" dur="100" fill="hold"/>
                                        <p:tgtEl>
                                          <p:spTgt spid="170"/>
                                        </p:tgtEl>
                                        <p:attrNameLst>
                                          <p:attrName>ppt_w</p:attrName>
                                        </p:attrNameLst>
                                      </p:cBhvr>
                                      <p:tavLst>
                                        <p:tav tm="0">
                                          <p:val>
                                            <p:strVal val="4*#ppt_w"/>
                                          </p:val>
                                        </p:tav>
                                        <p:tav tm="100000">
                                          <p:val>
                                            <p:strVal val="#ppt_w"/>
                                          </p:val>
                                        </p:tav>
                                      </p:tavLst>
                                    </p:anim>
                                    <p:anim calcmode="lin" valueType="num">
                                      <p:cBhvr>
                                        <p:cTn id="288" dur="100" fill="hold"/>
                                        <p:tgtEl>
                                          <p:spTgt spid="170"/>
                                        </p:tgtEl>
                                        <p:attrNameLst>
                                          <p:attrName>ppt_h</p:attrName>
                                        </p:attrNameLst>
                                      </p:cBhvr>
                                      <p:tavLst>
                                        <p:tav tm="0">
                                          <p:val>
                                            <p:strVal val="4*#ppt_h"/>
                                          </p:val>
                                        </p:tav>
                                        <p:tav tm="100000">
                                          <p:val>
                                            <p:strVal val="#ppt_h"/>
                                          </p:val>
                                        </p:tav>
                                      </p:tavLst>
                                    </p:anim>
                                  </p:childTnLst>
                                </p:cTn>
                              </p:par>
                            </p:childTnLst>
                          </p:cTn>
                        </p:par>
                        <p:par>
                          <p:cTn id="289" fill="hold">
                            <p:stCondLst>
                              <p:cond delay="5700"/>
                            </p:stCondLst>
                            <p:childTnLst>
                              <p:par>
                                <p:cTn id="290" presetID="23" presetClass="entr" presetSubtype="32" fill="hold" grpId="58" nodeType="afterEffect">
                                  <p:stCondLst>
                                    <p:cond delay="0"/>
                                  </p:stCondLst>
                                  <p:iterate>
                                    <p:tmAbs val="0"/>
                                  </p:iterate>
                                  <p:childTnLst>
                                    <p:set>
                                      <p:cBhvr>
                                        <p:cTn id="291" fill="hold"/>
                                        <p:tgtEl>
                                          <p:spTgt spid="171"/>
                                        </p:tgtEl>
                                        <p:attrNameLst>
                                          <p:attrName>style.visibility</p:attrName>
                                        </p:attrNameLst>
                                      </p:cBhvr>
                                      <p:to>
                                        <p:strVal val="visible"/>
                                      </p:to>
                                    </p:set>
                                    <p:anim calcmode="lin" valueType="num">
                                      <p:cBhvr>
                                        <p:cTn id="292" dur="100" fill="hold"/>
                                        <p:tgtEl>
                                          <p:spTgt spid="171"/>
                                        </p:tgtEl>
                                        <p:attrNameLst>
                                          <p:attrName>ppt_w</p:attrName>
                                        </p:attrNameLst>
                                      </p:cBhvr>
                                      <p:tavLst>
                                        <p:tav tm="0">
                                          <p:val>
                                            <p:strVal val="4*#ppt_w"/>
                                          </p:val>
                                        </p:tav>
                                        <p:tav tm="100000">
                                          <p:val>
                                            <p:strVal val="#ppt_w"/>
                                          </p:val>
                                        </p:tav>
                                      </p:tavLst>
                                    </p:anim>
                                    <p:anim calcmode="lin" valueType="num">
                                      <p:cBhvr>
                                        <p:cTn id="293" dur="100" fill="hold"/>
                                        <p:tgtEl>
                                          <p:spTgt spid="171"/>
                                        </p:tgtEl>
                                        <p:attrNameLst>
                                          <p:attrName>ppt_h</p:attrName>
                                        </p:attrNameLst>
                                      </p:cBhvr>
                                      <p:tavLst>
                                        <p:tav tm="0">
                                          <p:val>
                                            <p:strVal val="4*#ppt_h"/>
                                          </p:val>
                                        </p:tav>
                                        <p:tav tm="100000">
                                          <p:val>
                                            <p:strVal val="#ppt_h"/>
                                          </p:val>
                                        </p:tav>
                                      </p:tavLst>
                                    </p:anim>
                                  </p:childTnLst>
                                </p:cTn>
                              </p:par>
                            </p:childTnLst>
                          </p:cTn>
                        </p:par>
                        <p:par>
                          <p:cTn id="294" fill="hold">
                            <p:stCondLst>
                              <p:cond delay="5800"/>
                            </p:stCondLst>
                            <p:childTnLst>
                              <p:par>
                                <p:cTn id="295" presetID="23" presetClass="entr" presetSubtype="32" fill="hold" grpId="59" nodeType="afterEffect">
                                  <p:stCondLst>
                                    <p:cond delay="0"/>
                                  </p:stCondLst>
                                  <p:iterate>
                                    <p:tmAbs val="0"/>
                                  </p:iterate>
                                  <p:childTnLst>
                                    <p:set>
                                      <p:cBhvr>
                                        <p:cTn id="296" fill="hold"/>
                                        <p:tgtEl>
                                          <p:spTgt spid="172"/>
                                        </p:tgtEl>
                                        <p:attrNameLst>
                                          <p:attrName>style.visibility</p:attrName>
                                        </p:attrNameLst>
                                      </p:cBhvr>
                                      <p:to>
                                        <p:strVal val="visible"/>
                                      </p:to>
                                    </p:set>
                                    <p:anim calcmode="lin" valueType="num">
                                      <p:cBhvr>
                                        <p:cTn id="297" dur="100" fill="hold"/>
                                        <p:tgtEl>
                                          <p:spTgt spid="172"/>
                                        </p:tgtEl>
                                        <p:attrNameLst>
                                          <p:attrName>ppt_w</p:attrName>
                                        </p:attrNameLst>
                                      </p:cBhvr>
                                      <p:tavLst>
                                        <p:tav tm="0">
                                          <p:val>
                                            <p:strVal val="4*#ppt_w"/>
                                          </p:val>
                                        </p:tav>
                                        <p:tav tm="100000">
                                          <p:val>
                                            <p:strVal val="#ppt_w"/>
                                          </p:val>
                                        </p:tav>
                                      </p:tavLst>
                                    </p:anim>
                                    <p:anim calcmode="lin" valueType="num">
                                      <p:cBhvr>
                                        <p:cTn id="298" dur="100" fill="hold"/>
                                        <p:tgtEl>
                                          <p:spTgt spid="172"/>
                                        </p:tgtEl>
                                        <p:attrNameLst>
                                          <p:attrName>ppt_h</p:attrName>
                                        </p:attrNameLst>
                                      </p:cBhvr>
                                      <p:tavLst>
                                        <p:tav tm="0">
                                          <p:val>
                                            <p:strVal val="4*#ppt_h"/>
                                          </p:val>
                                        </p:tav>
                                        <p:tav tm="100000">
                                          <p:val>
                                            <p:strVal val="#ppt_h"/>
                                          </p:val>
                                        </p:tav>
                                      </p:tavLst>
                                    </p:anim>
                                  </p:childTnLst>
                                </p:cTn>
                              </p:par>
                            </p:childTnLst>
                          </p:cTn>
                        </p:par>
                        <p:par>
                          <p:cTn id="299" fill="hold">
                            <p:stCondLst>
                              <p:cond delay="5900"/>
                            </p:stCondLst>
                            <p:childTnLst>
                              <p:par>
                                <p:cTn id="300" presetID="23" presetClass="entr" presetSubtype="32" fill="hold" grpId="60" nodeType="afterEffect">
                                  <p:stCondLst>
                                    <p:cond delay="0"/>
                                  </p:stCondLst>
                                  <p:iterate>
                                    <p:tmAbs val="0"/>
                                  </p:iterate>
                                  <p:childTnLst>
                                    <p:set>
                                      <p:cBhvr>
                                        <p:cTn id="301" fill="hold"/>
                                        <p:tgtEl>
                                          <p:spTgt spid="173"/>
                                        </p:tgtEl>
                                        <p:attrNameLst>
                                          <p:attrName>style.visibility</p:attrName>
                                        </p:attrNameLst>
                                      </p:cBhvr>
                                      <p:to>
                                        <p:strVal val="visible"/>
                                      </p:to>
                                    </p:set>
                                    <p:anim calcmode="lin" valueType="num">
                                      <p:cBhvr>
                                        <p:cTn id="302" dur="100" fill="hold"/>
                                        <p:tgtEl>
                                          <p:spTgt spid="173"/>
                                        </p:tgtEl>
                                        <p:attrNameLst>
                                          <p:attrName>ppt_w</p:attrName>
                                        </p:attrNameLst>
                                      </p:cBhvr>
                                      <p:tavLst>
                                        <p:tav tm="0">
                                          <p:val>
                                            <p:strVal val="4*#ppt_w"/>
                                          </p:val>
                                        </p:tav>
                                        <p:tav tm="100000">
                                          <p:val>
                                            <p:strVal val="#ppt_w"/>
                                          </p:val>
                                        </p:tav>
                                      </p:tavLst>
                                    </p:anim>
                                    <p:anim calcmode="lin" valueType="num">
                                      <p:cBhvr>
                                        <p:cTn id="303" dur="100" fill="hold"/>
                                        <p:tgtEl>
                                          <p:spTgt spid="173"/>
                                        </p:tgtEl>
                                        <p:attrNameLst>
                                          <p:attrName>ppt_h</p:attrName>
                                        </p:attrNameLst>
                                      </p:cBhvr>
                                      <p:tavLst>
                                        <p:tav tm="0">
                                          <p:val>
                                            <p:strVal val="4*#ppt_h"/>
                                          </p:val>
                                        </p:tav>
                                        <p:tav tm="100000">
                                          <p:val>
                                            <p:strVal val="#ppt_h"/>
                                          </p:val>
                                        </p:tav>
                                      </p:tavLst>
                                    </p:anim>
                                  </p:childTnLst>
                                </p:cTn>
                              </p:par>
                            </p:childTnLst>
                          </p:cTn>
                        </p:par>
                        <p:par>
                          <p:cTn id="304" fill="hold">
                            <p:stCondLst>
                              <p:cond delay="6000"/>
                            </p:stCondLst>
                            <p:childTnLst>
                              <p:par>
                                <p:cTn id="305" presetID="23" presetClass="entr" presetSubtype="32" fill="hold" grpId="61" nodeType="afterEffect">
                                  <p:stCondLst>
                                    <p:cond delay="0"/>
                                  </p:stCondLst>
                                  <p:iterate>
                                    <p:tmAbs val="0"/>
                                  </p:iterate>
                                  <p:childTnLst>
                                    <p:set>
                                      <p:cBhvr>
                                        <p:cTn id="306" fill="hold"/>
                                        <p:tgtEl>
                                          <p:spTgt spid="174"/>
                                        </p:tgtEl>
                                        <p:attrNameLst>
                                          <p:attrName>style.visibility</p:attrName>
                                        </p:attrNameLst>
                                      </p:cBhvr>
                                      <p:to>
                                        <p:strVal val="visible"/>
                                      </p:to>
                                    </p:set>
                                    <p:anim calcmode="lin" valueType="num">
                                      <p:cBhvr>
                                        <p:cTn id="307" dur="100" fill="hold"/>
                                        <p:tgtEl>
                                          <p:spTgt spid="174"/>
                                        </p:tgtEl>
                                        <p:attrNameLst>
                                          <p:attrName>ppt_w</p:attrName>
                                        </p:attrNameLst>
                                      </p:cBhvr>
                                      <p:tavLst>
                                        <p:tav tm="0">
                                          <p:val>
                                            <p:strVal val="4*#ppt_w"/>
                                          </p:val>
                                        </p:tav>
                                        <p:tav tm="100000">
                                          <p:val>
                                            <p:strVal val="#ppt_w"/>
                                          </p:val>
                                        </p:tav>
                                      </p:tavLst>
                                    </p:anim>
                                    <p:anim calcmode="lin" valueType="num">
                                      <p:cBhvr>
                                        <p:cTn id="308" dur="100" fill="hold"/>
                                        <p:tgtEl>
                                          <p:spTgt spid="174"/>
                                        </p:tgtEl>
                                        <p:attrNameLst>
                                          <p:attrName>ppt_h</p:attrName>
                                        </p:attrNameLst>
                                      </p:cBhvr>
                                      <p:tavLst>
                                        <p:tav tm="0">
                                          <p:val>
                                            <p:strVal val="4*#ppt_h"/>
                                          </p:val>
                                        </p:tav>
                                        <p:tav tm="100000">
                                          <p:val>
                                            <p:strVal val="#ppt_h"/>
                                          </p:val>
                                        </p:tav>
                                      </p:tavLst>
                                    </p:anim>
                                  </p:childTnLst>
                                </p:cTn>
                              </p:par>
                            </p:childTnLst>
                          </p:cTn>
                        </p:par>
                        <p:par>
                          <p:cTn id="309" fill="hold">
                            <p:stCondLst>
                              <p:cond delay="6100"/>
                            </p:stCondLst>
                            <p:childTnLst>
                              <p:par>
                                <p:cTn id="310" presetID="23" presetClass="entr" presetSubtype="32" fill="hold" grpId="62" nodeType="afterEffect">
                                  <p:stCondLst>
                                    <p:cond delay="0"/>
                                  </p:stCondLst>
                                  <p:iterate>
                                    <p:tmAbs val="0"/>
                                  </p:iterate>
                                  <p:childTnLst>
                                    <p:set>
                                      <p:cBhvr>
                                        <p:cTn id="311" fill="hold"/>
                                        <p:tgtEl>
                                          <p:spTgt spid="175"/>
                                        </p:tgtEl>
                                        <p:attrNameLst>
                                          <p:attrName>style.visibility</p:attrName>
                                        </p:attrNameLst>
                                      </p:cBhvr>
                                      <p:to>
                                        <p:strVal val="visible"/>
                                      </p:to>
                                    </p:set>
                                    <p:anim calcmode="lin" valueType="num">
                                      <p:cBhvr>
                                        <p:cTn id="312" dur="100" fill="hold"/>
                                        <p:tgtEl>
                                          <p:spTgt spid="175"/>
                                        </p:tgtEl>
                                        <p:attrNameLst>
                                          <p:attrName>ppt_w</p:attrName>
                                        </p:attrNameLst>
                                      </p:cBhvr>
                                      <p:tavLst>
                                        <p:tav tm="0">
                                          <p:val>
                                            <p:strVal val="4*#ppt_w"/>
                                          </p:val>
                                        </p:tav>
                                        <p:tav tm="100000">
                                          <p:val>
                                            <p:strVal val="#ppt_w"/>
                                          </p:val>
                                        </p:tav>
                                      </p:tavLst>
                                    </p:anim>
                                    <p:anim calcmode="lin" valueType="num">
                                      <p:cBhvr>
                                        <p:cTn id="313" dur="100" fill="hold"/>
                                        <p:tgtEl>
                                          <p:spTgt spid="175"/>
                                        </p:tgtEl>
                                        <p:attrNameLst>
                                          <p:attrName>ppt_h</p:attrName>
                                        </p:attrNameLst>
                                      </p:cBhvr>
                                      <p:tavLst>
                                        <p:tav tm="0">
                                          <p:val>
                                            <p:strVal val="4*#ppt_h"/>
                                          </p:val>
                                        </p:tav>
                                        <p:tav tm="100000">
                                          <p:val>
                                            <p:strVal val="#ppt_h"/>
                                          </p:val>
                                        </p:tav>
                                      </p:tavLst>
                                    </p:anim>
                                  </p:childTnLst>
                                </p:cTn>
                              </p:par>
                            </p:childTnLst>
                          </p:cTn>
                        </p:par>
                        <p:par>
                          <p:cTn id="314" fill="hold">
                            <p:stCondLst>
                              <p:cond delay="6200"/>
                            </p:stCondLst>
                            <p:childTnLst>
                              <p:par>
                                <p:cTn id="315" presetID="23" presetClass="entr" presetSubtype="32" fill="hold" grpId="63" nodeType="afterEffect">
                                  <p:stCondLst>
                                    <p:cond delay="0"/>
                                  </p:stCondLst>
                                  <p:iterate>
                                    <p:tmAbs val="0"/>
                                  </p:iterate>
                                  <p:childTnLst>
                                    <p:set>
                                      <p:cBhvr>
                                        <p:cTn id="316" fill="hold"/>
                                        <p:tgtEl>
                                          <p:spTgt spid="176"/>
                                        </p:tgtEl>
                                        <p:attrNameLst>
                                          <p:attrName>style.visibility</p:attrName>
                                        </p:attrNameLst>
                                      </p:cBhvr>
                                      <p:to>
                                        <p:strVal val="visible"/>
                                      </p:to>
                                    </p:set>
                                    <p:anim calcmode="lin" valueType="num">
                                      <p:cBhvr>
                                        <p:cTn id="317" dur="100" fill="hold"/>
                                        <p:tgtEl>
                                          <p:spTgt spid="176"/>
                                        </p:tgtEl>
                                        <p:attrNameLst>
                                          <p:attrName>ppt_w</p:attrName>
                                        </p:attrNameLst>
                                      </p:cBhvr>
                                      <p:tavLst>
                                        <p:tav tm="0">
                                          <p:val>
                                            <p:strVal val="4*#ppt_w"/>
                                          </p:val>
                                        </p:tav>
                                        <p:tav tm="100000">
                                          <p:val>
                                            <p:strVal val="#ppt_w"/>
                                          </p:val>
                                        </p:tav>
                                      </p:tavLst>
                                    </p:anim>
                                    <p:anim calcmode="lin" valueType="num">
                                      <p:cBhvr>
                                        <p:cTn id="318" dur="100" fill="hold"/>
                                        <p:tgtEl>
                                          <p:spTgt spid="176"/>
                                        </p:tgtEl>
                                        <p:attrNameLst>
                                          <p:attrName>ppt_h</p:attrName>
                                        </p:attrNameLst>
                                      </p:cBhvr>
                                      <p:tavLst>
                                        <p:tav tm="0">
                                          <p:val>
                                            <p:strVal val="4*#ppt_h"/>
                                          </p:val>
                                        </p:tav>
                                        <p:tav tm="100000">
                                          <p:val>
                                            <p:strVal val="#ppt_h"/>
                                          </p:val>
                                        </p:tav>
                                      </p:tavLst>
                                    </p:anim>
                                  </p:childTnLst>
                                </p:cTn>
                              </p:par>
                            </p:childTnLst>
                          </p:cTn>
                        </p:par>
                        <p:par>
                          <p:cTn id="319" fill="hold">
                            <p:stCondLst>
                              <p:cond delay="6300"/>
                            </p:stCondLst>
                            <p:childTnLst>
                              <p:par>
                                <p:cTn id="320" presetID="23" presetClass="entr" presetSubtype="32" fill="hold" grpId="64" nodeType="afterEffect">
                                  <p:stCondLst>
                                    <p:cond delay="0"/>
                                  </p:stCondLst>
                                  <p:iterate>
                                    <p:tmAbs val="0"/>
                                  </p:iterate>
                                  <p:childTnLst>
                                    <p:set>
                                      <p:cBhvr>
                                        <p:cTn id="321" fill="hold"/>
                                        <p:tgtEl>
                                          <p:spTgt spid="177"/>
                                        </p:tgtEl>
                                        <p:attrNameLst>
                                          <p:attrName>style.visibility</p:attrName>
                                        </p:attrNameLst>
                                      </p:cBhvr>
                                      <p:to>
                                        <p:strVal val="visible"/>
                                      </p:to>
                                    </p:set>
                                    <p:anim calcmode="lin" valueType="num">
                                      <p:cBhvr>
                                        <p:cTn id="322" dur="100" fill="hold"/>
                                        <p:tgtEl>
                                          <p:spTgt spid="177"/>
                                        </p:tgtEl>
                                        <p:attrNameLst>
                                          <p:attrName>ppt_w</p:attrName>
                                        </p:attrNameLst>
                                      </p:cBhvr>
                                      <p:tavLst>
                                        <p:tav tm="0">
                                          <p:val>
                                            <p:strVal val="4*#ppt_w"/>
                                          </p:val>
                                        </p:tav>
                                        <p:tav tm="100000">
                                          <p:val>
                                            <p:strVal val="#ppt_w"/>
                                          </p:val>
                                        </p:tav>
                                      </p:tavLst>
                                    </p:anim>
                                    <p:anim calcmode="lin" valueType="num">
                                      <p:cBhvr>
                                        <p:cTn id="323" dur="100" fill="hold"/>
                                        <p:tgtEl>
                                          <p:spTgt spid="177"/>
                                        </p:tgtEl>
                                        <p:attrNameLst>
                                          <p:attrName>ppt_h</p:attrName>
                                        </p:attrNameLst>
                                      </p:cBhvr>
                                      <p:tavLst>
                                        <p:tav tm="0">
                                          <p:val>
                                            <p:strVal val="4*#ppt_h"/>
                                          </p:val>
                                        </p:tav>
                                        <p:tav tm="100000">
                                          <p:val>
                                            <p:strVal val="#ppt_h"/>
                                          </p:val>
                                        </p:tav>
                                      </p:tavLst>
                                    </p:anim>
                                  </p:childTnLst>
                                </p:cTn>
                              </p:par>
                            </p:childTnLst>
                          </p:cTn>
                        </p:par>
                        <p:par>
                          <p:cTn id="324" fill="hold">
                            <p:stCondLst>
                              <p:cond delay="6400"/>
                            </p:stCondLst>
                            <p:childTnLst>
                              <p:par>
                                <p:cTn id="325" presetID="23" presetClass="entr" presetSubtype="32" fill="hold" grpId="65" nodeType="afterEffect">
                                  <p:stCondLst>
                                    <p:cond delay="0"/>
                                  </p:stCondLst>
                                  <p:iterate>
                                    <p:tmAbs val="0"/>
                                  </p:iterate>
                                  <p:childTnLst>
                                    <p:set>
                                      <p:cBhvr>
                                        <p:cTn id="326" fill="hold"/>
                                        <p:tgtEl>
                                          <p:spTgt spid="178"/>
                                        </p:tgtEl>
                                        <p:attrNameLst>
                                          <p:attrName>style.visibility</p:attrName>
                                        </p:attrNameLst>
                                      </p:cBhvr>
                                      <p:to>
                                        <p:strVal val="visible"/>
                                      </p:to>
                                    </p:set>
                                    <p:anim calcmode="lin" valueType="num">
                                      <p:cBhvr>
                                        <p:cTn id="327" dur="100" fill="hold"/>
                                        <p:tgtEl>
                                          <p:spTgt spid="178"/>
                                        </p:tgtEl>
                                        <p:attrNameLst>
                                          <p:attrName>ppt_w</p:attrName>
                                        </p:attrNameLst>
                                      </p:cBhvr>
                                      <p:tavLst>
                                        <p:tav tm="0">
                                          <p:val>
                                            <p:strVal val="4*#ppt_w"/>
                                          </p:val>
                                        </p:tav>
                                        <p:tav tm="100000">
                                          <p:val>
                                            <p:strVal val="#ppt_w"/>
                                          </p:val>
                                        </p:tav>
                                      </p:tavLst>
                                    </p:anim>
                                    <p:anim calcmode="lin" valueType="num">
                                      <p:cBhvr>
                                        <p:cTn id="328" dur="100" fill="hold"/>
                                        <p:tgtEl>
                                          <p:spTgt spid="178"/>
                                        </p:tgtEl>
                                        <p:attrNameLst>
                                          <p:attrName>ppt_h</p:attrName>
                                        </p:attrNameLst>
                                      </p:cBhvr>
                                      <p:tavLst>
                                        <p:tav tm="0">
                                          <p:val>
                                            <p:strVal val="4*#ppt_h"/>
                                          </p:val>
                                        </p:tav>
                                        <p:tav tm="100000">
                                          <p:val>
                                            <p:strVal val="#ppt_h"/>
                                          </p:val>
                                        </p:tav>
                                      </p:tavLst>
                                    </p:anim>
                                  </p:childTnLst>
                                </p:cTn>
                              </p:par>
                            </p:childTnLst>
                          </p:cTn>
                        </p:par>
                        <p:par>
                          <p:cTn id="329" fill="hold">
                            <p:stCondLst>
                              <p:cond delay="6500"/>
                            </p:stCondLst>
                            <p:childTnLst>
                              <p:par>
                                <p:cTn id="330" presetID="23" presetClass="entr" presetSubtype="32" fill="hold" grpId="66" nodeType="afterEffect">
                                  <p:stCondLst>
                                    <p:cond delay="0"/>
                                  </p:stCondLst>
                                  <p:iterate>
                                    <p:tmAbs val="0"/>
                                  </p:iterate>
                                  <p:childTnLst>
                                    <p:set>
                                      <p:cBhvr>
                                        <p:cTn id="331" fill="hold"/>
                                        <p:tgtEl>
                                          <p:spTgt spid="179"/>
                                        </p:tgtEl>
                                        <p:attrNameLst>
                                          <p:attrName>style.visibility</p:attrName>
                                        </p:attrNameLst>
                                      </p:cBhvr>
                                      <p:to>
                                        <p:strVal val="visible"/>
                                      </p:to>
                                    </p:set>
                                    <p:anim calcmode="lin" valueType="num">
                                      <p:cBhvr>
                                        <p:cTn id="332" dur="100" fill="hold"/>
                                        <p:tgtEl>
                                          <p:spTgt spid="179"/>
                                        </p:tgtEl>
                                        <p:attrNameLst>
                                          <p:attrName>ppt_w</p:attrName>
                                        </p:attrNameLst>
                                      </p:cBhvr>
                                      <p:tavLst>
                                        <p:tav tm="0">
                                          <p:val>
                                            <p:strVal val="4*#ppt_w"/>
                                          </p:val>
                                        </p:tav>
                                        <p:tav tm="100000">
                                          <p:val>
                                            <p:strVal val="#ppt_w"/>
                                          </p:val>
                                        </p:tav>
                                      </p:tavLst>
                                    </p:anim>
                                    <p:anim calcmode="lin" valueType="num">
                                      <p:cBhvr>
                                        <p:cTn id="333" dur="100" fill="hold"/>
                                        <p:tgtEl>
                                          <p:spTgt spid="179"/>
                                        </p:tgtEl>
                                        <p:attrNameLst>
                                          <p:attrName>ppt_h</p:attrName>
                                        </p:attrNameLst>
                                      </p:cBhvr>
                                      <p:tavLst>
                                        <p:tav tm="0">
                                          <p:val>
                                            <p:strVal val="4*#ppt_h"/>
                                          </p:val>
                                        </p:tav>
                                        <p:tav tm="100000">
                                          <p:val>
                                            <p:strVal val="#ppt_h"/>
                                          </p:val>
                                        </p:tav>
                                      </p:tavLst>
                                    </p:anim>
                                  </p:childTnLst>
                                </p:cTn>
                              </p:par>
                            </p:childTnLst>
                          </p:cTn>
                        </p:par>
                        <p:par>
                          <p:cTn id="334" fill="hold">
                            <p:stCondLst>
                              <p:cond delay="6600"/>
                            </p:stCondLst>
                            <p:childTnLst>
                              <p:par>
                                <p:cTn id="335" presetID="23" presetClass="entr" presetSubtype="32" fill="hold" grpId="67" nodeType="afterEffect">
                                  <p:stCondLst>
                                    <p:cond delay="0"/>
                                  </p:stCondLst>
                                  <p:iterate>
                                    <p:tmAbs val="0"/>
                                  </p:iterate>
                                  <p:childTnLst>
                                    <p:set>
                                      <p:cBhvr>
                                        <p:cTn id="336" fill="hold"/>
                                        <p:tgtEl>
                                          <p:spTgt spid="180"/>
                                        </p:tgtEl>
                                        <p:attrNameLst>
                                          <p:attrName>style.visibility</p:attrName>
                                        </p:attrNameLst>
                                      </p:cBhvr>
                                      <p:to>
                                        <p:strVal val="visible"/>
                                      </p:to>
                                    </p:set>
                                    <p:anim calcmode="lin" valueType="num">
                                      <p:cBhvr>
                                        <p:cTn id="337" dur="100" fill="hold"/>
                                        <p:tgtEl>
                                          <p:spTgt spid="180"/>
                                        </p:tgtEl>
                                        <p:attrNameLst>
                                          <p:attrName>ppt_w</p:attrName>
                                        </p:attrNameLst>
                                      </p:cBhvr>
                                      <p:tavLst>
                                        <p:tav tm="0">
                                          <p:val>
                                            <p:strVal val="4*#ppt_w"/>
                                          </p:val>
                                        </p:tav>
                                        <p:tav tm="100000">
                                          <p:val>
                                            <p:strVal val="#ppt_w"/>
                                          </p:val>
                                        </p:tav>
                                      </p:tavLst>
                                    </p:anim>
                                    <p:anim calcmode="lin" valueType="num">
                                      <p:cBhvr>
                                        <p:cTn id="338" dur="100" fill="hold"/>
                                        <p:tgtEl>
                                          <p:spTgt spid="180"/>
                                        </p:tgtEl>
                                        <p:attrNameLst>
                                          <p:attrName>ppt_h</p:attrName>
                                        </p:attrNameLst>
                                      </p:cBhvr>
                                      <p:tavLst>
                                        <p:tav tm="0">
                                          <p:val>
                                            <p:strVal val="4*#ppt_h"/>
                                          </p:val>
                                        </p:tav>
                                        <p:tav tm="100000">
                                          <p:val>
                                            <p:strVal val="#ppt_h"/>
                                          </p:val>
                                        </p:tav>
                                      </p:tavLst>
                                    </p:anim>
                                  </p:childTnLst>
                                </p:cTn>
                              </p:par>
                            </p:childTnLst>
                          </p:cTn>
                        </p:par>
                        <p:par>
                          <p:cTn id="339" fill="hold">
                            <p:stCondLst>
                              <p:cond delay="6700"/>
                            </p:stCondLst>
                            <p:childTnLst>
                              <p:par>
                                <p:cTn id="340" presetID="23" presetClass="entr" presetSubtype="32" fill="hold" grpId="68" nodeType="afterEffect">
                                  <p:stCondLst>
                                    <p:cond delay="0"/>
                                  </p:stCondLst>
                                  <p:iterate>
                                    <p:tmAbs val="0"/>
                                  </p:iterate>
                                  <p:childTnLst>
                                    <p:set>
                                      <p:cBhvr>
                                        <p:cTn id="341" fill="hold"/>
                                        <p:tgtEl>
                                          <p:spTgt spid="181"/>
                                        </p:tgtEl>
                                        <p:attrNameLst>
                                          <p:attrName>style.visibility</p:attrName>
                                        </p:attrNameLst>
                                      </p:cBhvr>
                                      <p:to>
                                        <p:strVal val="visible"/>
                                      </p:to>
                                    </p:set>
                                    <p:anim calcmode="lin" valueType="num">
                                      <p:cBhvr>
                                        <p:cTn id="342" dur="100" fill="hold"/>
                                        <p:tgtEl>
                                          <p:spTgt spid="181"/>
                                        </p:tgtEl>
                                        <p:attrNameLst>
                                          <p:attrName>ppt_w</p:attrName>
                                        </p:attrNameLst>
                                      </p:cBhvr>
                                      <p:tavLst>
                                        <p:tav tm="0">
                                          <p:val>
                                            <p:strVal val="4*#ppt_w"/>
                                          </p:val>
                                        </p:tav>
                                        <p:tav tm="100000">
                                          <p:val>
                                            <p:strVal val="#ppt_w"/>
                                          </p:val>
                                        </p:tav>
                                      </p:tavLst>
                                    </p:anim>
                                    <p:anim calcmode="lin" valueType="num">
                                      <p:cBhvr>
                                        <p:cTn id="343" dur="100" fill="hold"/>
                                        <p:tgtEl>
                                          <p:spTgt spid="181"/>
                                        </p:tgtEl>
                                        <p:attrNameLst>
                                          <p:attrName>ppt_h</p:attrName>
                                        </p:attrNameLst>
                                      </p:cBhvr>
                                      <p:tavLst>
                                        <p:tav tm="0">
                                          <p:val>
                                            <p:strVal val="4*#ppt_h"/>
                                          </p:val>
                                        </p:tav>
                                        <p:tav tm="100000">
                                          <p:val>
                                            <p:strVal val="#ppt_h"/>
                                          </p:val>
                                        </p:tav>
                                      </p:tavLst>
                                    </p:anim>
                                  </p:childTnLst>
                                </p:cTn>
                              </p:par>
                            </p:childTnLst>
                          </p:cTn>
                        </p:par>
                        <p:par>
                          <p:cTn id="344" fill="hold">
                            <p:stCondLst>
                              <p:cond delay="6800"/>
                            </p:stCondLst>
                            <p:childTnLst>
                              <p:par>
                                <p:cTn id="345" presetID="23" presetClass="entr" presetSubtype="32" fill="hold" grpId="69" nodeType="afterEffect">
                                  <p:stCondLst>
                                    <p:cond delay="0"/>
                                  </p:stCondLst>
                                  <p:iterate>
                                    <p:tmAbs val="0"/>
                                  </p:iterate>
                                  <p:childTnLst>
                                    <p:set>
                                      <p:cBhvr>
                                        <p:cTn id="346" fill="hold"/>
                                        <p:tgtEl>
                                          <p:spTgt spid="182"/>
                                        </p:tgtEl>
                                        <p:attrNameLst>
                                          <p:attrName>style.visibility</p:attrName>
                                        </p:attrNameLst>
                                      </p:cBhvr>
                                      <p:to>
                                        <p:strVal val="visible"/>
                                      </p:to>
                                    </p:set>
                                    <p:anim calcmode="lin" valueType="num">
                                      <p:cBhvr>
                                        <p:cTn id="347" dur="100" fill="hold"/>
                                        <p:tgtEl>
                                          <p:spTgt spid="182"/>
                                        </p:tgtEl>
                                        <p:attrNameLst>
                                          <p:attrName>ppt_w</p:attrName>
                                        </p:attrNameLst>
                                      </p:cBhvr>
                                      <p:tavLst>
                                        <p:tav tm="0">
                                          <p:val>
                                            <p:strVal val="4*#ppt_w"/>
                                          </p:val>
                                        </p:tav>
                                        <p:tav tm="100000">
                                          <p:val>
                                            <p:strVal val="#ppt_w"/>
                                          </p:val>
                                        </p:tav>
                                      </p:tavLst>
                                    </p:anim>
                                    <p:anim calcmode="lin" valueType="num">
                                      <p:cBhvr>
                                        <p:cTn id="348" dur="100" fill="hold"/>
                                        <p:tgtEl>
                                          <p:spTgt spid="182"/>
                                        </p:tgtEl>
                                        <p:attrNameLst>
                                          <p:attrName>ppt_h</p:attrName>
                                        </p:attrNameLst>
                                      </p:cBhvr>
                                      <p:tavLst>
                                        <p:tav tm="0">
                                          <p:val>
                                            <p:strVal val="4*#ppt_h"/>
                                          </p:val>
                                        </p:tav>
                                        <p:tav tm="100000">
                                          <p:val>
                                            <p:strVal val="#ppt_h"/>
                                          </p:val>
                                        </p:tav>
                                      </p:tavLst>
                                    </p:anim>
                                  </p:childTnLst>
                                </p:cTn>
                              </p:par>
                            </p:childTnLst>
                          </p:cTn>
                        </p:par>
                        <p:par>
                          <p:cTn id="349" fill="hold">
                            <p:stCondLst>
                              <p:cond delay="6900"/>
                            </p:stCondLst>
                            <p:childTnLst>
                              <p:par>
                                <p:cTn id="350" presetID="23" presetClass="entr" presetSubtype="32" fill="hold" grpId="70" nodeType="afterEffect">
                                  <p:stCondLst>
                                    <p:cond delay="0"/>
                                  </p:stCondLst>
                                  <p:iterate>
                                    <p:tmAbs val="0"/>
                                  </p:iterate>
                                  <p:childTnLst>
                                    <p:set>
                                      <p:cBhvr>
                                        <p:cTn id="351" fill="hold"/>
                                        <p:tgtEl>
                                          <p:spTgt spid="183"/>
                                        </p:tgtEl>
                                        <p:attrNameLst>
                                          <p:attrName>style.visibility</p:attrName>
                                        </p:attrNameLst>
                                      </p:cBhvr>
                                      <p:to>
                                        <p:strVal val="visible"/>
                                      </p:to>
                                    </p:set>
                                    <p:anim calcmode="lin" valueType="num">
                                      <p:cBhvr>
                                        <p:cTn id="352" dur="100" fill="hold"/>
                                        <p:tgtEl>
                                          <p:spTgt spid="183"/>
                                        </p:tgtEl>
                                        <p:attrNameLst>
                                          <p:attrName>ppt_w</p:attrName>
                                        </p:attrNameLst>
                                      </p:cBhvr>
                                      <p:tavLst>
                                        <p:tav tm="0">
                                          <p:val>
                                            <p:strVal val="4*#ppt_w"/>
                                          </p:val>
                                        </p:tav>
                                        <p:tav tm="100000">
                                          <p:val>
                                            <p:strVal val="#ppt_w"/>
                                          </p:val>
                                        </p:tav>
                                      </p:tavLst>
                                    </p:anim>
                                    <p:anim calcmode="lin" valueType="num">
                                      <p:cBhvr>
                                        <p:cTn id="353" dur="100" fill="hold"/>
                                        <p:tgtEl>
                                          <p:spTgt spid="183"/>
                                        </p:tgtEl>
                                        <p:attrNameLst>
                                          <p:attrName>ppt_h</p:attrName>
                                        </p:attrNameLst>
                                      </p:cBhvr>
                                      <p:tavLst>
                                        <p:tav tm="0">
                                          <p:val>
                                            <p:strVal val="4*#ppt_h"/>
                                          </p:val>
                                        </p:tav>
                                        <p:tav tm="100000">
                                          <p:val>
                                            <p:strVal val="#ppt_h"/>
                                          </p:val>
                                        </p:tav>
                                      </p:tavLst>
                                    </p:anim>
                                  </p:childTnLst>
                                </p:cTn>
                              </p:par>
                            </p:childTnLst>
                          </p:cTn>
                        </p:par>
                        <p:par>
                          <p:cTn id="354" fill="hold">
                            <p:stCondLst>
                              <p:cond delay="7000"/>
                            </p:stCondLst>
                            <p:childTnLst>
                              <p:par>
                                <p:cTn id="355" presetID="23" presetClass="entr" presetSubtype="32" fill="hold" grpId="71" nodeType="afterEffect">
                                  <p:stCondLst>
                                    <p:cond delay="0"/>
                                  </p:stCondLst>
                                  <p:iterate>
                                    <p:tmAbs val="0"/>
                                  </p:iterate>
                                  <p:childTnLst>
                                    <p:set>
                                      <p:cBhvr>
                                        <p:cTn id="356" fill="hold"/>
                                        <p:tgtEl>
                                          <p:spTgt spid="184"/>
                                        </p:tgtEl>
                                        <p:attrNameLst>
                                          <p:attrName>style.visibility</p:attrName>
                                        </p:attrNameLst>
                                      </p:cBhvr>
                                      <p:to>
                                        <p:strVal val="visible"/>
                                      </p:to>
                                    </p:set>
                                    <p:anim calcmode="lin" valueType="num">
                                      <p:cBhvr>
                                        <p:cTn id="357" dur="100" fill="hold"/>
                                        <p:tgtEl>
                                          <p:spTgt spid="184"/>
                                        </p:tgtEl>
                                        <p:attrNameLst>
                                          <p:attrName>ppt_w</p:attrName>
                                        </p:attrNameLst>
                                      </p:cBhvr>
                                      <p:tavLst>
                                        <p:tav tm="0">
                                          <p:val>
                                            <p:strVal val="4*#ppt_w"/>
                                          </p:val>
                                        </p:tav>
                                        <p:tav tm="100000">
                                          <p:val>
                                            <p:strVal val="#ppt_w"/>
                                          </p:val>
                                        </p:tav>
                                      </p:tavLst>
                                    </p:anim>
                                    <p:anim calcmode="lin" valueType="num">
                                      <p:cBhvr>
                                        <p:cTn id="358" dur="100" fill="hold"/>
                                        <p:tgtEl>
                                          <p:spTgt spid="184"/>
                                        </p:tgtEl>
                                        <p:attrNameLst>
                                          <p:attrName>ppt_h</p:attrName>
                                        </p:attrNameLst>
                                      </p:cBhvr>
                                      <p:tavLst>
                                        <p:tav tm="0">
                                          <p:val>
                                            <p:strVal val="4*#ppt_h"/>
                                          </p:val>
                                        </p:tav>
                                        <p:tav tm="100000">
                                          <p:val>
                                            <p:strVal val="#ppt_h"/>
                                          </p:val>
                                        </p:tav>
                                      </p:tavLst>
                                    </p:anim>
                                  </p:childTnLst>
                                </p:cTn>
                              </p:par>
                            </p:childTnLst>
                          </p:cTn>
                        </p:par>
                        <p:par>
                          <p:cTn id="359" fill="hold">
                            <p:stCondLst>
                              <p:cond delay="7100"/>
                            </p:stCondLst>
                            <p:childTnLst>
                              <p:par>
                                <p:cTn id="360" presetID="23" presetClass="entr" presetSubtype="32" fill="hold" grpId="72" nodeType="afterEffect">
                                  <p:stCondLst>
                                    <p:cond delay="0"/>
                                  </p:stCondLst>
                                  <p:iterate>
                                    <p:tmAbs val="0"/>
                                  </p:iterate>
                                  <p:childTnLst>
                                    <p:set>
                                      <p:cBhvr>
                                        <p:cTn id="361" fill="hold"/>
                                        <p:tgtEl>
                                          <p:spTgt spid="185"/>
                                        </p:tgtEl>
                                        <p:attrNameLst>
                                          <p:attrName>style.visibility</p:attrName>
                                        </p:attrNameLst>
                                      </p:cBhvr>
                                      <p:to>
                                        <p:strVal val="visible"/>
                                      </p:to>
                                    </p:set>
                                    <p:anim calcmode="lin" valueType="num">
                                      <p:cBhvr>
                                        <p:cTn id="362" dur="100" fill="hold"/>
                                        <p:tgtEl>
                                          <p:spTgt spid="185"/>
                                        </p:tgtEl>
                                        <p:attrNameLst>
                                          <p:attrName>ppt_w</p:attrName>
                                        </p:attrNameLst>
                                      </p:cBhvr>
                                      <p:tavLst>
                                        <p:tav tm="0">
                                          <p:val>
                                            <p:strVal val="4*#ppt_w"/>
                                          </p:val>
                                        </p:tav>
                                        <p:tav tm="100000">
                                          <p:val>
                                            <p:strVal val="#ppt_w"/>
                                          </p:val>
                                        </p:tav>
                                      </p:tavLst>
                                    </p:anim>
                                    <p:anim calcmode="lin" valueType="num">
                                      <p:cBhvr>
                                        <p:cTn id="363" dur="100" fill="hold"/>
                                        <p:tgtEl>
                                          <p:spTgt spid="185"/>
                                        </p:tgtEl>
                                        <p:attrNameLst>
                                          <p:attrName>ppt_h</p:attrName>
                                        </p:attrNameLst>
                                      </p:cBhvr>
                                      <p:tavLst>
                                        <p:tav tm="0">
                                          <p:val>
                                            <p:strVal val="4*#ppt_h"/>
                                          </p:val>
                                        </p:tav>
                                        <p:tav tm="100000">
                                          <p:val>
                                            <p:strVal val="#ppt_h"/>
                                          </p:val>
                                        </p:tav>
                                      </p:tavLst>
                                    </p:anim>
                                  </p:childTnLst>
                                </p:cTn>
                              </p:par>
                            </p:childTnLst>
                          </p:cTn>
                        </p:par>
                        <p:par>
                          <p:cTn id="364" fill="hold">
                            <p:stCondLst>
                              <p:cond delay="7200"/>
                            </p:stCondLst>
                            <p:childTnLst>
                              <p:par>
                                <p:cTn id="365" presetID="23" presetClass="entr" presetSubtype="32" fill="hold" grpId="73" nodeType="afterEffect">
                                  <p:stCondLst>
                                    <p:cond delay="0"/>
                                  </p:stCondLst>
                                  <p:iterate>
                                    <p:tmAbs val="0"/>
                                  </p:iterate>
                                  <p:childTnLst>
                                    <p:set>
                                      <p:cBhvr>
                                        <p:cTn id="366" fill="hold"/>
                                        <p:tgtEl>
                                          <p:spTgt spid="186"/>
                                        </p:tgtEl>
                                        <p:attrNameLst>
                                          <p:attrName>style.visibility</p:attrName>
                                        </p:attrNameLst>
                                      </p:cBhvr>
                                      <p:to>
                                        <p:strVal val="visible"/>
                                      </p:to>
                                    </p:set>
                                    <p:anim calcmode="lin" valueType="num">
                                      <p:cBhvr>
                                        <p:cTn id="367" dur="100" fill="hold"/>
                                        <p:tgtEl>
                                          <p:spTgt spid="186"/>
                                        </p:tgtEl>
                                        <p:attrNameLst>
                                          <p:attrName>ppt_w</p:attrName>
                                        </p:attrNameLst>
                                      </p:cBhvr>
                                      <p:tavLst>
                                        <p:tav tm="0">
                                          <p:val>
                                            <p:strVal val="4*#ppt_w"/>
                                          </p:val>
                                        </p:tav>
                                        <p:tav tm="100000">
                                          <p:val>
                                            <p:strVal val="#ppt_w"/>
                                          </p:val>
                                        </p:tav>
                                      </p:tavLst>
                                    </p:anim>
                                    <p:anim calcmode="lin" valueType="num">
                                      <p:cBhvr>
                                        <p:cTn id="368" dur="100" fill="hold"/>
                                        <p:tgtEl>
                                          <p:spTgt spid="186"/>
                                        </p:tgtEl>
                                        <p:attrNameLst>
                                          <p:attrName>ppt_h</p:attrName>
                                        </p:attrNameLst>
                                      </p:cBhvr>
                                      <p:tavLst>
                                        <p:tav tm="0">
                                          <p:val>
                                            <p:strVal val="4*#ppt_h"/>
                                          </p:val>
                                        </p:tav>
                                        <p:tav tm="100000">
                                          <p:val>
                                            <p:strVal val="#ppt_h"/>
                                          </p:val>
                                        </p:tav>
                                      </p:tavLst>
                                    </p:anim>
                                  </p:childTnLst>
                                </p:cTn>
                              </p:par>
                            </p:childTnLst>
                          </p:cTn>
                        </p:par>
                        <p:par>
                          <p:cTn id="369" fill="hold">
                            <p:stCondLst>
                              <p:cond delay="7300"/>
                            </p:stCondLst>
                            <p:childTnLst>
                              <p:par>
                                <p:cTn id="370" presetID="23" presetClass="entr" presetSubtype="32" fill="hold" grpId="74" nodeType="afterEffect">
                                  <p:stCondLst>
                                    <p:cond delay="0"/>
                                  </p:stCondLst>
                                  <p:iterate>
                                    <p:tmAbs val="0"/>
                                  </p:iterate>
                                  <p:childTnLst>
                                    <p:set>
                                      <p:cBhvr>
                                        <p:cTn id="371" fill="hold"/>
                                        <p:tgtEl>
                                          <p:spTgt spid="187"/>
                                        </p:tgtEl>
                                        <p:attrNameLst>
                                          <p:attrName>style.visibility</p:attrName>
                                        </p:attrNameLst>
                                      </p:cBhvr>
                                      <p:to>
                                        <p:strVal val="visible"/>
                                      </p:to>
                                    </p:set>
                                    <p:anim calcmode="lin" valueType="num">
                                      <p:cBhvr>
                                        <p:cTn id="372" dur="100" fill="hold"/>
                                        <p:tgtEl>
                                          <p:spTgt spid="187"/>
                                        </p:tgtEl>
                                        <p:attrNameLst>
                                          <p:attrName>ppt_w</p:attrName>
                                        </p:attrNameLst>
                                      </p:cBhvr>
                                      <p:tavLst>
                                        <p:tav tm="0">
                                          <p:val>
                                            <p:strVal val="4*#ppt_w"/>
                                          </p:val>
                                        </p:tav>
                                        <p:tav tm="100000">
                                          <p:val>
                                            <p:strVal val="#ppt_w"/>
                                          </p:val>
                                        </p:tav>
                                      </p:tavLst>
                                    </p:anim>
                                    <p:anim calcmode="lin" valueType="num">
                                      <p:cBhvr>
                                        <p:cTn id="373" dur="100" fill="hold"/>
                                        <p:tgtEl>
                                          <p:spTgt spid="187"/>
                                        </p:tgtEl>
                                        <p:attrNameLst>
                                          <p:attrName>ppt_h</p:attrName>
                                        </p:attrNameLst>
                                      </p:cBhvr>
                                      <p:tavLst>
                                        <p:tav tm="0">
                                          <p:val>
                                            <p:strVal val="4*#ppt_h"/>
                                          </p:val>
                                        </p:tav>
                                        <p:tav tm="100000">
                                          <p:val>
                                            <p:strVal val="#ppt_h"/>
                                          </p:val>
                                        </p:tav>
                                      </p:tavLst>
                                    </p:anim>
                                  </p:childTnLst>
                                </p:cTn>
                              </p:par>
                            </p:childTnLst>
                          </p:cTn>
                        </p:par>
                        <p:par>
                          <p:cTn id="374" fill="hold">
                            <p:stCondLst>
                              <p:cond delay="7400"/>
                            </p:stCondLst>
                            <p:childTnLst>
                              <p:par>
                                <p:cTn id="375" presetID="23" presetClass="entr" presetSubtype="32" fill="hold" grpId="75" nodeType="afterEffect">
                                  <p:stCondLst>
                                    <p:cond delay="0"/>
                                  </p:stCondLst>
                                  <p:iterate>
                                    <p:tmAbs val="0"/>
                                  </p:iterate>
                                  <p:childTnLst>
                                    <p:set>
                                      <p:cBhvr>
                                        <p:cTn id="376" fill="hold"/>
                                        <p:tgtEl>
                                          <p:spTgt spid="188"/>
                                        </p:tgtEl>
                                        <p:attrNameLst>
                                          <p:attrName>style.visibility</p:attrName>
                                        </p:attrNameLst>
                                      </p:cBhvr>
                                      <p:to>
                                        <p:strVal val="visible"/>
                                      </p:to>
                                    </p:set>
                                    <p:anim calcmode="lin" valueType="num">
                                      <p:cBhvr>
                                        <p:cTn id="377" dur="100" fill="hold"/>
                                        <p:tgtEl>
                                          <p:spTgt spid="188"/>
                                        </p:tgtEl>
                                        <p:attrNameLst>
                                          <p:attrName>ppt_w</p:attrName>
                                        </p:attrNameLst>
                                      </p:cBhvr>
                                      <p:tavLst>
                                        <p:tav tm="0">
                                          <p:val>
                                            <p:strVal val="4*#ppt_w"/>
                                          </p:val>
                                        </p:tav>
                                        <p:tav tm="100000">
                                          <p:val>
                                            <p:strVal val="#ppt_w"/>
                                          </p:val>
                                        </p:tav>
                                      </p:tavLst>
                                    </p:anim>
                                    <p:anim calcmode="lin" valueType="num">
                                      <p:cBhvr>
                                        <p:cTn id="378" dur="100" fill="hold"/>
                                        <p:tgtEl>
                                          <p:spTgt spid="188"/>
                                        </p:tgtEl>
                                        <p:attrNameLst>
                                          <p:attrName>ppt_h</p:attrName>
                                        </p:attrNameLst>
                                      </p:cBhvr>
                                      <p:tavLst>
                                        <p:tav tm="0">
                                          <p:val>
                                            <p:strVal val="4*#ppt_h"/>
                                          </p:val>
                                        </p:tav>
                                        <p:tav tm="100000">
                                          <p:val>
                                            <p:strVal val="#ppt_h"/>
                                          </p:val>
                                        </p:tav>
                                      </p:tavLst>
                                    </p:anim>
                                  </p:childTnLst>
                                </p:cTn>
                              </p:par>
                            </p:childTnLst>
                          </p:cTn>
                        </p:par>
                        <p:par>
                          <p:cTn id="379" fill="hold">
                            <p:stCondLst>
                              <p:cond delay="7500"/>
                            </p:stCondLst>
                            <p:childTnLst>
                              <p:par>
                                <p:cTn id="380" presetID="23" presetClass="entr" presetSubtype="32" fill="hold" grpId="76" nodeType="afterEffect">
                                  <p:stCondLst>
                                    <p:cond delay="0"/>
                                  </p:stCondLst>
                                  <p:iterate>
                                    <p:tmAbs val="0"/>
                                  </p:iterate>
                                  <p:childTnLst>
                                    <p:set>
                                      <p:cBhvr>
                                        <p:cTn id="381" fill="hold"/>
                                        <p:tgtEl>
                                          <p:spTgt spid="189"/>
                                        </p:tgtEl>
                                        <p:attrNameLst>
                                          <p:attrName>style.visibility</p:attrName>
                                        </p:attrNameLst>
                                      </p:cBhvr>
                                      <p:to>
                                        <p:strVal val="visible"/>
                                      </p:to>
                                    </p:set>
                                    <p:anim calcmode="lin" valueType="num">
                                      <p:cBhvr>
                                        <p:cTn id="382" dur="100" fill="hold"/>
                                        <p:tgtEl>
                                          <p:spTgt spid="189"/>
                                        </p:tgtEl>
                                        <p:attrNameLst>
                                          <p:attrName>ppt_w</p:attrName>
                                        </p:attrNameLst>
                                      </p:cBhvr>
                                      <p:tavLst>
                                        <p:tav tm="0">
                                          <p:val>
                                            <p:strVal val="4*#ppt_w"/>
                                          </p:val>
                                        </p:tav>
                                        <p:tav tm="100000">
                                          <p:val>
                                            <p:strVal val="#ppt_w"/>
                                          </p:val>
                                        </p:tav>
                                      </p:tavLst>
                                    </p:anim>
                                    <p:anim calcmode="lin" valueType="num">
                                      <p:cBhvr>
                                        <p:cTn id="383" dur="100" fill="hold"/>
                                        <p:tgtEl>
                                          <p:spTgt spid="189"/>
                                        </p:tgtEl>
                                        <p:attrNameLst>
                                          <p:attrName>ppt_h</p:attrName>
                                        </p:attrNameLst>
                                      </p:cBhvr>
                                      <p:tavLst>
                                        <p:tav tm="0">
                                          <p:val>
                                            <p:strVal val="4*#ppt_h"/>
                                          </p:val>
                                        </p:tav>
                                        <p:tav tm="100000">
                                          <p:val>
                                            <p:strVal val="#ppt_h"/>
                                          </p:val>
                                        </p:tav>
                                      </p:tavLst>
                                    </p:anim>
                                  </p:childTnLst>
                                </p:cTn>
                              </p:par>
                            </p:childTnLst>
                          </p:cTn>
                        </p:par>
                        <p:par>
                          <p:cTn id="384" fill="hold">
                            <p:stCondLst>
                              <p:cond delay="7600"/>
                            </p:stCondLst>
                            <p:childTnLst>
                              <p:par>
                                <p:cTn id="385" presetID="23" presetClass="entr" presetSubtype="32" fill="hold" grpId="77" nodeType="afterEffect">
                                  <p:stCondLst>
                                    <p:cond delay="0"/>
                                  </p:stCondLst>
                                  <p:iterate>
                                    <p:tmAbs val="0"/>
                                  </p:iterate>
                                  <p:childTnLst>
                                    <p:set>
                                      <p:cBhvr>
                                        <p:cTn id="386" fill="hold"/>
                                        <p:tgtEl>
                                          <p:spTgt spid="190"/>
                                        </p:tgtEl>
                                        <p:attrNameLst>
                                          <p:attrName>style.visibility</p:attrName>
                                        </p:attrNameLst>
                                      </p:cBhvr>
                                      <p:to>
                                        <p:strVal val="visible"/>
                                      </p:to>
                                    </p:set>
                                    <p:anim calcmode="lin" valueType="num">
                                      <p:cBhvr>
                                        <p:cTn id="387" dur="100" fill="hold"/>
                                        <p:tgtEl>
                                          <p:spTgt spid="190"/>
                                        </p:tgtEl>
                                        <p:attrNameLst>
                                          <p:attrName>ppt_w</p:attrName>
                                        </p:attrNameLst>
                                      </p:cBhvr>
                                      <p:tavLst>
                                        <p:tav tm="0">
                                          <p:val>
                                            <p:strVal val="4*#ppt_w"/>
                                          </p:val>
                                        </p:tav>
                                        <p:tav tm="100000">
                                          <p:val>
                                            <p:strVal val="#ppt_w"/>
                                          </p:val>
                                        </p:tav>
                                      </p:tavLst>
                                    </p:anim>
                                    <p:anim calcmode="lin" valueType="num">
                                      <p:cBhvr>
                                        <p:cTn id="388" dur="100" fill="hold"/>
                                        <p:tgtEl>
                                          <p:spTgt spid="190"/>
                                        </p:tgtEl>
                                        <p:attrNameLst>
                                          <p:attrName>ppt_h</p:attrName>
                                        </p:attrNameLst>
                                      </p:cBhvr>
                                      <p:tavLst>
                                        <p:tav tm="0">
                                          <p:val>
                                            <p:strVal val="4*#ppt_h"/>
                                          </p:val>
                                        </p:tav>
                                        <p:tav tm="100000">
                                          <p:val>
                                            <p:strVal val="#ppt_h"/>
                                          </p:val>
                                        </p:tav>
                                      </p:tavLst>
                                    </p:anim>
                                  </p:childTnLst>
                                </p:cTn>
                              </p:par>
                            </p:childTnLst>
                          </p:cTn>
                        </p:par>
                        <p:par>
                          <p:cTn id="389" fill="hold">
                            <p:stCondLst>
                              <p:cond delay="7700"/>
                            </p:stCondLst>
                            <p:childTnLst>
                              <p:par>
                                <p:cTn id="390" presetID="23" presetClass="entr" presetSubtype="32" fill="hold" grpId="78" nodeType="afterEffect">
                                  <p:stCondLst>
                                    <p:cond delay="0"/>
                                  </p:stCondLst>
                                  <p:iterate>
                                    <p:tmAbs val="0"/>
                                  </p:iterate>
                                  <p:childTnLst>
                                    <p:set>
                                      <p:cBhvr>
                                        <p:cTn id="391" fill="hold"/>
                                        <p:tgtEl>
                                          <p:spTgt spid="191"/>
                                        </p:tgtEl>
                                        <p:attrNameLst>
                                          <p:attrName>style.visibility</p:attrName>
                                        </p:attrNameLst>
                                      </p:cBhvr>
                                      <p:to>
                                        <p:strVal val="visible"/>
                                      </p:to>
                                    </p:set>
                                    <p:anim calcmode="lin" valueType="num">
                                      <p:cBhvr>
                                        <p:cTn id="392" dur="100" fill="hold"/>
                                        <p:tgtEl>
                                          <p:spTgt spid="191"/>
                                        </p:tgtEl>
                                        <p:attrNameLst>
                                          <p:attrName>ppt_w</p:attrName>
                                        </p:attrNameLst>
                                      </p:cBhvr>
                                      <p:tavLst>
                                        <p:tav tm="0">
                                          <p:val>
                                            <p:strVal val="4*#ppt_w"/>
                                          </p:val>
                                        </p:tav>
                                        <p:tav tm="100000">
                                          <p:val>
                                            <p:strVal val="#ppt_w"/>
                                          </p:val>
                                        </p:tav>
                                      </p:tavLst>
                                    </p:anim>
                                    <p:anim calcmode="lin" valueType="num">
                                      <p:cBhvr>
                                        <p:cTn id="393" dur="100" fill="hold"/>
                                        <p:tgtEl>
                                          <p:spTgt spid="191"/>
                                        </p:tgtEl>
                                        <p:attrNameLst>
                                          <p:attrName>ppt_h</p:attrName>
                                        </p:attrNameLst>
                                      </p:cBhvr>
                                      <p:tavLst>
                                        <p:tav tm="0">
                                          <p:val>
                                            <p:strVal val="4*#ppt_h"/>
                                          </p:val>
                                        </p:tav>
                                        <p:tav tm="100000">
                                          <p:val>
                                            <p:strVal val="#ppt_h"/>
                                          </p:val>
                                        </p:tav>
                                      </p:tavLst>
                                    </p:anim>
                                  </p:childTnLst>
                                </p:cTn>
                              </p:par>
                            </p:childTnLst>
                          </p:cTn>
                        </p:par>
                        <p:par>
                          <p:cTn id="394" fill="hold">
                            <p:stCondLst>
                              <p:cond delay="7800"/>
                            </p:stCondLst>
                            <p:childTnLst>
                              <p:par>
                                <p:cTn id="395" presetID="23" presetClass="entr" presetSubtype="32" fill="hold" grpId="79" nodeType="afterEffect">
                                  <p:stCondLst>
                                    <p:cond delay="0"/>
                                  </p:stCondLst>
                                  <p:iterate>
                                    <p:tmAbs val="0"/>
                                  </p:iterate>
                                  <p:childTnLst>
                                    <p:set>
                                      <p:cBhvr>
                                        <p:cTn id="396" fill="hold"/>
                                        <p:tgtEl>
                                          <p:spTgt spid="192"/>
                                        </p:tgtEl>
                                        <p:attrNameLst>
                                          <p:attrName>style.visibility</p:attrName>
                                        </p:attrNameLst>
                                      </p:cBhvr>
                                      <p:to>
                                        <p:strVal val="visible"/>
                                      </p:to>
                                    </p:set>
                                    <p:anim calcmode="lin" valueType="num">
                                      <p:cBhvr>
                                        <p:cTn id="397" dur="100" fill="hold"/>
                                        <p:tgtEl>
                                          <p:spTgt spid="192"/>
                                        </p:tgtEl>
                                        <p:attrNameLst>
                                          <p:attrName>ppt_w</p:attrName>
                                        </p:attrNameLst>
                                      </p:cBhvr>
                                      <p:tavLst>
                                        <p:tav tm="0">
                                          <p:val>
                                            <p:strVal val="4*#ppt_w"/>
                                          </p:val>
                                        </p:tav>
                                        <p:tav tm="100000">
                                          <p:val>
                                            <p:strVal val="#ppt_w"/>
                                          </p:val>
                                        </p:tav>
                                      </p:tavLst>
                                    </p:anim>
                                    <p:anim calcmode="lin" valueType="num">
                                      <p:cBhvr>
                                        <p:cTn id="398" dur="100" fill="hold"/>
                                        <p:tgtEl>
                                          <p:spTgt spid="192"/>
                                        </p:tgtEl>
                                        <p:attrNameLst>
                                          <p:attrName>ppt_h</p:attrName>
                                        </p:attrNameLst>
                                      </p:cBhvr>
                                      <p:tavLst>
                                        <p:tav tm="0">
                                          <p:val>
                                            <p:strVal val="4*#ppt_h"/>
                                          </p:val>
                                        </p:tav>
                                        <p:tav tm="100000">
                                          <p:val>
                                            <p:strVal val="#ppt_h"/>
                                          </p:val>
                                        </p:tav>
                                      </p:tavLst>
                                    </p:anim>
                                  </p:childTnLst>
                                </p:cTn>
                              </p:par>
                            </p:childTnLst>
                          </p:cTn>
                        </p:par>
                        <p:par>
                          <p:cTn id="399" fill="hold">
                            <p:stCondLst>
                              <p:cond delay="7900"/>
                            </p:stCondLst>
                            <p:childTnLst>
                              <p:par>
                                <p:cTn id="400" presetID="23" presetClass="entr" presetSubtype="32" fill="hold" grpId="80" nodeType="afterEffect">
                                  <p:stCondLst>
                                    <p:cond delay="0"/>
                                  </p:stCondLst>
                                  <p:iterate>
                                    <p:tmAbs val="0"/>
                                  </p:iterate>
                                  <p:childTnLst>
                                    <p:set>
                                      <p:cBhvr>
                                        <p:cTn id="401" fill="hold"/>
                                        <p:tgtEl>
                                          <p:spTgt spid="193"/>
                                        </p:tgtEl>
                                        <p:attrNameLst>
                                          <p:attrName>style.visibility</p:attrName>
                                        </p:attrNameLst>
                                      </p:cBhvr>
                                      <p:to>
                                        <p:strVal val="visible"/>
                                      </p:to>
                                    </p:set>
                                    <p:anim calcmode="lin" valueType="num">
                                      <p:cBhvr>
                                        <p:cTn id="402" dur="100" fill="hold"/>
                                        <p:tgtEl>
                                          <p:spTgt spid="193"/>
                                        </p:tgtEl>
                                        <p:attrNameLst>
                                          <p:attrName>ppt_w</p:attrName>
                                        </p:attrNameLst>
                                      </p:cBhvr>
                                      <p:tavLst>
                                        <p:tav tm="0">
                                          <p:val>
                                            <p:strVal val="4*#ppt_w"/>
                                          </p:val>
                                        </p:tav>
                                        <p:tav tm="100000">
                                          <p:val>
                                            <p:strVal val="#ppt_w"/>
                                          </p:val>
                                        </p:tav>
                                      </p:tavLst>
                                    </p:anim>
                                    <p:anim calcmode="lin" valueType="num">
                                      <p:cBhvr>
                                        <p:cTn id="403" dur="100" fill="hold"/>
                                        <p:tgtEl>
                                          <p:spTgt spid="193"/>
                                        </p:tgtEl>
                                        <p:attrNameLst>
                                          <p:attrName>ppt_h</p:attrName>
                                        </p:attrNameLst>
                                      </p:cBhvr>
                                      <p:tavLst>
                                        <p:tav tm="0">
                                          <p:val>
                                            <p:strVal val="4*#ppt_h"/>
                                          </p:val>
                                        </p:tav>
                                        <p:tav tm="100000">
                                          <p:val>
                                            <p:strVal val="#ppt_h"/>
                                          </p:val>
                                        </p:tav>
                                      </p:tavLst>
                                    </p:anim>
                                  </p:childTnLst>
                                </p:cTn>
                              </p:par>
                            </p:childTnLst>
                          </p:cTn>
                        </p:par>
                        <p:par>
                          <p:cTn id="404" fill="hold">
                            <p:stCondLst>
                              <p:cond delay="8000"/>
                            </p:stCondLst>
                            <p:childTnLst>
                              <p:par>
                                <p:cTn id="405" presetID="23" presetClass="entr" presetSubtype="32" fill="hold" grpId="81" nodeType="afterEffect">
                                  <p:stCondLst>
                                    <p:cond delay="0"/>
                                  </p:stCondLst>
                                  <p:iterate>
                                    <p:tmAbs val="0"/>
                                  </p:iterate>
                                  <p:childTnLst>
                                    <p:set>
                                      <p:cBhvr>
                                        <p:cTn id="406" fill="hold"/>
                                        <p:tgtEl>
                                          <p:spTgt spid="194"/>
                                        </p:tgtEl>
                                        <p:attrNameLst>
                                          <p:attrName>style.visibility</p:attrName>
                                        </p:attrNameLst>
                                      </p:cBhvr>
                                      <p:to>
                                        <p:strVal val="visible"/>
                                      </p:to>
                                    </p:set>
                                    <p:anim calcmode="lin" valueType="num">
                                      <p:cBhvr>
                                        <p:cTn id="407" dur="100" fill="hold"/>
                                        <p:tgtEl>
                                          <p:spTgt spid="194"/>
                                        </p:tgtEl>
                                        <p:attrNameLst>
                                          <p:attrName>ppt_w</p:attrName>
                                        </p:attrNameLst>
                                      </p:cBhvr>
                                      <p:tavLst>
                                        <p:tav tm="0">
                                          <p:val>
                                            <p:strVal val="4*#ppt_w"/>
                                          </p:val>
                                        </p:tav>
                                        <p:tav tm="100000">
                                          <p:val>
                                            <p:strVal val="#ppt_w"/>
                                          </p:val>
                                        </p:tav>
                                      </p:tavLst>
                                    </p:anim>
                                    <p:anim calcmode="lin" valueType="num">
                                      <p:cBhvr>
                                        <p:cTn id="408" dur="100" fill="hold"/>
                                        <p:tgtEl>
                                          <p:spTgt spid="194"/>
                                        </p:tgtEl>
                                        <p:attrNameLst>
                                          <p:attrName>ppt_h</p:attrName>
                                        </p:attrNameLst>
                                      </p:cBhvr>
                                      <p:tavLst>
                                        <p:tav tm="0">
                                          <p:val>
                                            <p:strVal val="4*#ppt_h"/>
                                          </p:val>
                                        </p:tav>
                                        <p:tav tm="100000">
                                          <p:val>
                                            <p:strVal val="#ppt_h"/>
                                          </p:val>
                                        </p:tav>
                                      </p:tavLst>
                                    </p:anim>
                                  </p:childTnLst>
                                </p:cTn>
                              </p:par>
                            </p:childTnLst>
                          </p:cTn>
                        </p:par>
                        <p:par>
                          <p:cTn id="409" fill="hold">
                            <p:stCondLst>
                              <p:cond delay="8100"/>
                            </p:stCondLst>
                            <p:childTnLst>
                              <p:par>
                                <p:cTn id="410" presetID="23" presetClass="entr" presetSubtype="32" fill="hold" grpId="82" nodeType="afterEffect">
                                  <p:stCondLst>
                                    <p:cond delay="0"/>
                                  </p:stCondLst>
                                  <p:iterate>
                                    <p:tmAbs val="0"/>
                                  </p:iterate>
                                  <p:childTnLst>
                                    <p:set>
                                      <p:cBhvr>
                                        <p:cTn id="411" fill="hold"/>
                                        <p:tgtEl>
                                          <p:spTgt spid="195"/>
                                        </p:tgtEl>
                                        <p:attrNameLst>
                                          <p:attrName>style.visibility</p:attrName>
                                        </p:attrNameLst>
                                      </p:cBhvr>
                                      <p:to>
                                        <p:strVal val="visible"/>
                                      </p:to>
                                    </p:set>
                                    <p:anim calcmode="lin" valueType="num">
                                      <p:cBhvr>
                                        <p:cTn id="412" dur="100" fill="hold"/>
                                        <p:tgtEl>
                                          <p:spTgt spid="195"/>
                                        </p:tgtEl>
                                        <p:attrNameLst>
                                          <p:attrName>ppt_w</p:attrName>
                                        </p:attrNameLst>
                                      </p:cBhvr>
                                      <p:tavLst>
                                        <p:tav tm="0">
                                          <p:val>
                                            <p:strVal val="4*#ppt_w"/>
                                          </p:val>
                                        </p:tav>
                                        <p:tav tm="100000">
                                          <p:val>
                                            <p:strVal val="#ppt_w"/>
                                          </p:val>
                                        </p:tav>
                                      </p:tavLst>
                                    </p:anim>
                                    <p:anim calcmode="lin" valueType="num">
                                      <p:cBhvr>
                                        <p:cTn id="413" dur="100" fill="hold"/>
                                        <p:tgtEl>
                                          <p:spTgt spid="195"/>
                                        </p:tgtEl>
                                        <p:attrNameLst>
                                          <p:attrName>ppt_h</p:attrName>
                                        </p:attrNameLst>
                                      </p:cBhvr>
                                      <p:tavLst>
                                        <p:tav tm="0">
                                          <p:val>
                                            <p:strVal val="4*#ppt_h"/>
                                          </p:val>
                                        </p:tav>
                                        <p:tav tm="100000">
                                          <p:val>
                                            <p:strVal val="#ppt_h"/>
                                          </p:val>
                                        </p:tav>
                                      </p:tavLst>
                                    </p:anim>
                                  </p:childTnLst>
                                </p:cTn>
                              </p:par>
                            </p:childTnLst>
                          </p:cTn>
                        </p:par>
                        <p:par>
                          <p:cTn id="414" fill="hold">
                            <p:stCondLst>
                              <p:cond delay="8200"/>
                            </p:stCondLst>
                            <p:childTnLst>
                              <p:par>
                                <p:cTn id="415" presetID="23" presetClass="entr" presetSubtype="32" fill="hold" grpId="83" nodeType="afterEffect">
                                  <p:stCondLst>
                                    <p:cond delay="0"/>
                                  </p:stCondLst>
                                  <p:iterate>
                                    <p:tmAbs val="0"/>
                                  </p:iterate>
                                  <p:childTnLst>
                                    <p:set>
                                      <p:cBhvr>
                                        <p:cTn id="416" fill="hold"/>
                                        <p:tgtEl>
                                          <p:spTgt spid="196"/>
                                        </p:tgtEl>
                                        <p:attrNameLst>
                                          <p:attrName>style.visibility</p:attrName>
                                        </p:attrNameLst>
                                      </p:cBhvr>
                                      <p:to>
                                        <p:strVal val="visible"/>
                                      </p:to>
                                    </p:set>
                                    <p:anim calcmode="lin" valueType="num">
                                      <p:cBhvr>
                                        <p:cTn id="417" dur="100" fill="hold"/>
                                        <p:tgtEl>
                                          <p:spTgt spid="196"/>
                                        </p:tgtEl>
                                        <p:attrNameLst>
                                          <p:attrName>ppt_w</p:attrName>
                                        </p:attrNameLst>
                                      </p:cBhvr>
                                      <p:tavLst>
                                        <p:tav tm="0">
                                          <p:val>
                                            <p:strVal val="4*#ppt_w"/>
                                          </p:val>
                                        </p:tav>
                                        <p:tav tm="100000">
                                          <p:val>
                                            <p:strVal val="#ppt_w"/>
                                          </p:val>
                                        </p:tav>
                                      </p:tavLst>
                                    </p:anim>
                                    <p:anim calcmode="lin" valueType="num">
                                      <p:cBhvr>
                                        <p:cTn id="418" dur="100" fill="hold"/>
                                        <p:tgtEl>
                                          <p:spTgt spid="196"/>
                                        </p:tgtEl>
                                        <p:attrNameLst>
                                          <p:attrName>ppt_h</p:attrName>
                                        </p:attrNameLst>
                                      </p:cBhvr>
                                      <p:tavLst>
                                        <p:tav tm="0">
                                          <p:val>
                                            <p:strVal val="4*#ppt_h"/>
                                          </p:val>
                                        </p:tav>
                                        <p:tav tm="100000">
                                          <p:val>
                                            <p:strVal val="#ppt_h"/>
                                          </p:val>
                                        </p:tav>
                                      </p:tavLst>
                                    </p:anim>
                                  </p:childTnLst>
                                </p:cTn>
                              </p:par>
                            </p:childTnLst>
                          </p:cTn>
                        </p:par>
                        <p:par>
                          <p:cTn id="419" fill="hold">
                            <p:stCondLst>
                              <p:cond delay="8300"/>
                            </p:stCondLst>
                            <p:childTnLst>
                              <p:par>
                                <p:cTn id="420" presetID="23" presetClass="entr" presetSubtype="32" fill="hold" grpId="84" nodeType="afterEffect">
                                  <p:stCondLst>
                                    <p:cond delay="0"/>
                                  </p:stCondLst>
                                  <p:iterate>
                                    <p:tmAbs val="0"/>
                                  </p:iterate>
                                  <p:childTnLst>
                                    <p:set>
                                      <p:cBhvr>
                                        <p:cTn id="421" fill="hold"/>
                                        <p:tgtEl>
                                          <p:spTgt spid="197"/>
                                        </p:tgtEl>
                                        <p:attrNameLst>
                                          <p:attrName>style.visibility</p:attrName>
                                        </p:attrNameLst>
                                      </p:cBhvr>
                                      <p:to>
                                        <p:strVal val="visible"/>
                                      </p:to>
                                    </p:set>
                                    <p:anim calcmode="lin" valueType="num">
                                      <p:cBhvr>
                                        <p:cTn id="422" dur="100" fill="hold"/>
                                        <p:tgtEl>
                                          <p:spTgt spid="197"/>
                                        </p:tgtEl>
                                        <p:attrNameLst>
                                          <p:attrName>ppt_w</p:attrName>
                                        </p:attrNameLst>
                                      </p:cBhvr>
                                      <p:tavLst>
                                        <p:tav tm="0">
                                          <p:val>
                                            <p:strVal val="4*#ppt_w"/>
                                          </p:val>
                                        </p:tav>
                                        <p:tav tm="100000">
                                          <p:val>
                                            <p:strVal val="#ppt_w"/>
                                          </p:val>
                                        </p:tav>
                                      </p:tavLst>
                                    </p:anim>
                                    <p:anim calcmode="lin" valueType="num">
                                      <p:cBhvr>
                                        <p:cTn id="423" dur="100" fill="hold"/>
                                        <p:tgtEl>
                                          <p:spTgt spid="197"/>
                                        </p:tgtEl>
                                        <p:attrNameLst>
                                          <p:attrName>ppt_h</p:attrName>
                                        </p:attrNameLst>
                                      </p:cBhvr>
                                      <p:tavLst>
                                        <p:tav tm="0">
                                          <p:val>
                                            <p:strVal val="4*#ppt_h"/>
                                          </p:val>
                                        </p:tav>
                                        <p:tav tm="100000">
                                          <p:val>
                                            <p:strVal val="#ppt_h"/>
                                          </p:val>
                                        </p:tav>
                                      </p:tavLst>
                                    </p:anim>
                                  </p:childTnLst>
                                </p:cTn>
                              </p:par>
                            </p:childTnLst>
                          </p:cTn>
                        </p:par>
                        <p:par>
                          <p:cTn id="424" fill="hold">
                            <p:stCondLst>
                              <p:cond delay="8400"/>
                            </p:stCondLst>
                            <p:childTnLst>
                              <p:par>
                                <p:cTn id="425" presetID="23" presetClass="entr" presetSubtype="32" fill="hold" grpId="85" nodeType="afterEffect">
                                  <p:stCondLst>
                                    <p:cond delay="0"/>
                                  </p:stCondLst>
                                  <p:iterate>
                                    <p:tmAbs val="0"/>
                                  </p:iterate>
                                  <p:childTnLst>
                                    <p:set>
                                      <p:cBhvr>
                                        <p:cTn id="426" fill="hold"/>
                                        <p:tgtEl>
                                          <p:spTgt spid="198"/>
                                        </p:tgtEl>
                                        <p:attrNameLst>
                                          <p:attrName>style.visibility</p:attrName>
                                        </p:attrNameLst>
                                      </p:cBhvr>
                                      <p:to>
                                        <p:strVal val="visible"/>
                                      </p:to>
                                    </p:set>
                                    <p:anim calcmode="lin" valueType="num">
                                      <p:cBhvr>
                                        <p:cTn id="427" dur="100" fill="hold"/>
                                        <p:tgtEl>
                                          <p:spTgt spid="198"/>
                                        </p:tgtEl>
                                        <p:attrNameLst>
                                          <p:attrName>ppt_w</p:attrName>
                                        </p:attrNameLst>
                                      </p:cBhvr>
                                      <p:tavLst>
                                        <p:tav tm="0">
                                          <p:val>
                                            <p:strVal val="4*#ppt_w"/>
                                          </p:val>
                                        </p:tav>
                                        <p:tav tm="100000">
                                          <p:val>
                                            <p:strVal val="#ppt_w"/>
                                          </p:val>
                                        </p:tav>
                                      </p:tavLst>
                                    </p:anim>
                                    <p:anim calcmode="lin" valueType="num">
                                      <p:cBhvr>
                                        <p:cTn id="428" dur="100" fill="hold"/>
                                        <p:tgtEl>
                                          <p:spTgt spid="198"/>
                                        </p:tgtEl>
                                        <p:attrNameLst>
                                          <p:attrName>ppt_h</p:attrName>
                                        </p:attrNameLst>
                                      </p:cBhvr>
                                      <p:tavLst>
                                        <p:tav tm="0">
                                          <p:val>
                                            <p:strVal val="4*#ppt_h"/>
                                          </p:val>
                                        </p:tav>
                                        <p:tav tm="100000">
                                          <p:val>
                                            <p:strVal val="#ppt_h"/>
                                          </p:val>
                                        </p:tav>
                                      </p:tavLst>
                                    </p:anim>
                                  </p:childTnLst>
                                </p:cTn>
                              </p:par>
                            </p:childTnLst>
                          </p:cTn>
                        </p:par>
                        <p:par>
                          <p:cTn id="429" fill="hold">
                            <p:stCondLst>
                              <p:cond delay="8500"/>
                            </p:stCondLst>
                            <p:childTnLst>
                              <p:par>
                                <p:cTn id="430" presetID="23" presetClass="entr" presetSubtype="32" fill="hold" grpId="86" nodeType="afterEffect">
                                  <p:stCondLst>
                                    <p:cond delay="0"/>
                                  </p:stCondLst>
                                  <p:iterate>
                                    <p:tmAbs val="0"/>
                                  </p:iterate>
                                  <p:childTnLst>
                                    <p:set>
                                      <p:cBhvr>
                                        <p:cTn id="431" fill="hold"/>
                                        <p:tgtEl>
                                          <p:spTgt spid="199"/>
                                        </p:tgtEl>
                                        <p:attrNameLst>
                                          <p:attrName>style.visibility</p:attrName>
                                        </p:attrNameLst>
                                      </p:cBhvr>
                                      <p:to>
                                        <p:strVal val="visible"/>
                                      </p:to>
                                    </p:set>
                                    <p:anim calcmode="lin" valueType="num">
                                      <p:cBhvr>
                                        <p:cTn id="432" dur="100" fill="hold"/>
                                        <p:tgtEl>
                                          <p:spTgt spid="199"/>
                                        </p:tgtEl>
                                        <p:attrNameLst>
                                          <p:attrName>ppt_w</p:attrName>
                                        </p:attrNameLst>
                                      </p:cBhvr>
                                      <p:tavLst>
                                        <p:tav tm="0">
                                          <p:val>
                                            <p:strVal val="4*#ppt_w"/>
                                          </p:val>
                                        </p:tav>
                                        <p:tav tm="100000">
                                          <p:val>
                                            <p:strVal val="#ppt_w"/>
                                          </p:val>
                                        </p:tav>
                                      </p:tavLst>
                                    </p:anim>
                                    <p:anim calcmode="lin" valueType="num">
                                      <p:cBhvr>
                                        <p:cTn id="433" dur="100" fill="hold"/>
                                        <p:tgtEl>
                                          <p:spTgt spid="199"/>
                                        </p:tgtEl>
                                        <p:attrNameLst>
                                          <p:attrName>ppt_h</p:attrName>
                                        </p:attrNameLst>
                                      </p:cBhvr>
                                      <p:tavLst>
                                        <p:tav tm="0">
                                          <p:val>
                                            <p:strVal val="4*#ppt_h"/>
                                          </p:val>
                                        </p:tav>
                                        <p:tav tm="100000">
                                          <p:val>
                                            <p:strVal val="#ppt_h"/>
                                          </p:val>
                                        </p:tav>
                                      </p:tavLst>
                                    </p:anim>
                                  </p:childTnLst>
                                </p:cTn>
                              </p:par>
                            </p:childTnLst>
                          </p:cTn>
                        </p:par>
                        <p:par>
                          <p:cTn id="434" fill="hold">
                            <p:stCondLst>
                              <p:cond delay="8600"/>
                            </p:stCondLst>
                            <p:childTnLst>
                              <p:par>
                                <p:cTn id="435" presetID="23" presetClass="entr" presetSubtype="32" fill="hold" grpId="87" nodeType="afterEffect">
                                  <p:stCondLst>
                                    <p:cond delay="0"/>
                                  </p:stCondLst>
                                  <p:iterate>
                                    <p:tmAbs val="0"/>
                                  </p:iterate>
                                  <p:childTnLst>
                                    <p:set>
                                      <p:cBhvr>
                                        <p:cTn id="436" fill="hold"/>
                                        <p:tgtEl>
                                          <p:spTgt spid="200"/>
                                        </p:tgtEl>
                                        <p:attrNameLst>
                                          <p:attrName>style.visibility</p:attrName>
                                        </p:attrNameLst>
                                      </p:cBhvr>
                                      <p:to>
                                        <p:strVal val="visible"/>
                                      </p:to>
                                    </p:set>
                                    <p:anim calcmode="lin" valueType="num">
                                      <p:cBhvr>
                                        <p:cTn id="437" dur="100" fill="hold"/>
                                        <p:tgtEl>
                                          <p:spTgt spid="200"/>
                                        </p:tgtEl>
                                        <p:attrNameLst>
                                          <p:attrName>ppt_w</p:attrName>
                                        </p:attrNameLst>
                                      </p:cBhvr>
                                      <p:tavLst>
                                        <p:tav tm="0">
                                          <p:val>
                                            <p:strVal val="4*#ppt_w"/>
                                          </p:val>
                                        </p:tav>
                                        <p:tav tm="100000">
                                          <p:val>
                                            <p:strVal val="#ppt_w"/>
                                          </p:val>
                                        </p:tav>
                                      </p:tavLst>
                                    </p:anim>
                                    <p:anim calcmode="lin" valueType="num">
                                      <p:cBhvr>
                                        <p:cTn id="438" dur="100" fill="hold"/>
                                        <p:tgtEl>
                                          <p:spTgt spid="200"/>
                                        </p:tgtEl>
                                        <p:attrNameLst>
                                          <p:attrName>ppt_h</p:attrName>
                                        </p:attrNameLst>
                                      </p:cBhvr>
                                      <p:tavLst>
                                        <p:tav tm="0">
                                          <p:val>
                                            <p:strVal val="4*#ppt_h"/>
                                          </p:val>
                                        </p:tav>
                                        <p:tav tm="100000">
                                          <p:val>
                                            <p:strVal val="#ppt_h"/>
                                          </p:val>
                                        </p:tav>
                                      </p:tavLst>
                                    </p:anim>
                                  </p:childTnLst>
                                </p:cTn>
                              </p:par>
                            </p:childTnLst>
                          </p:cTn>
                        </p:par>
                        <p:par>
                          <p:cTn id="439" fill="hold">
                            <p:stCondLst>
                              <p:cond delay="8700"/>
                            </p:stCondLst>
                            <p:childTnLst>
                              <p:par>
                                <p:cTn id="440" presetID="23" presetClass="entr" presetSubtype="32" fill="hold" grpId="88" nodeType="afterEffect">
                                  <p:stCondLst>
                                    <p:cond delay="0"/>
                                  </p:stCondLst>
                                  <p:iterate>
                                    <p:tmAbs val="0"/>
                                  </p:iterate>
                                  <p:childTnLst>
                                    <p:set>
                                      <p:cBhvr>
                                        <p:cTn id="441" fill="hold"/>
                                        <p:tgtEl>
                                          <p:spTgt spid="201"/>
                                        </p:tgtEl>
                                        <p:attrNameLst>
                                          <p:attrName>style.visibility</p:attrName>
                                        </p:attrNameLst>
                                      </p:cBhvr>
                                      <p:to>
                                        <p:strVal val="visible"/>
                                      </p:to>
                                    </p:set>
                                    <p:anim calcmode="lin" valueType="num">
                                      <p:cBhvr>
                                        <p:cTn id="442" dur="100" fill="hold"/>
                                        <p:tgtEl>
                                          <p:spTgt spid="201"/>
                                        </p:tgtEl>
                                        <p:attrNameLst>
                                          <p:attrName>ppt_w</p:attrName>
                                        </p:attrNameLst>
                                      </p:cBhvr>
                                      <p:tavLst>
                                        <p:tav tm="0">
                                          <p:val>
                                            <p:strVal val="4*#ppt_w"/>
                                          </p:val>
                                        </p:tav>
                                        <p:tav tm="100000">
                                          <p:val>
                                            <p:strVal val="#ppt_w"/>
                                          </p:val>
                                        </p:tav>
                                      </p:tavLst>
                                    </p:anim>
                                    <p:anim calcmode="lin" valueType="num">
                                      <p:cBhvr>
                                        <p:cTn id="443" dur="100" fill="hold"/>
                                        <p:tgtEl>
                                          <p:spTgt spid="201"/>
                                        </p:tgtEl>
                                        <p:attrNameLst>
                                          <p:attrName>ppt_h</p:attrName>
                                        </p:attrNameLst>
                                      </p:cBhvr>
                                      <p:tavLst>
                                        <p:tav tm="0">
                                          <p:val>
                                            <p:strVal val="4*#ppt_h"/>
                                          </p:val>
                                        </p:tav>
                                        <p:tav tm="100000">
                                          <p:val>
                                            <p:strVal val="#ppt_h"/>
                                          </p:val>
                                        </p:tav>
                                      </p:tavLst>
                                    </p:anim>
                                  </p:childTnLst>
                                </p:cTn>
                              </p:par>
                            </p:childTnLst>
                          </p:cTn>
                        </p:par>
                        <p:par>
                          <p:cTn id="444" fill="hold">
                            <p:stCondLst>
                              <p:cond delay="8800"/>
                            </p:stCondLst>
                            <p:childTnLst>
                              <p:par>
                                <p:cTn id="445" presetID="23" presetClass="entr" presetSubtype="32" fill="hold" grpId="89" nodeType="afterEffect">
                                  <p:stCondLst>
                                    <p:cond delay="0"/>
                                  </p:stCondLst>
                                  <p:iterate>
                                    <p:tmAbs val="0"/>
                                  </p:iterate>
                                  <p:childTnLst>
                                    <p:set>
                                      <p:cBhvr>
                                        <p:cTn id="446" fill="hold"/>
                                        <p:tgtEl>
                                          <p:spTgt spid="202"/>
                                        </p:tgtEl>
                                        <p:attrNameLst>
                                          <p:attrName>style.visibility</p:attrName>
                                        </p:attrNameLst>
                                      </p:cBhvr>
                                      <p:to>
                                        <p:strVal val="visible"/>
                                      </p:to>
                                    </p:set>
                                    <p:anim calcmode="lin" valueType="num">
                                      <p:cBhvr>
                                        <p:cTn id="447" dur="100" fill="hold"/>
                                        <p:tgtEl>
                                          <p:spTgt spid="202"/>
                                        </p:tgtEl>
                                        <p:attrNameLst>
                                          <p:attrName>ppt_w</p:attrName>
                                        </p:attrNameLst>
                                      </p:cBhvr>
                                      <p:tavLst>
                                        <p:tav tm="0">
                                          <p:val>
                                            <p:strVal val="4*#ppt_w"/>
                                          </p:val>
                                        </p:tav>
                                        <p:tav tm="100000">
                                          <p:val>
                                            <p:strVal val="#ppt_w"/>
                                          </p:val>
                                        </p:tav>
                                      </p:tavLst>
                                    </p:anim>
                                    <p:anim calcmode="lin" valueType="num">
                                      <p:cBhvr>
                                        <p:cTn id="448" dur="100" fill="hold"/>
                                        <p:tgtEl>
                                          <p:spTgt spid="202"/>
                                        </p:tgtEl>
                                        <p:attrNameLst>
                                          <p:attrName>ppt_h</p:attrName>
                                        </p:attrNameLst>
                                      </p:cBhvr>
                                      <p:tavLst>
                                        <p:tav tm="0">
                                          <p:val>
                                            <p:strVal val="4*#ppt_h"/>
                                          </p:val>
                                        </p:tav>
                                        <p:tav tm="100000">
                                          <p:val>
                                            <p:strVal val="#ppt_h"/>
                                          </p:val>
                                        </p:tav>
                                      </p:tavLst>
                                    </p:anim>
                                  </p:childTnLst>
                                </p:cTn>
                              </p:par>
                            </p:childTnLst>
                          </p:cTn>
                        </p:par>
                        <p:par>
                          <p:cTn id="449" fill="hold">
                            <p:stCondLst>
                              <p:cond delay="8900"/>
                            </p:stCondLst>
                            <p:childTnLst>
                              <p:par>
                                <p:cTn id="450" presetID="23" presetClass="entr" presetSubtype="32" fill="hold" grpId="90" nodeType="afterEffect">
                                  <p:stCondLst>
                                    <p:cond delay="0"/>
                                  </p:stCondLst>
                                  <p:iterate>
                                    <p:tmAbs val="0"/>
                                  </p:iterate>
                                  <p:childTnLst>
                                    <p:set>
                                      <p:cBhvr>
                                        <p:cTn id="451" fill="hold"/>
                                        <p:tgtEl>
                                          <p:spTgt spid="203"/>
                                        </p:tgtEl>
                                        <p:attrNameLst>
                                          <p:attrName>style.visibility</p:attrName>
                                        </p:attrNameLst>
                                      </p:cBhvr>
                                      <p:to>
                                        <p:strVal val="visible"/>
                                      </p:to>
                                    </p:set>
                                    <p:anim calcmode="lin" valueType="num">
                                      <p:cBhvr>
                                        <p:cTn id="452" dur="100" fill="hold"/>
                                        <p:tgtEl>
                                          <p:spTgt spid="203"/>
                                        </p:tgtEl>
                                        <p:attrNameLst>
                                          <p:attrName>ppt_w</p:attrName>
                                        </p:attrNameLst>
                                      </p:cBhvr>
                                      <p:tavLst>
                                        <p:tav tm="0">
                                          <p:val>
                                            <p:strVal val="4*#ppt_w"/>
                                          </p:val>
                                        </p:tav>
                                        <p:tav tm="100000">
                                          <p:val>
                                            <p:strVal val="#ppt_w"/>
                                          </p:val>
                                        </p:tav>
                                      </p:tavLst>
                                    </p:anim>
                                    <p:anim calcmode="lin" valueType="num">
                                      <p:cBhvr>
                                        <p:cTn id="453" dur="100" fill="hold"/>
                                        <p:tgtEl>
                                          <p:spTgt spid="203"/>
                                        </p:tgtEl>
                                        <p:attrNameLst>
                                          <p:attrName>ppt_h</p:attrName>
                                        </p:attrNameLst>
                                      </p:cBhvr>
                                      <p:tavLst>
                                        <p:tav tm="0">
                                          <p:val>
                                            <p:strVal val="4*#ppt_h"/>
                                          </p:val>
                                        </p:tav>
                                        <p:tav tm="100000">
                                          <p:val>
                                            <p:strVal val="#ppt_h"/>
                                          </p:val>
                                        </p:tav>
                                      </p:tavLst>
                                    </p:anim>
                                  </p:childTnLst>
                                </p:cTn>
                              </p:par>
                            </p:childTnLst>
                          </p:cTn>
                        </p:par>
                        <p:par>
                          <p:cTn id="454" fill="hold">
                            <p:stCondLst>
                              <p:cond delay="9000"/>
                            </p:stCondLst>
                            <p:childTnLst>
                              <p:par>
                                <p:cTn id="455" presetID="23" presetClass="entr" presetSubtype="32" fill="hold" grpId="91" nodeType="afterEffect">
                                  <p:stCondLst>
                                    <p:cond delay="0"/>
                                  </p:stCondLst>
                                  <p:iterate>
                                    <p:tmAbs val="0"/>
                                  </p:iterate>
                                  <p:childTnLst>
                                    <p:set>
                                      <p:cBhvr>
                                        <p:cTn id="456" fill="hold"/>
                                        <p:tgtEl>
                                          <p:spTgt spid="204"/>
                                        </p:tgtEl>
                                        <p:attrNameLst>
                                          <p:attrName>style.visibility</p:attrName>
                                        </p:attrNameLst>
                                      </p:cBhvr>
                                      <p:to>
                                        <p:strVal val="visible"/>
                                      </p:to>
                                    </p:set>
                                    <p:anim calcmode="lin" valueType="num">
                                      <p:cBhvr>
                                        <p:cTn id="457" dur="100" fill="hold"/>
                                        <p:tgtEl>
                                          <p:spTgt spid="204"/>
                                        </p:tgtEl>
                                        <p:attrNameLst>
                                          <p:attrName>ppt_w</p:attrName>
                                        </p:attrNameLst>
                                      </p:cBhvr>
                                      <p:tavLst>
                                        <p:tav tm="0">
                                          <p:val>
                                            <p:strVal val="4*#ppt_w"/>
                                          </p:val>
                                        </p:tav>
                                        <p:tav tm="100000">
                                          <p:val>
                                            <p:strVal val="#ppt_w"/>
                                          </p:val>
                                        </p:tav>
                                      </p:tavLst>
                                    </p:anim>
                                    <p:anim calcmode="lin" valueType="num">
                                      <p:cBhvr>
                                        <p:cTn id="458" dur="100" fill="hold"/>
                                        <p:tgtEl>
                                          <p:spTgt spid="204"/>
                                        </p:tgtEl>
                                        <p:attrNameLst>
                                          <p:attrName>ppt_h</p:attrName>
                                        </p:attrNameLst>
                                      </p:cBhvr>
                                      <p:tavLst>
                                        <p:tav tm="0">
                                          <p:val>
                                            <p:strVal val="4*#ppt_h"/>
                                          </p:val>
                                        </p:tav>
                                        <p:tav tm="100000">
                                          <p:val>
                                            <p:strVal val="#ppt_h"/>
                                          </p:val>
                                        </p:tav>
                                      </p:tavLst>
                                    </p:anim>
                                  </p:childTnLst>
                                </p:cTn>
                              </p:par>
                            </p:childTnLst>
                          </p:cTn>
                        </p:par>
                        <p:par>
                          <p:cTn id="459" fill="hold">
                            <p:stCondLst>
                              <p:cond delay="9100"/>
                            </p:stCondLst>
                            <p:childTnLst>
                              <p:par>
                                <p:cTn id="460" presetID="23" presetClass="entr" presetSubtype="32" fill="hold" grpId="92" nodeType="afterEffect">
                                  <p:stCondLst>
                                    <p:cond delay="0"/>
                                  </p:stCondLst>
                                  <p:iterate>
                                    <p:tmAbs val="0"/>
                                  </p:iterate>
                                  <p:childTnLst>
                                    <p:set>
                                      <p:cBhvr>
                                        <p:cTn id="461" fill="hold"/>
                                        <p:tgtEl>
                                          <p:spTgt spid="205"/>
                                        </p:tgtEl>
                                        <p:attrNameLst>
                                          <p:attrName>style.visibility</p:attrName>
                                        </p:attrNameLst>
                                      </p:cBhvr>
                                      <p:to>
                                        <p:strVal val="visible"/>
                                      </p:to>
                                    </p:set>
                                    <p:anim calcmode="lin" valueType="num">
                                      <p:cBhvr>
                                        <p:cTn id="462" dur="100" fill="hold"/>
                                        <p:tgtEl>
                                          <p:spTgt spid="205"/>
                                        </p:tgtEl>
                                        <p:attrNameLst>
                                          <p:attrName>ppt_w</p:attrName>
                                        </p:attrNameLst>
                                      </p:cBhvr>
                                      <p:tavLst>
                                        <p:tav tm="0">
                                          <p:val>
                                            <p:strVal val="4*#ppt_w"/>
                                          </p:val>
                                        </p:tav>
                                        <p:tav tm="100000">
                                          <p:val>
                                            <p:strVal val="#ppt_w"/>
                                          </p:val>
                                        </p:tav>
                                      </p:tavLst>
                                    </p:anim>
                                    <p:anim calcmode="lin" valueType="num">
                                      <p:cBhvr>
                                        <p:cTn id="463" dur="100" fill="hold"/>
                                        <p:tgtEl>
                                          <p:spTgt spid="205"/>
                                        </p:tgtEl>
                                        <p:attrNameLst>
                                          <p:attrName>ppt_h</p:attrName>
                                        </p:attrNameLst>
                                      </p:cBhvr>
                                      <p:tavLst>
                                        <p:tav tm="0">
                                          <p:val>
                                            <p:strVal val="4*#ppt_h"/>
                                          </p:val>
                                        </p:tav>
                                        <p:tav tm="100000">
                                          <p:val>
                                            <p:strVal val="#ppt_h"/>
                                          </p:val>
                                        </p:tav>
                                      </p:tavLst>
                                    </p:anim>
                                  </p:childTnLst>
                                </p:cTn>
                              </p:par>
                            </p:childTnLst>
                          </p:cTn>
                        </p:par>
                        <p:par>
                          <p:cTn id="464" fill="hold">
                            <p:stCondLst>
                              <p:cond delay="9200"/>
                            </p:stCondLst>
                            <p:childTnLst>
                              <p:par>
                                <p:cTn id="465" presetID="23" presetClass="entr" presetSubtype="32" fill="hold" grpId="93" nodeType="afterEffect">
                                  <p:stCondLst>
                                    <p:cond delay="0"/>
                                  </p:stCondLst>
                                  <p:iterate>
                                    <p:tmAbs val="0"/>
                                  </p:iterate>
                                  <p:childTnLst>
                                    <p:set>
                                      <p:cBhvr>
                                        <p:cTn id="466" fill="hold"/>
                                        <p:tgtEl>
                                          <p:spTgt spid="206"/>
                                        </p:tgtEl>
                                        <p:attrNameLst>
                                          <p:attrName>style.visibility</p:attrName>
                                        </p:attrNameLst>
                                      </p:cBhvr>
                                      <p:to>
                                        <p:strVal val="visible"/>
                                      </p:to>
                                    </p:set>
                                    <p:anim calcmode="lin" valueType="num">
                                      <p:cBhvr>
                                        <p:cTn id="467" dur="100" fill="hold"/>
                                        <p:tgtEl>
                                          <p:spTgt spid="206"/>
                                        </p:tgtEl>
                                        <p:attrNameLst>
                                          <p:attrName>ppt_w</p:attrName>
                                        </p:attrNameLst>
                                      </p:cBhvr>
                                      <p:tavLst>
                                        <p:tav tm="0">
                                          <p:val>
                                            <p:strVal val="4*#ppt_w"/>
                                          </p:val>
                                        </p:tav>
                                        <p:tav tm="100000">
                                          <p:val>
                                            <p:strVal val="#ppt_w"/>
                                          </p:val>
                                        </p:tav>
                                      </p:tavLst>
                                    </p:anim>
                                    <p:anim calcmode="lin" valueType="num">
                                      <p:cBhvr>
                                        <p:cTn id="468" dur="100" fill="hold"/>
                                        <p:tgtEl>
                                          <p:spTgt spid="206"/>
                                        </p:tgtEl>
                                        <p:attrNameLst>
                                          <p:attrName>ppt_h</p:attrName>
                                        </p:attrNameLst>
                                      </p:cBhvr>
                                      <p:tavLst>
                                        <p:tav tm="0">
                                          <p:val>
                                            <p:strVal val="4*#ppt_h"/>
                                          </p:val>
                                        </p:tav>
                                        <p:tav tm="100000">
                                          <p:val>
                                            <p:strVal val="#ppt_h"/>
                                          </p:val>
                                        </p:tav>
                                      </p:tavLst>
                                    </p:anim>
                                  </p:childTnLst>
                                </p:cTn>
                              </p:par>
                            </p:childTnLst>
                          </p:cTn>
                        </p:par>
                        <p:par>
                          <p:cTn id="469" fill="hold">
                            <p:stCondLst>
                              <p:cond delay="9300"/>
                            </p:stCondLst>
                            <p:childTnLst>
                              <p:par>
                                <p:cTn id="470" presetID="23" presetClass="entr" presetSubtype="32" fill="hold" grpId="94" nodeType="afterEffect">
                                  <p:stCondLst>
                                    <p:cond delay="0"/>
                                  </p:stCondLst>
                                  <p:iterate>
                                    <p:tmAbs val="0"/>
                                  </p:iterate>
                                  <p:childTnLst>
                                    <p:set>
                                      <p:cBhvr>
                                        <p:cTn id="471" fill="hold"/>
                                        <p:tgtEl>
                                          <p:spTgt spid="207"/>
                                        </p:tgtEl>
                                        <p:attrNameLst>
                                          <p:attrName>style.visibility</p:attrName>
                                        </p:attrNameLst>
                                      </p:cBhvr>
                                      <p:to>
                                        <p:strVal val="visible"/>
                                      </p:to>
                                    </p:set>
                                    <p:anim calcmode="lin" valueType="num">
                                      <p:cBhvr>
                                        <p:cTn id="472" dur="100" fill="hold"/>
                                        <p:tgtEl>
                                          <p:spTgt spid="207"/>
                                        </p:tgtEl>
                                        <p:attrNameLst>
                                          <p:attrName>ppt_w</p:attrName>
                                        </p:attrNameLst>
                                      </p:cBhvr>
                                      <p:tavLst>
                                        <p:tav tm="0">
                                          <p:val>
                                            <p:strVal val="4*#ppt_w"/>
                                          </p:val>
                                        </p:tav>
                                        <p:tav tm="100000">
                                          <p:val>
                                            <p:strVal val="#ppt_w"/>
                                          </p:val>
                                        </p:tav>
                                      </p:tavLst>
                                    </p:anim>
                                    <p:anim calcmode="lin" valueType="num">
                                      <p:cBhvr>
                                        <p:cTn id="473" dur="100" fill="hold"/>
                                        <p:tgtEl>
                                          <p:spTgt spid="207"/>
                                        </p:tgtEl>
                                        <p:attrNameLst>
                                          <p:attrName>ppt_h</p:attrName>
                                        </p:attrNameLst>
                                      </p:cBhvr>
                                      <p:tavLst>
                                        <p:tav tm="0">
                                          <p:val>
                                            <p:strVal val="4*#ppt_h"/>
                                          </p:val>
                                        </p:tav>
                                        <p:tav tm="100000">
                                          <p:val>
                                            <p:strVal val="#ppt_h"/>
                                          </p:val>
                                        </p:tav>
                                      </p:tavLst>
                                    </p:anim>
                                  </p:childTnLst>
                                </p:cTn>
                              </p:par>
                            </p:childTnLst>
                          </p:cTn>
                        </p:par>
                        <p:par>
                          <p:cTn id="474" fill="hold">
                            <p:stCondLst>
                              <p:cond delay="9400"/>
                            </p:stCondLst>
                            <p:childTnLst>
                              <p:par>
                                <p:cTn id="475" presetID="23" presetClass="entr" presetSubtype="32" fill="hold" grpId="95" nodeType="afterEffect">
                                  <p:stCondLst>
                                    <p:cond delay="0"/>
                                  </p:stCondLst>
                                  <p:iterate>
                                    <p:tmAbs val="0"/>
                                  </p:iterate>
                                  <p:childTnLst>
                                    <p:set>
                                      <p:cBhvr>
                                        <p:cTn id="476" fill="hold"/>
                                        <p:tgtEl>
                                          <p:spTgt spid="208"/>
                                        </p:tgtEl>
                                        <p:attrNameLst>
                                          <p:attrName>style.visibility</p:attrName>
                                        </p:attrNameLst>
                                      </p:cBhvr>
                                      <p:to>
                                        <p:strVal val="visible"/>
                                      </p:to>
                                    </p:set>
                                    <p:anim calcmode="lin" valueType="num">
                                      <p:cBhvr>
                                        <p:cTn id="477" dur="100" fill="hold"/>
                                        <p:tgtEl>
                                          <p:spTgt spid="208"/>
                                        </p:tgtEl>
                                        <p:attrNameLst>
                                          <p:attrName>ppt_w</p:attrName>
                                        </p:attrNameLst>
                                      </p:cBhvr>
                                      <p:tavLst>
                                        <p:tav tm="0">
                                          <p:val>
                                            <p:strVal val="4*#ppt_w"/>
                                          </p:val>
                                        </p:tav>
                                        <p:tav tm="100000">
                                          <p:val>
                                            <p:strVal val="#ppt_w"/>
                                          </p:val>
                                        </p:tav>
                                      </p:tavLst>
                                    </p:anim>
                                    <p:anim calcmode="lin" valueType="num">
                                      <p:cBhvr>
                                        <p:cTn id="478" dur="100" fill="hold"/>
                                        <p:tgtEl>
                                          <p:spTgt spid="208"/>
                                        </p:tgtEl>
                                        <p:attrNameLst>
                                          <p:attrName>ppt_h</p:attrName>
                                        </p:attrNameLst>
                                      </p:cBhvr>
                                      <p:tavLst>
                                        <p:tav tm="0">
                                          <p:val>
                                            <p:strVal val="4*#ppt_h"/>
                                          </p:val>
                                        </p:tav>
                                        <p:tav tm="100000">
                                          <p:val>
                                            <p:strVal val="#ppt_h"/>
                                          </p:val>
                                        </p:tav>
                                      </p:tavLst>
                                    </p:anim>
                                  </p:childTnLst>
                                </p:cTn>
                              </p:par>
                            </p:childTnLst>
                          </p:cTn>
                        </p:par>
                        <p:par>
                          <p:cTn id="479" fill="hold">
                            <p:stCondLst>
                              <p:cond delay="9500"/>
                            </p:stCondLst>
                            <p:childTnLst>
                              <p:par>
                                <p:cTn id="480" presetID="23" presetClass="entr" presetSubtype="32" fill="hold" grpId="96" nodeType="afterEffect">
                                  <p:stCondLst>
                                    <p:cond delay="0"/>
                                  </p:stCondLst>
                                  <p:iterate>
                                    <p:tmAbs val="0"/>
                                  </p:iterate>
                                  <p:childTnLst>
                                    <p:set>
                                      <p:cBhvr>
                                        <p:cTn id="481" fill="hold"/>
                                        <p:tgtEl>
                                          <p:spTgt spid="209"/>
                                        </p:tgtEl>
                                        <p:attrNameLst>
                                          <p:attrName>style.visibility</p:attrName>
                                        </p:attrNameLst>
                                      </p:cBhvr>
                                      <p:to>
                                        <p:strVal val="visible"/>
                                      </p:to>
                                    </p:set>
                                    <p:anim calcmode="lin" valueType="num">
                                      <p:cBhvr>
                                        <p:cTn id="482" dur="100" fill="hold"/>
                                        <p:tgtEl>
                                          <p:spTgt spid="209"/>
                                        </p:tgtEl>
                                        <p:attrNameLst>
                                          <p:attrName>ppt_w</p:attrName>
                                        </p:attrNameLst>
                                      </p:cBhvr>
                                      <p:tavLst>
                                        <p:tav tm="0">
                                          <p:val>
                                            <p:strVal val="4*#ppt_w"/>
                                          </p:val>
                                        </p:tav>
                                        <p:tav tm="100000">
                                          <p:val>
                                            <p:strVal val="#ppt_w"/>
                                          </p:val>
                                        </p:tav>
                                      </p:tavLst>
                                    </p:anim>
                                    <p:anim calcmode="lin" valueType="num">
                                      <p:cBhvr>
                                        <p:cTn id="483" dur="100" fill="hold"/>
                                        <p:tgtEl>
                                          <p:spTgt spid="209"/>
                                        </p:tgtEl>
                                        <p:attrNameLst>
                                          <p:attrName>ppt_h</p:attrName>
                                        </p:attrNameLst>
                                      </p:cBhvr>
                                      <p:tavLst>
                                        <p:tav tm="0">
                                          <p:val>
                                            <p:strVal val="4*#ppt_h"/>
                                          </p:val>
                                        </p:tav>
                                        <p:tav tm="100000">
                                          <p:val>
                                            <p:strVal val="#ppt_h"/>
                                          </p:val>
                                        </p:tav>
                                      </p:tavLst>
                                    </p:anim>
                                  </p:childTnLst>
                                </p:cTn>
                              </p:par>
                            </p:childTnLst>
                          </p:cTn>
                        </p:par>
                        <p:par>
                          <p:cTn id="484" fill="hold">
                            <p:stCondLst>
                              <p:cond delay="9600"/>
                            </p:stCondLst>
                            <p:childTnLst>
                              <p:par>
                                <p:cTn id="485" presetID="23" presetClass="entr" presetSubtype="32" fill="hold" grpId="97" nodeType="afterEffect">
                                  <p:stCondLst>
                                    <p:cond delay="0"/>
                                  </p:stCondLst>
                                  <p:iterate>
                                    <p:tmAbs val="0"/>
                                  </p:iterate>
                                  <p:childTnLst>
                                    <p:set>
                                      <p:cBhvr>
                                        <p:cTn id="486" fill="hold"/>
                                        <p:tgtEl>
                                          <p:spTgt spid="210"/>
                                        </p:tgtEl>
                                        <p:attrNameLst>
                                          <p:attrName>style.visibility</p:attrName>
                                        </p:attrNameLst>
                                      </p:cBhvr>
                                      <p:to>
                                        <p:strVal val="visible"/>
                                      </p:to>
                                    </p:set>
                                    <p:anim calcmode="lin" valueType="num">
                                      <p:cBhvr>
                                        <p:cTn id="487" dur="100" fill="hold"/>
                                        <p:tgtEl>
                                          <p:spTgt spid="210"/>
                                        </p:tgtEl>
                                        <p:attrNameLst>
                                          <p:attrName>ppt_w</p:attrName>
                                        </p:attrNameLst>
                                      </p:cBhvr>
                                      <p:tavLst>
                                        <p:tav tm="0">
                                          <p:val>
                                            <p:strVal val="4*#ppt_w"/>
                                          </p:val>
                                        </p:tav>
                                        <p:tav tm="100000">
                                          <p:val>
                                            <p:strVal val="#ppt_w"/>
                                          </p:val>
                                        </p:tav>
                                      </p:tavLst>
                                    </p:anim>
                                    <p:anim calcmode="lin" valueType="num">
                                      <p:cBhvr>
                                        <p:cTn id="488" dur="100" fill="hold"/>
                                        <p:tgtEl>
                                          <p:spTgt spid="210"/>
                                        </p:tgtEl>
                                        <p:attrNameLst>
                                          <p:attrName>ppt_h</p:attrName>
                                        </p:attrNameLst>
                                      </p:cBhvr>
                                      <p:tavLst>
                                        <p:tav tm="0">
                                          <p:val>
                                            <p:strVal val="4*#ppt_h"/>
                                          </p:val>
                                        </p:tav>
                                        <p:tav tm="100000">
                                          <p:val>
                                            <p:strVal val="#ppt_h"/>
                                          </p:val>
                                        </p:tav>
                                      </p:tavLst>
                                    </p:anim>
                                  </p:childTnLst>
                                </p:cTn>
                              </p:par>
                            </p:childTnLst>
                          </p:cTn>
                        </p:par>
                        <p:par>
                          <p:cTn id="489" fill="hold">
                            <p:stCondLst>
                              <p:cond delay="9700"/>
                            </p:stCondLst>
                            <p:childTnLst>
                              <p:par>
                                <p:cTn id="490" presetID="23" presetClass="entr" presetSubtype="32" fill="hold" grpId="98" nodeType="afterEffect">
                                  <p:stCondLst>
                                    <p:cond delay="0"/>
                                  </p:stCondLst>
                                  <p:iterate>
                                    <p:tmAbs val="0"/>
                                  </p:iterate>
                                  <p:childTnLst>
                                    <p:set>
                                      <p:cBhvr>
                                        <p:cTn id="491" fill="hold"/>
                                        <p:tgtEl>
                                          <p:spTgt spid="211"/>
                                        </p:tgtEl>
                                        <p:attrNameLst>
                                          <p:attrName>style.visibility</p:attrName>
                                        </p:attrNameLst>
                                      </p:cBhvr>
                                      <p:to>
                                        <p:strVal val="visible"/>
                                      </p:to>
                                    </p:set>
                                    <p:anim calcmode="lin" valueType="num">
                                      <p:cBhvr>
                                        <p:cTn id="492" dur="100" fill="hold"/>
                                        <p:tgtEl>
                                          <p:spTgt spid="211"/>
                                        </p:tgtEl>
                                        <p:attrNameLst>
                                          <p:attrName>ppt_w</p:attrName>
                                        </p:attrNameLst>
                                      </p:cBhvr>
                                      <p:tavLst>
                                        <p:tav tm="0">
                                          <p:val>
                                            <p:strVal val="4*#ppt_w"/>
                                          </p:val>
                                        </p:tav>
                                        <p:tav tm="100000">
                                          <p:val>
                                            <p:strVal val="#ppt_w"/>
                                          </p:val>
                                        </p:tav>
                                      </p:tavLst>
                                    </p:anim>
                                    <p:anim calcmode="lin" valueType="num">
                                      <p:cBhvr>
                                        <p:cTn id="493" dur="100" fill="hold"/>
                                        <p:tgtEl>
                                          <p:spTgt spid="211"/>
                                        </p:tgtEl>
                                        <p:attrNameLst>
                                          <p:attrName>ppt_h</p:attrName>
                                        </p:attrNameLst>
                                      </p:cBhvr>
                                      <p:tavLst>
                                        <p:tav tm="0">
                                          <p:val>
                                            <p:strVal val="4*#ppt_h"/>
                                          </p:val>
                                        </p:tav>
                                        <p:tav tm="100000">
                                          <p:val>
                                            <p:strVal val="#ppt_h"/>
                                          </p:val>
                                        </p:tav>
                                      </p:tavLst>
                                    </p:anim>
                                  </p:childTnLst>
                                </p:cTn>
                              </p:par>
                            </p:childTnLst>
                          </p:cTn>
                        </p:par>
                        <p:par>
                          <p:cTn id="494" fill="hold">
                            <p:stCondLst>
                              <p:cond delay="9800"/>
                            </p:stCondLst>
                            <p:childTnLst>
                              <p:par>
                                <p:cTn id="495" presetID="23" presetClass="entr" presetSubtype="32" fill="hold" grpId="99" nodeType="afterEffect">
                                  <p:stCondLst>
                                    <p:cond delay="0"/>
                                  </p:stCondLst>
                                  <p:iterate>
                                    <p:tmAbs val="0"/>
                                  </p:iterate>
                                  <p:childTnLst>
                                    <p:set>
                                      <p:cBhvr>
                                        <p:cTn id="496" fill="hold"/>
                                        <p:tgtEl>
                                          <p:spTgt spid="212"/>
                                        </p:tgtEl>
                                        <p:attrNameLst>
                                          <p:attrName>style.visibility</p:attrName>
                                        </p:attrNameLst>
                                      </p:cBhvr>
                                      <p:to>
                                        <p:strVal val="visible"/>
                                      </p:to>
                                    </p:set>
                                    <p:anim calcmode="lin" valueType="num">
                                      <p:cBhvr>
                                        <p:cTn id="497" dur="100" fill="hold"/>
                                        <p:tgtEl>
                                          <p:spTgt spid="212"/>
                                        </p:tgtEl>
                                        <p:attrNameLst>
                                          <p:attrName>ppt_w</p:attrName>
                                        </p:attrNameLst>
                                      </p:cBhvr>
                                      <p:tavLst>
                                        <p:tav tm="0">
                                          <p:val>
                                            <p:strVal val="4*#ppt_w"/>
                                          </p:val>
                                        </p:tav>
                                        <p:tav tm="100000">
                                          <p:val>
                                            <p:strVal val="#ppt_w"/>
                                          </p:val>
                                        </p:tav>
                                      </p:tavLst>
                                    </p:anim>
                                    <p:anim calcmode="lin" valueType="num">
                                      <p:cBhvr>
                                        <p:cTn id="498" dur="100" fill="hold"/>
                                        <p:tgtEl>
                                          <p:spTgt spid="212"/>
                                        </p:tgtEl>
                                        <p:attrNameLst>
                                          <p:attrName>ppt_h</p:attrName>
                                        </p:attrNameLst>
                                      </p:cBhvr>
                                      <p:tavLst>
                                        <p:tav tm="0">
                                          <p:val>
                                            <p:strVal val="4*#ppt_h"/>
                                          </p:val>
                                        </p:tav>
                                        <p:tav tm="100000">
                                          <p:val>
                                            <p:strVal val="#ppt_h"/>
                                          </p:val>
                                        </p:tav>
                                      </p:tavLst>
                                    </p:anim>
                                  </p:childTnLst>
                                </p:cTn>
                              </p:par>
                            </p:childTnLst>
                          </p:cTn>
                        </p:par>
                        <p:par>
                          <p:cTn id="499" fill="hold">
                            <p:stCondLst>
                              <p:cond delay="9900"/>
                            </p:stCondLst>
                            <p:childTnLst>
                              <p:par>
                                <p:cTn id="500" presetID="23" presetClass="entr" presetSubtype="32" fill="hold" grpId="100" nodeType="afterEffect">
                                  <p:stCondLst>
                                    <p:cond delay="0"/>
                                  </p:stCondLst>
                                  <p:iterate>
                                    <p:tmAbs val="0"/>
                                  </p:iterate>
                                  <p:childTnLst>
                                    <p:set>
                                      <p:cBhvr>
                                        <p:cTn id="501" fill="hold"/>
                                        <p:tgtEl>
                                          <p:spTgt spid="213"/>
                                        </p:tgtEl>
                                        <p:attrNameLst>
                                          <p:attrName>style.visibility</p:attrName>
                                        </p:attrNameLst>
                                      </p:cBhvr>
                                      <p:to>
                                        <p:strVal val="visible"/>
                                      </p:to>
                                    </p:set>
                                    <p:anim calcmode="lin" valueType="num">
                                      <p:cBhvr>
                                        <p:cTn id="502" dur="100" fill="hold"/>
                                        <p:tgtEl>
                                          <p:spTgt spid="213"/>
                                        </p:tgtEl>
                                        <p:attrNameLst>
                                          <p:attrName>ppt_w</p:attrName>
                                        </p:attrNameLst>
                                      </p:cBhvr>
                                      <p:tavLst>
                                        <p:tav tm="0">
                                          <p:val>
                                            <p:strVal val="4*#ppt_w"/>
                                          </p:val>
                                        </p:tav>
                                        <p:tav tm="100000">
                                          <p:val>
                                            <p:strVal val="#ppt_w"/>
                                          </p:val>
                                        </p:tav>
                                      </p:tavLst>
                                    </p:anim>
                                    <p:anim calcmode="lin" valueType="num">
                                      <p:cBhvr>
                                        <p:cTn id="503" dur="100" fill="hold"/>
                                        <p:tgtEl>
                                          <p:spTgt spid="213"/>
                                        </p:tgtEl>
                                        <p:attrNameLst>
                                          <p:attrName>ppt_h</p:attrName>
                                        </p:attrNameLst>
                                      </p:cBhvr>
                                      <p:tavLst>
                                        <p:tav tm="0">
                                          <p:val>
                                            <p:strVal val="4*#ppt_h"/>
                                          </p:val>
                                        </p:tav>
                                        <p:tav tm="100000">
                                          <p:val>
                                            <p:strVal val="#ppt_h"/>
                                          </p:val>
                                        </p:tav>
                                      </p:tavLst>
                                    </p:anim>
                                  </p:childTnLst>
                                </p:cTn>
                              </p:par>
                            </p:childTnLst>
                          </p:cTn>
                        </p:par>
                        <p:par>
                          <p:cTn id="504" fill="hold">
                            <p:stCondLst>
                              <p:cond delay="10000"/>
                            </p:stCondLst>
                            <p:childTnLst>
                              <p:par>
                                <p:cTn id="505" presetID="23" presetClass="entr" presetSubtype="32" fill="hold" grpId="101" nodeType="afterEffect">
                                  <p:stCondLst>
                                    <p:cond delay="0"/>
                                  </p:stCondLst>
                                  <p:iterate>
                                    <p:tmAbs val="0"/>
                                  </p:iterate>
                                  <p:childTnLst>
                                    <p:set>
                                      <p:cBhvr>
                                        <p:cTn id="506" fill="hold"/>
                                        <p:tgtEl>
                                          <p:spTgt spid="214"/>
                                        </p:tgtEl>
                                        <p:attrNameLst>
                                          <p:attrName>style.visibility</p:attrName>
                                        </p:attrNameLst>
                                      </p:cBhvr>
                                      <p:to>
                                        <p:strVal val="visible"/>
                                      </p:to>
                                    </p:set>
                                    <p:anim calcmode="lin" valueType="num">
                                      <p:cBhvr>
                                        <p:cTn id="507" dur="100" fill="hold"/>
                                        <p:tgtEl>
                                          <p:spTgt spid="214"/>
                                        </p:tgtEl>
                                        <p:attrNameLst>
                                          <p:attrName>ppt_w</p:attrName>
                                        </p:attrNameLst>
                                      </p:cBhvr>
                                      <p:tavLst>
                                        <p:tav tm="0">
                                          <p:val>
                                            <p:strVal val="4*#ppt_w"/>
                                          </p:val>
                                        </p:tav>
                                        <p:tav tm="100000">
                                          <p:val>
                                            <p:strVal val="#ppt_w"/>
                                          </p:val>
                                        </p:tav>
                                      </p:tavLst>
                                    </p:anim>
                                    <p:anim calcmode="lin" valueType="num">
                                      <p:cBhvr>
                                        <p:cTn id="508" dur="100" fill="hold"/>
                                        <p:tgtEl>
                                          <p:spTgt spid="214"/>
                                        </p:tgtEl>
                                        <p:attrNameLst>
                                          <p:attrName>ppt_h</p:attrName>
                                        </p:attrNameLst>
                                      </p:cBhvr>
                                      <p:tavLst>
                                        <p:tav tm="0">
                                          <p:val>
                                            <p:strVal val="4*#ppt_h"/>
                                          </p:val>
                                        </p:tav>
                                        <p:tav tm="100000">
                                          <p:val>
                                            <p:strVal val="#ppt_h"/>
                                          </p:val>
                                        </p:tav>
                                      </p:tavLst>
                                    </p:anim>
                                  </p:childTnLst>
                                </p:cTn>
                              </p:par>
                            </p:childTnLst>
                          </p:cTn>
                        </p:par>
                        <p:par>
                          <p:cTn id="509" fill="hold">
                            <p:stCondLst>
                              <p:cond delay="10100"/>
                            </p:stCondLst>
                            <p:childTnLst>
                              <p:par>
                                <p:cTn id="510" presetID="23" presetClass="entr" presetSubtype="32" fill="hold" grpId="102" nodeType="afterEffect">
                                  <p:stCondLst>
                                    <p:cond delay="0"/>
                                  </p:stCondLst>
                                  <p:iterate>
                                    <p:tmAbs val="0"/>
                                  </p:iterate>
                                  <p:childTnLst>
                                    <p:set>
                                      <p:cBhvr>
                                        <p:cTn id="511" fill="hold"/>
                                        <p:tgtEl>
                                          <p:spTgt spid="215"/>
                                        </p:tgtEl>
                                        <p:attrNameLst>
                                          <p:attrName>style.visibility</p:attrName>
                                        </p:attrNameLst>
                                      </p:cBhvr>
                                      <p:to>
                                        <p:strVal val="visible"/>
                                      </p:to>
                                    </p:set>
                                    <p:anim calcmode="lin" valueType="num">
                                      <p:cBhvr>
                                        <p:cTn id="512" dur="100" fill="hold"/>
                                        <p:tgtEl>
                                          <p:spTgt spid="215"/>
                                        </p:tgtEl>
                                        <p:attrNameLst>
                                          <p:attrName>ppt_w</p:attrName>
                                        </p:attrNameLst>
                                      </p:cBhvr>
                                      <p:tavLst>
                                        <p:tav tm="0">
                                          <p:val>
                                            <p:strVal val="4*#ppt_w"/>
                                          </p:val>
                                        </p:tav>
                                        <p:tav tm="100000">
                                          <p:val>
                                            <p:strVal val="#ppt_w"/>
                                          </p:val>
                                        </p:tav>
                                      </p:tavLst>
                                    </p:anim>
                                    <p:anim calcmode="lin" valueType="num">
                                      <p:cBhvr>
                                        <p:cTn id="513" dur="100" fill="hold"/>
                                        <p:tgtEl>
                                          <p:spTgt spid="215"/>
                                        </p:tgtEl>
                                        <p:attrNameLst>
                                          <p:attrName>ppt_h</p:attrName>
                                        </p:attrNameLst>
                                      </p:cBhvr>
                                      <p:tavLst>
                                        <p:tav tm="0">
                                          <p:val>
                                            <p:strVal val="4*#ppt_h"/>
                                          </p:val>
                                        </p:tav>
                                        <p:tav tm="100000">
                                          <p:val>
                                            <p:strVal val="#ppt_h"/>
                                          </p:val>
                                        </p:tav>
                                      </p:tavLst>
                                    </p:anim>
                                  </p:childTnLst>
                                </p:cTn>
                              </p:par>
                            </p:childTnLst>
                          </p:cTn>
                        </p:par>
                        <p:par>
                          <p:cTn id="514" fill="hold">
                            <p:stCondLst>
                              <p:cond delay="10200"/>
                            </p:stCondLst>
                            <p:childTnLst>
                              <p:par>
                                <p:cTn id="515" presetID="23" presetClass="entr" presetSubtype="32" fill="hold" grpId="103" nodeType="afterEffect">
                                  <p:stCondLst>
                                    <p:cond delay="0"/>
                                  </p:stCondLst>
                                  <p:iterate>
                                    <p:tmAbs val="0"/>
                                  </p:iterate>
                                  <p:childTnLst>
                                    <p:set>
                                      <p:cBhvr>
                                        <p:cTn id="516" fill="hold"/>
                                        <p:tgtEl>
                                          <p:spTgt spid="216"/>
                                        </p:tgtEl>
                                        <p:attrNameLst>
                                          <p:attrName>style.visibility</p:attrName>
                                        </p:attrNameLst>
                                      </p:cBhvr>
                                      <p:to>
                                        <p:strVal val="visible"/>
                                      </p:to>
                                    </p:set>
                                    <p:anim calcmode="lin" valueType="num">
                                      <p:cBhvr>
                                        <p:cTn id="517" dur="100" fill="hold"/>
                                        <p:tgtEl>
                                          <p:spTgt spid="216"/>
                                        </p:tgtEl>
                                        <p:attrNameLst>
                                          <p:attrName>ppt_w</p:attrName>
                                        </p:attrNameLst>
                                      </p:cBhvr>
                                      <p:tavLst>
                                        <p:tav tm="0">
                                          <p:val>
                                            <p:strVal val="4*#ppt_w"/>
                                          </p:val>
                                        </p:tav>
                                        <p:tav tm="100000">
                                          <p:val>
                                            <p:strVal val="#ppt_w"/>
                                          </p:val>
                                        </p:tav>
                                      </p:tavLst>
                                    </p:anim>
                                    <p:anim calcmode="lin" valueType="num">
                                      <p:cBhvr>
                                        <p:cTn id="518" dur="100" fill="hold"/>
                                        <p:tgtEl>
                                          <p:spTgt spid="216"/>
                                        </p:tgtEl>
                                        <p:attrNameLst>
                                          <p:attrName>ppt_h</p:attrName>
                                        </p:attrNameLst>
                                      </p:cBhvr>
                                      <p:tavLst>
                                        <p:tav tm="0">
                                          <p:val>
                                            <p:strVal val="4*#ppt_h"/>
                                          </p:val>
                                        </p:tav>
                                        <p:tav tm="100000">
                                          <p:val>
                                            <p:strVal val="#ppt_h"/>
                                          </p:val>
                                        </p:tav>
                                      </p:tavLst>
                                    </p:anim>
                                  </p:childTnLst>
                                </p:cTn>
                              </p:par>
                            </p:childTnLst>
                          </p:cTn>
                        </p:par>
                        <p:par>
                          <p:cTn id="519" fill="hold">
                            <p:stCondLst>
                              <p:cond delay="10300"/>
                            </p:stCondLst>
                            <p:childTnLst>
                              <p:par>
                                <p:cTn id="520" presetID="23" presetClass="entr" presetSubtype="32" fill="hold" grpId="104" nodeType="afterEffect">
                                  <p:stCondLst>
                                    <p:cond delay="0"/>
                                  </p:stCondLst>
                                  <p:iterate>
                                    <p:tmAbs val="0"/>
                                  </p:iterate>
                                  <p:childTnLst>
                                    <p:set>
                                      <p:cBhvr>
                                        <p:cTn id="521" fill="hold"/>
                                        <p:tgtEl>
                                          <p:spTgt spid="217"/>
                                        </p:tgtEl>
                                        <p:attrNameLst>
                                          <p:attrName>style.visibility</p:attrName>
                                        </p:attrNameLst>
                                      </p:cBhvr>
                                      <p:to>
                                        <p:strVal val="visible"/>
                                      </p:to>
                                    </p:set>
                                    <p:anim calcmode="lin" valueType="num">
                                      <p:cBhvr>
                                        <p:cTn id="522" dur="100" fill="hold"/>
                                        <p:tgtEl>
                                          <p:spTgt spid="217"/>
                                        </p:tgtEl>
                                        <p:attrNameLst>
                                          <p:attrName>ppt_w</p:attrName>
                                        </p:attrNameLst>
                                      </p:cBhvr>
                                      <p:tavLst>
                                        <p:tav tm="0">
                                          <p:val>
                                            <p:strVal val="4*#ppt_w"/>
                                          </p:val>
                                        </p:tav>
                                        <p:tav tm="100000">
                                          <p:val>
                                            <p:strVal val="#ppt_w"/>
                                          </p:val>
                                        </p:tav>
                                      </p:tavLst>
                                    </p:anim>
                                    <p:anim calcmode="lin" valueType="num">
                                      <p:cBhvr>
                                        <p:cTn id="523" dur="100" fill="hold"/>
                                        <p:tgtEl>
                                          <p:spTgt spid="217"/>
                                        </p:tgtEl>
                                        <p:attrNameLst>
                                          <p:attrName>ppt_h</p:attrName>
                                        </p:attrNameLst>
                                      </p:cBhvr>
                                      <p:tavLst>
                                        <p:tav tm="0">
                                          <p:val>
                                            <p:strVal val="4*#ppt_h"/>
                                          </p:val>
                                        </p:tav>
                                        <p:tav tm="100000">
                                          <p:val>
                                            <p:strVal val="#ppt_h"/>
                                          </p:val>
                                        </p:tav>
                                      </p:tavLst>
                                    </p:anim>
                                  </p:childTnLst>
                                </p:cTn>
                              </p:par>
                            </p:childTnLst>
                          </p:cTn>
                        </p:par>
                        <p:par>
                          <p:cTn id="524" fill="hold">
                            <p:stCondLst>
                              <p:cond delay="10400"/>
                            </p:stCondLst>
                            <p:childTnLst>
                              <p:par>
                                <p:cTn id="525" presetID="23" presetClass="entr" presetSubtype="32" fill="hold" grpId="105" nodeType="afterEffect">
                                  <p:stCondLst>
                                    <p:cond delay="0"/>
                                  </p:stCondLst>
                                  <p:iterate>
                                    <p:tmAbs val="0"/>
                                  </p:iterate>
                                  <p:childTnLst>
                                    <p:set>
                                      <p:cBhvr>
                                        <p:cTn id="526" fill="hold"/>
                                        <p:tgtEl>
                                          <p:spTgt spid="218"/>
                                        </p:tgtEl>
                                        <p:attrNameLst>
                                          <p:attrName>style.visibility</p:attrName>
                                        </p:attrNameLst>
                                      </p:cBhvr>
                                      <p:to>
                                        <p:strVal val="visible"/>
                                      </p:to>
                                    </p:set>
                                    <p:anim calcmode="lin" valueType="num">
                                      <p:cBhvr>
                                        <p:cTn id="527" dur="100" fill="hold"/>
                                        <p:tgtEl>
                                          <p:spTgt spid="218"/>
                                        </p:tgtEl>
                                        <p:attrNameLst>
                                          <p:attrName>ppt_w</p:attrName>
                                        </p:attrNameLst>
                                      </p:cBhvr>
                                      <p:tavLst>
                                        <p:tav tm="0">
                                          <p:val>
                                            <p:strVal val="4*#ppt_w"/>
                                          </p:val>
                                        </p:tav>
                                        <p:tav tm="100000">
                                          <p:val>
                                            <p:strVal val="#ppt_w"/>
                                          </p:val>
                                        </p:tav>
                                      </p:tavLst>
                                    </p:anim>
                                    <p:anim calcmode="lin" valueType="num">
                                      <p:cBhvr>
                                        <p:cTn id="528" dur="100" fill="hold"/>
                                        <p:tgtEl>
                                          <p:spTgt spid="218"/>
                                        </p:tgtEl>
                                        <p:attrNameLst>
                                          <p:attrName>ppt_h</p:attrName>
                                        </p:attrNameLst>
                                      </p:cBhvr>
                                      <p:tavLst>
                                        <p:tav tm="0">
                                          <p:val>
                                            <p:strVal val="4*#ppt_h"/>
                                          </p:val>
                                        </p:tav>
                                        <p:tav tm="100000">
                                          <p:val>
                                            <p:strVal val="#ppt_h"/>
                                          </p:val>
                                        </p:tav>
                                      </p:tavLst>
                                    </p:anim>
                                  </p:childTnLst>
                                </p:cTn>
                              </p:par>
                            </p:childTnLst>
                          </p:cTn>
                        </p:par>
                        <p:par>
                          <p:cTn id="529" fill="hold">
                            <p:stCondLst>
                              <p:cond delay="10500"/>
                            </p:stCondLst>
                            <p:childTnLst>
                              <p:par>
                                <p:cTn id="530" presetID="23" presetClass="entr" presetSubtype="32" fill="hold" grpId="106" nodeType="afterEffect">
                                  <p:stCondLst>
                                    <p:cond delay="0"/>
                                  </p:stCondLst>
                                  <p:iterate>
                                    <p:tmAbs val="0"/>
                                  </p:iterate>
                                  <p:childTnLst>
                                    <p:set>
                                      <p:cBhvr>
                                        <p:cTn id="531" fill="hold"/>
                                        <p:tgtEl>
                                          <p:spTgt spid="219"/>
                                        </p:tgtEl>
                                        <p:attrNameLst>
                                          <p:attrName>style.visibility</p:attrName>
                                        </p:attrNameLst>
                                      </p:cBhvr>
                                      <p:to>
                                        <p:strVal val="visible"/>
                                      </p:to>
                                    </p:set>
                                    <p:anim calcmode="lin" valueType="num">
                                      <p:cBhvr>
                                        <p:cTn id="532" dur="100" fill="hold"/>
                                        <p:tgtEl>
                                          <p:spTgt spid="219"/>
                                        </p:tgtEl>
                                        <p:attrNameLst>
                                          <p:attrName>ppt_w</p:attrName>
                                        </p:attrNameLst>
                                      </p:cBhvr>
                                      <p:tavLst>
                                        <p:tav tm="0">
                                          <p:val>
                                            <p:strVal val="4*#ppt_w"/>
                                          </p:val>
                                        </p:tav>
                                        <p:tav tm="100000">
                                          <p:val>
                                            <p:strVal val="#ppt_w"/>
                                          </p:val>
                                        </p:tav>
                                      </p:tavLst>
                                    </p:anim>
                                    <p:anim calcmode="lin" valueType="num">
                                      <p:cBhvr>
                                        <p:cTn id="533" dur="100" fill="hold"/>
                                        <p:tgtEl>
                                          <p:spTgt spid="219"/>
                                        </p:tgtEl>
                                        <p:attrNameLst>
                                          <p:attrName>ppt_h</p:attrName>
                                        </p:attrNameLst>
                                      </p:cBhvr>
                                      <p:tavLst>
                                        <p:tav tm="0">
                                          <p:val>
                                            <p:strVal val="4*#ppt_h"/>
                                          </p:val>
                                        </p:tav>
                                        <p:tav tm="100000">
                                          <p:val>
                                            <p:strVal val="#ppt_h"/>
                                          </p:val>
                                        </p:tav>
                                      </p:tavLst>
                                    </p:anim>
                                  </p:childTnLst>
                                </p:cTn>
                              </p:par>
                            </p:childTnLst>
                          </p:cTn>
                        </p:par>
                        <p:par>
                          <p:cTn id="534" fill="hold">
                            <p:stCondLst>
                              <p:cond delay="10600"/>
                            </p:stCondLst>
                            <p:childTnLst>
                              <p:par>
                                <p:cTn id="535" presetID="23" presetClass="entr" presetSubtype="32" fill="hold" grpId="107" nodeType="afterEffect">
                                  <p:stCondLst>
                                    <p:cond delay="0"/>
                                  </p:stCondLst>
                                  <p:iterate>
                                    <p:tmAbs val="0"/>
                                  </p:iterate>
                                  <p:childTnLst>
                                    <p:set>
                                      <p:cBhvr>
                                        <p:cTn id="536" fill="hold"/>
                                        <p:tgtEl>
                                          <p:spTgt spid="220"/>
                                        </p:tgtEl>
                                        <p:attrNameLst>
                                          <p:attrName>style.visibility</p:attrName>
                                        </p:attrNameLst>
                                      </p:cBhvr>
                                      <p:to>
                                        <p:strVal val="visible"/>
                                      </p:to>
                                    </p:set>
                                    <p:anim calcmode="lin" valueType="num">
                                      <p:cBhvr>
                                        <p:cTn id="537" dur="100" fill="hold"/>
                                        <p:tgtEl>
                                          <p:spTgt spid="220"/>
                                        </p:tgtEl>
                                        <p:attrNameLst>
                                          <p:attrName>ppt_w</p:attrName>
                                        </p:attrNameLst>
                                      </p:cBhvr>
                                      <p:tavLst>
                                        <p:tav tm="0">
                                          <p:val>
                                            <p:strVal val="4*#ppt_w"/>
                                          </p:val>
                                        </p:tav>
                                        <p:tav tm="100000">
                                          <p:val>
                                            <p:strVal val="#ppt_w"/>
                                          </p:val>
                                        </p:tav>
                                      </p:tavLst>
                                    </p:anim>
                                    <p:anim calcmode="lin" valueType="num">
                                      <p:cBhvr>
                                        <p:cTn id="538" dur="100" fill="hold"/>
                                        <p:tgtEl>
                                          <p:spTgt spid="220"/>
                                        </p:tgtEl>
                                        <p:attrNameLst>
                                          <p:attrName>ppt_h</p:attrName>
                                        </p:attrNameLst>
                                      </p:cBhvr>
                                      <p:tavLst>
                                        <p:tav tm="0">
                                          <p:val>
                                            <p:strVal val="4*#ppt_h"/>
                                          </p:val>
                                        </p:tav>
                                        <p:tav tm="100000">
                                          <p:val>
                                            <p:strVal val="#ppt_h"/>
                                          </p:val>
                                        </p:tav>
                                      </p:tavLst>
                                    </p:anim>
                                  </p:childTnLst>
                                </p:cTn>
                              </p:par>
                            </p:childTnLst>
                          </p:cTn>
                        </p:par>
                        <p:par>
                          <p:cTn id="539" fill="hold">
                            <p:stCondLst>
                              <p:cond delay="10700"/>
                            </p:stCondLst>
                            <p:childTnLst>
                              <p:par>
                                <p:cTn id="540" presetID="23" presetClass="entr" presetSubtype="32" fill="hold" grpId="108" nodeType="afterEffect">
                                  <p:stCondLst>
                                    <p:cond delay="0"/>
                                  </p:stCondLst>
                                  <p:iterate>
                                    <p:tmAbs val="0"/>
                                  </p:iterate>
                                  <p:childTnLst>
                                    <p:set>
                                      <p:cBhvr>
                                        <p:cTn id="541" fill="hold"/>
                                        <p:tgtEl>
                                          <p:spTgt spid="221"/>
                                        </p:tgtEl>
                                        <p:attrNameLst>
                                          <p:attrName>style.visibility</p:attrName>
                                        </p:attrNameLst>
                                      </p:cBhvr>
                                      <p:to>
                                        <p:strVal val="visible"/>
                                      </p:to>
                                    </p:set>
                                    <p:anim calcmode="lin" valueType="num">
                                      <p:cBhvr>
                                        <p:cTn id="542" dur="100" fill="hold"/>
                                        <p:tgtEl>
                                          <p:spTgt spid="221"/>
                                        </p:tgtEl>
                                        <p:attrNameLst>
                                          <p:attrName>ppt_w</p:attrName>
                                        </p:attrNameLst>
                                      </p:cBhvr>
                                      <p:tavLst>
                                        <p:tav tm="0">
                                          <p:val>
                                            <p:strVal val="4*#ppt_w"/>
                                          </p:val>
                                        </p:tav>
                                        <p:tav tm="100000">
                                          <p:val>
                                            <p:strVal val="#ppt_w"/>
                                          </p:val>
                                        </p:tav>
                                      </p:tavLst>
                                    </p:anim>
                                    <p:anim calcmode="lin" valueType="num">
                                      <p:cBhvr>
                                        <p:cTn id="543" dur="100" fill="hold"/>
                                        <p:tgtEl>
                                          <p:spTgt spid="221"/>
                                        </p:tgtEl>
                                        <p:attrNameLst>
                                          <p:attrName>ppt_h</p:attrName>
                                        </p:attrNameLst>
                                      </p:cBhvr>
                                      <p:tavLst>
                                        <p:tav tm="0">
                                          <p:val>
                                            <p:strVal val="4*#ppt_h"/>
                                          </p:val>
                                        </p:tav>
                                        <p:tav tm="100000">
                                          <p:val>
                                            <p:strVal val="#ppt_h"/>
                                          </p:val>
                                        </p:tav>
                                      </p:tavLst>
                                    </p:anim>
                                  </p:childTnLst>
                                </p:cTn>
                              </p:par>
                            </p:childTnLst>
                          </p:cTn>
                        </p:par>
                        <p:par>
                          <p:cTn id="544" fill="hold">
                            <p:stCondLst>
                              <p:cond delay="10800"/>
                            </p:stCondLst>
                            <p:childTnLst>
                              <p:par>
                                <p:cTn id="545" presetID="23" presetClass="entr" presetSubtype="32" fill="hold" grpId="109" nodeType="afterEffect">
                                  <p:stCondLst>
                                    <p:cond delay="0"/>
                                  </p:stCondLst>
                                  <p:iterate>
                                    <p:tmAbs val="0"/>
                                  </p:iterate>
                                  <p:childTnLst>
                                    <p:set>
                                      <p:cBhvr>
                                        <p:cTn id="546" fill="hold"/>
                                        <p:tgtEl>
                                          <p:spTgt spid="222"/>
                                        </p:tgtEl>
                                        <p:attrNameLst>
                                          <p:attrName>style.visibility</p:attrName>
                                        </p:attrNameLst>
                                      </p:cBhvr>
                                      <p:to>
                                        <p:strVal val="visible"/>
                                      </p:to>
                                    </p:set>
                                    <p:anim calcmode="lin" valueType="num">
                                      <p:cBhvr>
                                        <p:cTn id="547" dur="100" fill="hold"/>
                                        <p:tgtEl>
                                          <p:spTgt spid="222"/>
                                        </p:tgtEl>
                                        <p:attrNameLst>
                                          <p:attrName>ppt_w</p:attrName>
                                        </p:attrNameLst>
                                      </p:cBhvr>
                                      <p:tavLst>
                                        <p:tav tm="0">
                                          <p:val>
                                            <p:strVal val="4*#ppt_w"/>
                                          </p:val>
                                        </p:tav>
                                        <p:tav tm="100000">
                                          <p:val>
                                            <p:strVal val="#ppt_w"/>
                                          </p:val>
                                        </p:tav>
                                      </p:tavLst>
                                    </p:anim>
                                    <p:anim calcmode="lin" valueType="num">
                                      <p:cBhvr>
                                        <p:cTn id="548" dur="100" fill="hold"/>
                                        <p:tgtEl>
                                          <p:spTgt spid="222"/>
                                        </p:tgtEl>
                                        <p:attrNameLst>
                                          <p:attrName>ppt_h</p:attrName>
                                        </p:attrNameLst>
                                      </p:cBhvr>
                                      <p:tavLst>
                                        <p:tav tm="0">
                                          <p:val>
                                            <p:strVal val="4*#ppt_h"/>
                                          </p:val>
                                        </p:tav>
                                        <p:tav tm="100000">
                                          <p:val>
                                            <p:strVal val="#ppt_h"/>
                                          </p:val>
                                        </p:tav>
                                      </p:tavLst>
                                    </p:anim>
                                  </p:childTnLst>
                                </p:cTn>
                              </p:par>
                            </p:childTnLst>
                          </p:cTn>
                        </p:par>
                        <p:par>
                          <p:cTn id="549" fill="hold">
                            <p:stCondLst>
                              <p:cond delay="10900"/>
                            </p:stCondLst>
                            <p:childTnLst>
                              <p:par>
                                <p:cTn id="550" presetID="23" presetClass="entr" presetSubtype="32" fill="hold" grpId="110" nodeType="afterEffect">
                                  <p:stCondLst>
                                    <p:cond delay="0"/>
                                  </p:stCondLst>
                                  <p:iterate>
                                    <p:tmAbs val="0"/>
                                  </p:iterate>
                                  <p:childTnLst>
                                    <p:set>
                                      <p:cBhvr>
                                        <p:cTn id="551" fill="hold"/>
                                        <p:tgtEl>
                                          <p:spTgt spid="223"/>
                                        </p:tgtEl>
                                        <p:attrNameLst>
                                          <p:attrName>style.visibility</p:attrName>
                                        </p:attrNameLst>
                                      </p:cBhvr>
                                      <p:to>
                                        <p:strVal val="visible"/>
                                      </p:to>
                                    </p:set>
                                    <p:anim calcmode="lin" valueType="num">
                                      <p:cBhvr>
                                        <p:cTn id="552" dur="100" fill="hold"/>
                                        <p:tgtEl>
                                          <p:spTgt spid="223"/>
                                        </p:tgtEl>
                                        <p:attrNameLst>
                                          <p:attrName>ppt_w</p:attrName>
                                        </p:attrNameLst>
                                      </p:cBhvr>
                                      <p:tavLst>
                                        <p:tav tm="0">
                                          <p:val>
                                            <p:strVal val="4*#ppt_w"/>
                                          </p:val>
                                        </p:tav>
                                        <p:tav tm="100000">
                                          <p:val>
                                            <p:strVal val="#ppt_w"/>
                                          </p:val>
                                        </p:tav>
                                      </p:tavLst>
                                    </p:anim>
                                    <p:anim calcmode="lin" valueType="num">
                                      <p:cBhvr>
                                        <p:cTn id="553" dur="100" fill="hold"/>
                                        <p:tgtEl>
                                          <p:spTgt spid="223"/>
                                        </p:tgtEl>
                                        <p:attrNameLst>
                                          <p:attrName>ppt_h</p:attrName>
                                        </p:attrNameLst>
                                      </p:cBhvr>
                                      <p:tavLst>
                                        <p:tav tm="0">
                                          <p:val>
                                            <p:strVal val="4*#ppt_h"/>
                                          </p:val>
                                        </p:tav>
                                        <p:tav tm="100000">
                                          <p:val>
                                            <p:strVal val="#ppt_h"/>
                                          </p:val>
                                        </p:tav>
                                      </p:tavLst>
                                    </p:anim>
                                  </p:childTnLst>
                                </p:cTn>
                              </p:par>
                            </p:childTnLst>
                          </p:cTn>
                        </p:par>
                        <p:par>
                          <p:cTn id="554" fill="hold">
                            <p:stCondLst>
                              <p:cond delay="11000"/>
                            </p:stCondLst>
                            <p:childTnLst>
                              <p:par>
                                <p:cTn id="555" presetID="23" presetClass="entr" presetSubtype="32" fill="hold" grpId="111" nodeType="afterEffect">
                                  <p:stCondLst>
                                    <p:cond delay="0"/>
                                  </p:stCondLst>
                                  <p:iterate>
                                    <p:tmAbs val="0"/>
                                  </p:iterate>
                                  <p:childTnLst>
                                    <p:set>
                                      <p:cBhvr>
                                        <p:cTn id="556" fill="hold"/>
                                        <p:tgtEl>
                                          <p:spTgt spid="224"/>
                                        </p:tgtEl>
                                        <p:attrNameLst>
                                          <p:attrName>style.visibility</p:attrName>
                                        </p:attrNameLst>
                                      </p:cBhvr>
                                      <p:to>
                                        <p:strVal val="visible"/>
                                      </p:to>
                                    </p:set>
                                    <p:anim calcmode="lin" valueType="num">
                                      <p:cBhvr>
                                        <p:cTn id="557" dur="100" fill="hold"/>
                                        <p:tgtEl>
                                          <p:spTgt spid="224"/>
                                        </p:tgtEl>
                                        <p:attrNameLst>
                                          <p:attrName>ppt_w</p:attrName>
                                        </p:attrNameLst>
                                      </p:cBhvr>
                                      <p:tavLst>
                                        <p:tav tm="0">
                                          <p:val>
                                            <p:strVal val="4*#ppt_w"/>
                                          </p:val>
                                        </p:tav>
                                        <p:tav tm="100000">
                                          <p:val>
                                            <p:strVal val="#ppt_w"/>
                                          </p:val>
                                        </p:tav>
                                      </p:tavLst>
                                    </p:anim>
                                    <p:anim calcmode="lin" valueType="num">
                                      <p:cBhvr>
                                        <p:cTn id="558" dur="100" fill="hold"/>
                                        <p:tgtEl>
                                          <p:spTgt spid="224"/>
                                        </p:tgtEl>
                                        <p:attrNameLst>
                                          <p:attrName>ppt_h</p:attrName>
                                        </p:attrNameLst>
                                      </p:cBhvr>
                                      <p:tavLst>
                                        <p:tav tm="0">
                                          <p:val>
                                            <p:strVal val="4*#ppt_h"/>
                                          </p:val>
                                        </p:tav>
                                        <p:tav tm="100000">
                                          <p:val>
                                            <p:strVal val="#ppt_h"/>
                                          </p:val>
                                        </p:tav>
                                      </p:tavLst>
                                    </p:anim>
                                  </p:childTnLst>
                                </p:cTn>
                              </p:par>
                            </p:childTnLst>
                          </p:cTn>
                        </p:par>
                        <p:par>
                          <p:cTn id="559" fill="hold">
                            <p:stCondLst>
                              <p:cond delay="11100"/>
                            </p:stCondLst>
                            <p:childTnLst>
                              <p:par>
                                <p:cTn id="560" presetID="23" presetClass="entr" presetSubtype="32" fill="hold" grpId="112" nodeType="afterEffect">
                                  <p:stCondLst>
                                    <p:cond delay="0"/>
                                  </p:stCondLst>
                                  <p:iterate>
                                    <p:tmAbs val="0"/>
                                  </p:iterate>
                                  <p:childTnLst>
                                    <p:set>
                                      <p:cBhvr>
                                        <p:cTn id="561" fill="hold"/>
                                        <p:tgtEl>
                                          <p:spTgt spid="225"/>
                                        </p:tgtEl>
                                        <p:attrNameLst>
                                          <p:attrName>style.visibility</p:attrName>
                                        </p:attrNameLst>
                                      </p:cBhvr>
                                      <p:to>
                                        <p:strVal val="visible"/>
                                      </p:to>
                                    </p:set>
                                    <p:anim calcmode="lin" valueType="num">
                                      <p:cBhvr>
                                        <p:cTn id="562" dur="100" fill="hold"/>
                                        <p:tgtEl>
                                          <p:spTgt spid="225"/>
                                        </p:tgtEl>
                                        <p:attrNameLst>
                                          <p:attrName>ppt_w</p:attrName>
                                        </p:attrNameLst>
                                      </p:cBhvr>
                                      <p:tavLst>
                                        <p:tav tm="0">
                                          <p:val>
                                            <p:strVal val="4*#ppt_w"/>
                                          </p:val>
                                        </p:tav>
                                        <p:tav tm="100000">
                                          <p:val>
                                            <p:strVal val="#ppt_w"/>
                                          </p:val>
                                        </p:tav>
                                      </p:tavLst>
                                    </p:anim>
                                    <p:anim calcmode="lin" valueType="num">
                                      <p:cBhvr>
                                        <p:cTn id="563" dur="100" fill="hold"/>
                                        <p:tgtEl>
                                          <p:spTgt spid="225"/>
                                        </p:tgtEl>
                                        <p:attrNameLst>
                                          <p:attrName>ppt_h</p:attrName>
                                        </p:attrNameLst>
                                      </p:cBhvr>
                                      <p:tavLst>
                                        <p:tav tm="0">
                                          <p:val>
                                            <p:strVal val="4*#ppt_h"/>
                                          </p:val>
                                        </p:tav>
                                        <p:tav tm="100000">
                                          <p:val>
                                            <p:strVal val="#ppt_h"/>
                                          </p:val>
                                        </p:tav>
                                      </p:tavLst>
                                    </p:anim>
                                  </p:childTnLst>
                                </p:cTn>
                              </p:par>
                            </p:childTnLst>
                          </p:cTn>
                        </p:par>
                        <p:par>
                          <p:cTn id="564" fill="hold">
                            <p:stCondLst>
                              <p:cond delay="11200"/>
                            </p:stCondLst>
                            <p:childTnLst>
                              <p:par>
                                <p:cTn id="565" presetID="23" presetClass="entr" presetSubtype="32" fill="hold" grpId="113" nodeType="afterEffect">
                                  <p:stCondLst>
                                    <p:cond delay="0"/>
                                  </p:stCondLst>
                                  <p:iterate>
                                    <p:tmAbs val="0"/>
                                  </p:iterate>
                                  <p:childTnLst>
                                    <p:set>
                                      <p:cBhvr>
                                        <p:cTn id="566" fill="hold"/>
                                        <p:tgtEl>
                                          <p:spTgt spid="226"/>
                                        </p:tgtEl>
                                        <p:attrNameLst>
                                          <p:attrName>style.visibility</p:attrName>
                                        </p:attrNameLst>
                                      </p:cBhvr>
                                      <p:to>
                                        <p:strVal val="visible"/>
                                      </p:to>
                                    </p:set>
                                    <p:anim calcmode="lin" valueType="num">
                                      <p:cBhvr>
                                        <p:cTn id="567" dur="100" fill="hold"/>
                                        <p:tgtEl>
                                          <p:spTgt spid="226"/>
                                        </p:tgtEl>
                                        <p:attrNameLst>
                                          <p:attrName>ppt_w</p:attrName>
                                        </p:attrNameLst>
                                      </p:cBhvr>
                                      <p:tavLst>
                                        <p:tav tm="0">
                                          <p:val>
                                            <p:strVal val="4*#ppt_w"/>
                                          </p:val>
                                        </p:tav>
                                        <p:tav tm="100000">
                                          <p:val>
                                            <p:strVal val="#ppt_w"/>
                                          </p:val>
                                        </p:tav>
                                      </p:tavLst>
                                    </p:anim>
                                    <p:anim calcmode="lin" valueType="num">
                                      <p:cBhvr>
                                        <p:cTn id="568" dur="100" fill="hold"/>
                                        <p:tgtEl>
                                          <p:spTgt spid="226"/>
                                        </p:tgtEl>
                                        <p:attrNameLst>
                                          <p:attrName>ppt_h</p:attrName>
                                        </p:attrNameLst>
                                      </p:cBhvr>
                                      <p:tavLst>
                                        <p:tav tm="0">
                                          <p:val>
                                            <p:strVal val="4*#ppt_h"/>
                                          </p:val>
                                        </p:tav>
                                        <p:tav tm="100000">
                                          <p:val>
                                            <p:strVal val="#ppt_h"/>
                                          </p:val>
                                        </p:tav>
                                      </p:tavLst>
                                    </p:anim>
                                  </p:childTnLst>
                                </p:cTn>
                              </p:par>
                            </p:childTnLst>
                          </p:cTn>
                        </p:par>
                        <p:par>
                          <p:cTn id="569" fill="hold">
                            <p:stCondLst>
                              <p:cond delay="11300"/>
                            </p:stCondLst>
                            <p:childTnLst>
                              <p:par>
                                <p:cTn id="570" presetID="23" presetClass="entr" presetSubtype="32" fill="hold" grpId="114" nodeType="afterEffect">
                                  <p:stCondLst>
                                    <p:cond delay="0"/>
                                  </p:stCondLst>
                                  <p:iterate>
                                    <p:tmAbs val="0"/>
                                  </p:iterate>
                                  <p:childTnLst>
                                    <p:set>
                                      <p:cBhvr>
                                        <p:cTn id="571" fill="hold"/>
                                        <p:tgtEl>
                                          <p:spTgt spid="227"/>
                                        </p:tgtEl>
                                        <p:attrNameLst>
                                          <p:attrName>style.visibility</p:attrName>
                                        </p:attrNameLst>
                                      </p:cBhvr>
                                      <p:to>
                                        <p:strVal val="visible"/>
                                      </p:to>
                                    </p:set>
                                    <p:anim calcmode="lin" valueType="num">
                                      <p:cBhvr>
                                        <p:cTn id="572" dur="100" fill="hold"/>
                                        <p:tgtEl>
                                          <p:spTgt spid="227"/>
                                        </p:tgtEl>
                                        <p:attrNameLst>
                                          <p:attrName>ppt_w</p:attrName>
                                        </p:attrNameLst>
                                      </p:cBhvr>
                                      <p:tavLst>
                                        <p:tav tm="0">
                                          <p:val>
                                            <p:strVal val="4*#ppt_w"/>
                                          </p:val>
                                        </p:tav>
                                        <p:tav tm="100000">
                                          <p:val>
                                            <p:strVal val="#ppt_w"/>
                                          </p:val>
                                        </p:tav>
                                      </p:tavLst>
                                    </p:anim>
                                    <p:anim calcmode="lin" valueType="num">
                                      <p:cBhvr>
                                        <p:cTn id="573" dur="100" fill="hold"/>
                                        <p:tgtEl>
                                          <p:spTgt spid="227"/>
                                        </p:tgtEl>
                                        <p:attrNameLst>
                                          <p:attrName>ppt_h</p:attrName>
                                        </p:attrNameLst>
                                      </p:cBhvr>
                                      <p:tavLst>
                                        <p:tav tm="0">
                                          <p:val>
                                            <p:strVal val="4*#ppt_h"/>
                                          </p:val>
                                        </p:tav>
                                        <p:tav tm="100000">
                                          <p:val>
                                            <p:strVal val="#ppt_h"/>
                                          </p:val>
                                        </p:tav>
                                      </p:tavLst>
                                    </p:anim>
                                  </p:childTnLst>
                                </p:cTn>
                              </p:par>
                            </p:childTnLst>
                          </p:cTn>
                        </p:par>
                        <p:par>
                          <p:cTn id="574" fill="hold">
                            <p:stCondLst>
                              <p:cond delay="11400"/>
                            </p:stCondLst>
                            <p:childTnLst>
                              <p:par>
                                <p:cTn id="575" presetID="23" presetClass="entr" presetSubtype="32" fill="hold" grpId="115" nodeType="afterEffect">
                                  <p:stCondLst>
                                    <p:cond delay="0"/>
                                  </p:stCondLst>
                                  <p:iterate>
                                    <p:tmAbs val="0"/>
                                  </p:iterate>
                                  <p:childTnLst>
                                    <p:set>
                                      <p:cBhvr>
                                        <p:cTn id="576" fill="hold"/>
                                        <p:tgtEl>
                                          <p:spTgt spid="228"/>
                                        </p:tgtEl>
                                        <p:attrNameLst>
                                          <p:attrName>style.visibility</p:attrName>
                                        </p:attrNameLst>
                                      </p:cBhvr>
                                      <p:to>
                                        <p:strVal val="visible"/>
                                      </p:to>
                                    </p:set>
                                    <p:anim calcmode="lin" valueType="num">
                                      <p:cBhvr>
                                        <p:cTn id="577" dur="100" fill="hold"/>
                                        <p:tgtEl>
                                          <p:spTgt spid="228"/>
                                        </p:tgtEl>
                                        <p:attrNameLst>
                                          <p:attrName>ppt_w</p:attrName>
                                        </p:attrNameLst>
                                      </p:cBhvr>
                                      <p:tavLst>
                                        <p:tav tm="0">
                                          <p:val>
                                            <p:strVal val="4*#ppt_w"/>
                                          </p:val>
                                        </p:tav>
                                        <p:tav tm="100000">
                                          <p:val>
                                            <p:strVal val="#ppt_w"/>
                                          </p:val>
                                        </p:tav>
                                      </p:tavLst>
                                    </p:anim>
                                    <p:anim calcmode="lin" valueType="num">
                                      <p:cBhvr>
                                        <p:cTn id="578" dur="100" fill="hold"/>
                                        <p:tgtEl>
                                          <p:spTgt spid="228"/>
                                        </p:tgtEl>
                                        <p:attrNameLst>
                                          <p:attrName>ppt_h</p:attrName>
                                        </p:attrNameLst>
                                      </p:cBhvr>
                                      <p:tavLst>
                                        <p:tav tm="0">
                                          <p:val>
                                            <p:strVal val="4*#ppt_h"/>
                                          </p:val>
                                        </p:tav>
                                        <p:tav tm="100000">
                                          <p:val>
                                            <p:strVal val="#ppt_h"/>
                                          </p:val>
                                        </p:tav>
                                      </p:tavLst>
                                    </p:anim>
                                  </p:childTnLst>
                                </p:cTn>
                              </p:par>
                            </p:childTnLst>
                          </p:cTn>
                        </p:par>
                        <p:par>
                          <p:cTn id="579" fill="hold">
                            <p:stCondLst>
                              <p:cond delay="11500"/>
                            </p:stCondLst>
                            <p:childTnLst>
                              <p:par>
                                <p:cTn id="580" presetID="23" presetClass="entr" presetSubtype="32" fill="hold" grpId="116" nodeType="afterEffect">
                                  <p:stCondLst>
                                    <p:cond delay="0"/>
                                  </p:stCondLst>
                                  <p:iterate>
                                    <p:tmAbs val="0"/>
                                  </p:iterate>
                                  <p:childTnLst>
                                    <p:set>
                                      <p:cBhvr>
                                        <p:cTn id="581" fill="hold"/>
                                        <p:tgtEl>
                                          <p:spTgt spid="229"/>
                                        </p:tgtEl>
                                        <p:attrNameLst>
                                          <p:attrName>style.visibility</p:attrName>
                                        </p:attrNameLst>
                                      </p:cBhvr>
                                      <p:to>
                                        <p:strVal val="visible"/>
                                      </p:to>
                                    </p:set>
                                    <p:anim calcmode="lin" valueType="num">
                                      <p:cBhvr>
                                        <p:cTn id="582" dur="100" fill="hold"/>
                                        <p:tgtEl>
                                          <p:spTgt spid="229"/>
                                        </p:tgtEl>
                                        <p:attrNameLst>
                                          <p:attrName>ppt_w</p:attrName>
                                        </p:attrNameLst>
                                      </p:cBhvr>
                                      <p:tavLst>
                                        <p:tav tm="0">
                                          <p:val>
                                            <p:strVal val="4*#ppt_w"/>
                                          </p:val>
                                        </p:tav>
                                        <p:tav tm="100000">
                                          <p:val>
                                            <p:strVal val="#ppt_w"/>
                                          </p:val>
                                        </p:tav>
                                      </p:tavLst>
                                    </p:anim>
                                    <p:anim calcmode="lin" valueType="num">
                                      <p:cBhvr>
                                        <p:cTn id="583" dur="100" fill="hold"/>
                                        <p:tgtEl>
                                          <p:spTgt spid="229"/>
                                        </p:tgtEl>
                                        <p:attrNameLst>
                                          <p:attrName>ppt_h</p:attrName>
                                        </p:attrNameLst>
                                      </p:cBhvr>
                                      <p:tavLst>
                                        <p:tav tm="0">
                                          <p:val>
                                            <p:strVal val="4*#ppt_h"/>
                                          </p:val>
                                        </p:tav>
                                        <p:tav tm="100000">
                                          <p:val>
                                            <p:strVal val="#ppt_h"/>
                                          </p:val>
                                        </p:tav>
                                      </p:tavLst>
                                    </p:anim>
                                  </p:childTnLst>
                                </p:cTn>
                              </p:par>
                            </p:childTnLst>
                          </p:cTn>
                        </p:par>
                        <p:par>
                          <p:cTn id="584" fill="hold">
                            <p:stCondLst>
                              <p:cond delay="11600"/>
                            </p:stCondLst>
                            <p:childTnLst>
                              <p:par>
                                <p:cTn id="585" presetID="23" presetClass="entr" presetSubtype="32" fill="hold" grpId="117" nodeType="afterEffect">
                                  <p:stCondLst>
                                    <p:cond delay="0"/>
                                  </p:stCondLst>
                                  <p:iterate>
                                    <p:tmAbs val="0"/>
                                  </p:iterate>
                                  <p:childTnLst>
                                    <p:set>
                                      <p:cBhvr>
                                        <p:cTn id="586" fill="hold"/>
                                        <p:tgtEl>
                                          <p:spTgt spid="230"/>
                                        </p:tgtEl>
                                        <p:attrNameLst>
                                          <p:attrName>style.visibility</p:attrName>
                                        </p:attrNameLst>
                                      </p:cBhvr>
                                      <p:to>
                                        <p:strVal val="visible"/>
                                      </p:to>
                                    </p:set>
                                    <p:anim calcmode="lin" valueType="num">
                                      <p:cBhvr>
                                        <p:cTn id="587" dur="100" fill="hold"/>
                                        <p:tgtEl>
                                          <p:spTgt spid="230"/>
                                        </p:tgtEl>
                                        <p:attrNameLst>
                                          <p:attrName>ppt_w</p:attrName>
                                        </p:attrNameLst>
                                      </p:cBhvr>
                                      <p:tavLst>
                                        <p:tav tm="0">
                                          <p:val>
                                            <p:strVal val="4*#ppt_w"/>
                                          </p:val>
                                        </p:tav>
                                        <p:tav tm="100000">
                                          <p:val>
                                            <p:strVal val="#ppt_w"/>
                                          </p:val>
                                        </p:tav>
                                      </p:tavLst>
                                    </p:anim>
                                    <p:anim calcmode="lin" valueType="num">
                                      <p:cBhvr>
                                        <p:cTn id="588" dur="100" fill="hold"/>
                                        <p:tgtEl>
                                          <p:spTgt spid="230"/>
                                        </p:tgtEl>
                                        <p:attrNameLst>
                                          <p:attrName>ppt_h</p:attrName>
                                        </p:attrNameLst>
                                      </p:cBhvr>
                                      <p:tavLst>
                                        <p:tav tm="0">
                                          <p:val>
                                            <p:strVal val="4*#ppt_h"/>
                                          </p:val>
                                        </p:tav>
                                        <p:tav tm="100000">
                                          <p:val>
                                            <p:strVal val="#ppt_h"/>
                                          </p:val>
                                        </p:tav>
                                      </p:tavLst>
                                    </p:anim>
                                  </p:childTnLst>
                                </p:cTn>
                              </p:par>
                            </p:childTnLst>
                          </p:cTn>
                        </p:par>
                        <p:par>
                          <p:cTn id="589" fill="hold">
                            <p:stCondLst>
                              <p:cond delay="11700"/>
                            </p:stCondLst>
                            <p:childTnLst>
                              <p:par>
                                <p:cTn id="590" presetID="23" presetClass="entr" presetSubtype="32" fill="hold" grpId="118" nodeType="afterEffect">
                                  <p:stCondLst>
                                    <p:cond delay="0"/>
                                  </p:stCondLst>
                                  <p:iterate>
                                    <p:tmAbs val="0"/>
                                  </p:iterate>
                                  <p:childTnLst>
                                    <p:set>
                                      <p:cBhvr>
                                        <p:cTn id="591" fill="hold"/>
                                        <p:tgtEl>
                                          <p:spTgt spid="231"/>
                                        </p:tgtEl>
                                        <p:attrNameLst>
                                          <p:attrName>style.visibility</p:attrName>
                                        </p:attrNameLst>
                                      </p:cBhvr>
                                      <p:to>
                                        <p:strVal val="visible"/>
                                      </p:to>
                                    </p:set>
                                    <p:anim calcmode="lin" valueType="num">
                                      <p:cBhvr>
                                        <p:cTn id="592" dur="100" fill="hold"/>
                                        <p:tgtEl>
                                          <p:spTgt spid="231"/>
                                        </p:tgtEl>
                                        <p:attrNameLst>
                                          <p:attrName>ppt_w</p:attrName>
                                        </p:attrNameLst>
                                      </p:cBhvr>
                                      <p:tavLst>
                                        <p:tav tm="0">
                                          <p:val>
                                            <p:strVal val="4*#ppt_w"/>
                                          </p:val>
                                        </p:tav>
                                        <p:tav tm="100000">
                                          <p:val>
                                            <p:strVal val="#ppt_w"/>
                                          </p:val>
                                        </p:tav>
                                      </p:tavLst>
                                    </p:anim>
                                    <p:anim calcmode="lin" valueType="num">
                                      <p:cBhvr>
                                        <p:cTn id="593" dur="100" fill="hold"/>
                                        <p:tgtEl>
                                          <p:spTgt spid="231"/>
                                        </p:tgtEl>
                                        <p:attrNameLst>
                                          <p:attrName>ppt_h</p:attrName>
                                        </p:attrNameLst>
                                      </p:cBhvr>
                                      <p:tavLst>
                                        <p:tav tm="0">
                                          <p:val>
                                            <p:strVal val="4*#ppt_h"/>
                                          </p:val>
                                        </p:tav>
                                        <p:tav tm="100000">
                                          <p:val>
                                            <p:strVal val="#ppt_h"/>
                                          </p:val>
                                        </p:tav>
                                      </p:tavLst>
                                    </p:anim>
                                  </p:childTnLst>
                                </p:cTn>
                              </p:par>
                            </p:childTnLst>
                          </p:cTn>
                        </p:par>
                        <p:par>
                          <p:cTn id="594" fill="hold">
                            <p:stCondLst>
                              <p:cond delay="11800"/>
                            </p:stCondLst>
                            <p:childTnLst>
                              <p:par>
                                <p:cTn id="595" presetID="23" presetClass="entr" presetSubtype="32" fill="hold" grpId="119" nodeType="afterEffect">
                                  <p:stCondLst>
                                    <p:cond delay="0"/>
                                  </p:stCondLst>
                                  <p:iterate>
                                    <p:tmAbs val="0"/>
                                  </p:iterate>
                                  <p:childTnLst>
                                    <p:set>
                                      <p:cBhvr>
                                        <p:cTn id="596" fill="hold"/>
                                        <p:tgtEl>
                                          <p:spTgt spid="232"/>
                                        </p:tgtEl>
                                        <p:attrNameLst>
                                          <p:attrName>style.visibility</p:attrName>
                                        </p:attrNameLst>
                                      </p:cBhvr>
                                      <p:to>
                                        <p:strVal val="visible"/>
                                      </p:to>
                                    </p:set>
                                    <p:anim calcmode="lin" valueType="num">
                                      <p:cBhvr>
                                        <p:cTn id="597" dur="100" fill="hold"/>
                                        <p:tgtEl>
                                          <p:spTgt spid="232"/>
                                        </p:tgtEl>
                                        <p:attrNameLst>
                                          <p:attrName>ppt_w</p:attrName>
                                        </p:attrNameLst>
                                      </p:cBhvr>
                                      <p:tavLst>
                                        <p:tav tm="0">
                                          <p:val>
                                            <p:strVal val="4*#ppt_w"/>
                                          </p:val>
                                        </p:tav>
                                        <p:tav tm="100000">
                                          <p:val>
                                            <p:strVal val="#ppt_w"/>
                                          </p:val>
                                        </p:tav>
                                      </p:tavLst>
                                    </p:anim>
                                    <p:anim calcmode="lin" valueType="num">
                                      <p:cBhvr>
                                        <p:cTn id="598" dur="100" fill="hold"/>
                                        <p:tgtEl>
                                          <p:spTgt spid="232"/>
                                        </p:tgtEl>
                                        <p:attrNameLst>
                                          <p:attrName>ppt_h</p:attrName>
                                        </p:attrNameLst>
                                      </p:cBhvr>
                                      <p:tavLst>
                                        <p:tav tm="0">
                                          <p:val>
                                            <p:strVal val="4*#ppt_h"/>
                                          </p:val>
                                        </p:tav>
                                        <p:tav tm="100000">
                                          <p:val>
                                            <p:strVal val="#ppt_h"/>
                                          </p:val>
                                        </p:tav>
                                      </p:tavLst>
                                    </p:anim>
                                  </p:childTnLst>
                                </p:cTn>
                              </p:par>
                            </p:childTnLst>
                          </p:cTn>
                        </p:par>
                        <p:par>
                          <p:cTn id="599" fill="hold">
                            <p:stCondLst>
                              <p:cond delay="11900"/>
                            </p:stCondLst>
                            <p:childTnLst>
                              <p:par>
                                <p:cTn id="600" presetID="23" presetClass="entr" presetSubtype="32" fill="hold" grpId="120" nodeType="afterEffect">
                                  <p:stCondLst>
                                    <p:cond delay="0"/>
                                  </p:stCondLst>
                                  <p:iterate>
                                    <p:tmAbs val="0"/>
                                  </p:iterate>
                                  <p:childTnLst>
                                    <p:set>
                                      <p:cBhvr>
                                        <p:cTn id="601" fill="hold"/>
                                        <p:tgtEl>
                                          <p:spTgt spid="233"/>
                                        </p:tgtEl>
                                        <p:attrNameLst>
                                          <p:attrName>style.visibility</p:attrName>
                                        </p:attrNameLst>
                                      </p:cBhvr>
                                      <p:to>
                                        <p:strVal val="visible"/>
                                      </p:to>
                                    </p:set>
                                    <p:anim calcmode="lin" valueType="num">
                                      <p:cBhvr>
                                        <p:cTn id="602" dur="100" fill="hold"/>
                                        <p:tgtEl>
                                          <p:spTgt spid="233"/>
                                        </p:tgtEl>
                                        <p:attrNameLst>
                                          <p:attrName>ppt_w</p:attrName>
                                        </p:attrNameLst>
                                      </p:cBhvr>
                                      <p:tavLst>
                                        <p:tav tm="0">
                                          <p:val>
                                            <p:strVal val="4*#ppt_w"/>
                                          </p:val>
                                        </p:tav>
                                        <p:tav tm="100000">
                                          <p:val>
                                            <p:strVal val="#ppt_w"/>
                                          </p:val>
                                        </p:tav>
                                      </p:tavLst>
                                    </p:anim>
                                    <p:anim calcmode="lin" valueType="num">
                                      <p:cBhvr>
                                        <p:cTn id="603" dur="100" fill="hold"/>
                                        <p:tgtEl>
                                          <p:spTgt spid="233"/>
                                        </p:tgtEl>
                                        <p:attrNameLst>
                                          <p:attrName>ppt_h</p:attrName>
                                        </p:attrNameLst>
                                      </p:cBhvr>
                                      <p:tavLst>
                                        <p:tav tm="0">
                                          <p:val>
                                            <p:strVal val="4*#ppt_h"/>
                                          </p:val>
                                        </p:tav>
                                        <p:tav tm="100000">
                                          <p:val>
                                            <p:strVal val="#ppt_h"/>
                                          </p:val>
                                        </p:tav>
                                      </p:tavLst>
                                    </p:anim>
                                  </p:childTnLst>
                                </p:cTn>
                              </p:par>
                            </p:childTnLst>
                          </p:cTn>
                        </p:par>
                        <p:par>
                          <p:cTn id="604" fill="hold">
                            <p:stCondLst>
                              <p:cond delay="12000"/>
                            </p:stCondLst>
                            <p:childTnLst>
                              <p:par>
                                <p:cTn id="605" presetID="23" presetClass="entr" presetSubtype="32" fill="hold" grpId="121" nodeType="afterEffect">
                                  <p:stCondLst>
                                    <p:cond delay="0"/>
                                  </p:stCondLst>
                                  <p:iterate>
                                    <p:tmAbs val="0"/>
                                  </p:iterate>
                                  <p:childTnLst>
                                    <p:set>
                                      <p:cBhvr>
                                        <p:cTn id="606" fill="hold"/>
                                        <p:tgtEl>
                                          <p:spTgt spid="234"/>
                                        </p:tgtEl>
                                        <p:attrNameLst>
                                          <p:attrName>style.visibility</p:attrName>
                                        </p:attrNameLst>
                                      </p:cBhvr>
                                      <p:to>
                                        <p:strVal val="visible"/>
                                      </p:to>
                                    </p:set>
                                    <p:anim calcmode="lin" valueType="num">
                                      <p:cBhvr>
                                        <p:cTn id="607" dur="100" fill="hold"/>
                                        <p:tgtEl>
                                          <p:spTgt spid="234"/>
                                        </p:tgtEl>
                                        <p:attrNameLst>
                                          <p:attrName>ppt_w</p:attrName>
                                        </p:attrNameLst>
                                      </p:cBhvr>
                                      <p:tavLst>
                                        <p:tav tm="0">
                                          <p:val>
                                            <p:strVal val="4*#ppt_w"/>
                                          </p:val>
                                        </p:tav>
                                        <p:tav tm="100000">
                                          <p:val>
                                            <p:strVal val="#ppt_w"/>
                                          </p:val>
                                        </p:tav>
                                      </p:tavLst>
                                    </p:anim>
                                    <p:anim calcmode="lin" valueType="num">
                                      <p:cBhvr>
                                        <p:cTn id="608" dur="100" fill="hold"/>
                                        <p:tgtEl>
                                          <p:spTgt spid="234"/>
                                        </p:tgtEl>
                                        <p:attrNameLst>
                                          <p:attrName>ppt_h</p:attrName>
                                        </p:attrNameLst>
                                      </p:cBhvr>
                                      <p:tavLst>
                                        <p:tav tm="0">
                                          <p:val>
                                            <p:strVal val="4*#ppt_h"/>
                                          </p:val>
                                        </p:tav>
                                        <p:tav tm="100000">
                                          <p:val>
                                            <p:strVal val="#ppt_h"/>
                                          </p:val>
                                        </p:tav>
                                      </p:tavLst>
                                    </p:anim>
                                  </p:childTnLst>
                                </p:cTn>
                              </p:par>
                            </p:childTnLst>
                          </p:cTn>
                        </p:par>
                        <p:par>
                          <p:cTn id="609" fill="hold">
                            <p:stCondLst>
                              <p:cond delay="12100"/>
                            </p:stCondLst>
                            <p:childTnLst>
                              <p:par>
                                <p:cTn id="610" presetID="23" presetClass="entr" presetSubtype="32" fill="hold" grpId="122" nodeType="afterEffect">
                                  <p:stCondLst>
                                    <p:cond delay="0"/>
                                  </p:stCondLst>
                                  <p:iterate>
                                    <p:tmAbs val="0"/>
                                  </p:iterate>
                                  <p:childTnLst>
                                    <p:set>
                                      <p:cBhvr>
                                        <p:cTn id="611" fill="hold"/>
                                        <p:tgtEl>
                                          <p:spTgt spid="235"/>
                                        </p:tgtEl>
                                        <p:attrNameLst>
                                          <p:attrName>style.visibility</p:attrName>
                                        </p:attrNameLst>
                                      </p:cBhvr>
                                      <p:to>
                                        <p:strVal val="visible"/>
                                      </p:to>
                                    </p:set>
                                    <p:anim calcmode="lin" valueType="num">
                                      <p:cBhvr>
                                        <p:cTn id="612" dur="100" fill="hold"/>
                                        <p:tgtEl>
                                          <p:spTgt spid="235"/>
                                        </p:tgtEl>
                                        <p:attrNameLst>
                                          <p:attrName>ppt_w</p:attrName>
                                        </p:attrNameLst>
                                      </p:cBhvr>
                                      <p:tavLst>
                                        <p:tav tm="0">
                                          <p:val>
                                            <p:strVal val="4*#ppt_w"/>
                                          </p:val>
                                        </p:tav>
                                        <p:tav tm="100000">
                                          <p:val>
                                            <p:strVal val="#ppt_w"/>
                                          </p:val>
                                        </p:tav>
                                      </p:tavLst>
                                    </p:anim>
                                    <p:anim calcmode="lin" valueType="num">
                                      <p:cBhvr>
                                        <p:cTn id="613" dur="100" fill="hold"/>
                                        <p:tgtEl>
                                          <p:spTgt spid="235"/>
                                        </p:tgtEl>
                                        <p:attrNameLst>
                                          <p:attrName>ppt_h</p:attrName>
                                        </p:attrNameLst>
                                      </p:cBhvr>
                                      <p:tavLst>
                                        <p:tav tm="0">
                                          <p:val>
                                            <p:strVal val="4*#ppt_h"/>
                                          </p:val>
                                        </p:tav>
                                        <p:tav tm="100000">
                                          <p:val>
                                            <p:strVal val="#ppt_h"/>
                                          </p:val>
                                        </p:tav>
                                      </p:tavLst>
                                    </p:anim>
                                  </p:childTnLst>
                                </p:cTn>
                              </p:par>
                            </p:childTnLst>
                          </p:cTn>
                        </p:par>
                        <p:par>
                          <p:cTn id="614" fill="hold">
                            <p:stCondLst>
                              <p:cond delay="12200"/>
                            </p:stCondLst>
                            <p:childTnLst>
                              <p:par>
                                <p:cTn id="615" presetID="23" presetClass="entr" presetSubtype="32" fill="hold" grpId="123" nodeType="afterEffect">
                                  <p:stCondLst>
                                    <p:cond delay="0"/>
                                  </p:stCondLst>
                                  <p:iterate>
                                    <p:tmAbs val="0"/>
                                  </p:iterate>
                                  <p:childTnLst>
                                    <p:set>
                                      <p:cBhvr>
                                        <p:cTn id="616" fill="hold"/>
                                        <p:tgtEl>
                                          <p:spTgt spid="236"/>
                                        </p:tgtEl>
                                        <p:attrNameLst>
                                          <p:attrName>style.visibility</p:attrName>
                                        </p:attrNameLst>
                                      </p:cBhvr>
                                      <p:to>
                                        <p:strVal val="visible"/>
                                      </p:to>
                                    </p:set>
                                    <p:anim calcmode="lin" valueType="num">
                                      <p:cBhvr>
                                        <p:cTn id="617" dur="100" fill="hold"/>
                                        <p:tgtEl>
                                          <p:spTgt spid="236"/>
                                        </p:tgtEl>
                                        <p:attrNameLst>
                                          <p:attrName>ppt_w</p:attrName>
                                        </p:attrNameLst>
                                      </p:cBhvr>
                                      <p:tavLst>
                                        <p:tav tm="0">
                                          <p:val>
                                            <p:strVal val="4*#ppt_w"/>
                                          </p:val>
                                        </p:tav>
                                        <p:tav tm="100000">
                                          <p:val>
                                            <p:strVal val="#ppt_w"/>
                                          </p:val>
                                        </p:tav>
                                      </p:tavLst>
                                    </p:anim>
                                    <p:anim calcmode="lin" valueType="num">
                                      <p:cBhvr>
                                        <p:cTn id="618" dur="100" fill="hold"/>
                                        <p:tgtEl>
                                          <p:spTgt spid="236"/>
                                        </p:tgtEl>
                                        <p:attrNameLst>
                                          <p:attrName>ppt_h</p:attrName>
                                        </p:attrNameLst>
                                      </p:cBhvr>
                                      <p:tavLst>
                                        <p:tav tm="0">
                                          <p:val>
                                            <p:strVal val="4*#ppt_h"/>
                                          </p:val>
                                        </p:tav>
                                        <p:tav tm="100000">
                                          <p:val>
                                            <p:strVal val="#ppt_h"/>
                                          </p:val>
                                        </p:tav>
                                      </p:tavLst>
                                    </p:anim>
                                  </p:childTnLst>
                                </p:cTn>
                              </p:par>
                            </p:childTnLst>
                          </p:cTn>
                        </p:par>
                        <p:par>
                          <p:cTn id="619" fill="hold">
                            <p:stCondLst>
                              <p:cond delay="12300"/>
                            </p:stCondLst>
                            <p:childTnLst>
                              <p:par>
                                <p:cTn id="620" presetID="23" presetClass="entr" presetSubtype="32" fill="hold" grpId="124" nodeType="afterEffect">
                                  <p:stCondLst>
                                    <p:cond delay="0"/>
                                  </p:stCondLst>
                                  <p:iterate>
                                    <p:tmAbs val="0"/>
                                  </p:iterate>
                                  <p:childTnLst>
                                    <p:set>
                                      <p:cBhvr>
                                        <p:cTn id="621" fill="hold"/>
                                        <p:tgtEl>
                                          <p:spTgt spid="237"/>
                                        </p:tgtEl>
                                        <p:attrNameLst>
                                          <p:attrName>style.visibility</p:attrName>
                                        </p:attrNameLst>
                                      </p:cBhvr>
                                      <p:to>
                                        <p:strVal val="visible"/>
                                      </p:to>
                                    </p:set>
                                    <p:anim calcmode="lin" valueType="num">
                                      <p:cBhvr>
                                        <p:cTn id="622" dur="100" fill="hold"/>
                                        <p:tgtEl>
                                          <p:spTgt spid="237"/>
                                        </p:tgtEl>
                                        <p:attrNameLst>
                                          <p:attrName>ppt_w</p:attrName>
                                        </p:attrNameLst>
                                      </p:cBhvr>
                                      <p:tavLst>
                                        <p:tav tm="0">
                                          <p:val>
                                            <p:strVal val="4*#ppt_w"/>
                                          </p:val>
                                        </p:tav>
                                        <p:tav tm="100000">
                                          <p:val>
                                            <p:strVal val="#ppt_w"/>
                                          </p:val>
                                        </p:tav>
                                      </p:tavLst>
                                    </p:anim>
                                    <p:anim calcmode="lin" valueType="num">
                                      <p:cBhvr>
                                        <p:cTn id="623" dur="100" fill="hold"/>
                                        <p:tgtEl>
                                          <p:spTgt spid="237"/>
                                        </p:tgtEl>
                                        <p:attrNameLst>
                                          <p:attrName>ppt_h</p:attrName>
                                        </p:attrNameLst>
                                      </p:cBhvr>
                                      <p:tavLst>
                                        <p:tav tm="0">
                                          <p:val>
                                            <p:strVal val="4*#ppt_h"/>
                                          </p:val>
                                        </p:tav>
                                        <p:tav tm="100000">
                                          <p:val>
                                            <p:strVal val="#ppt_h"/>
                                          </p:val>
                                        </p:tav>
                                      </p:tavLst>
                                    </p:anim>
                                  </p:childTnLst>
                                </p:cTn>
                              </p:par>
                            </p:childTnLst>
                          </p:cTn>
                        </p:par>
                        <p:par>
                          <p:cTn id="624" fill="hold">
                            <p:stCondLst>
                              <p:cond delay="12400"/>
                            </p:stCondLst>
                            <p:childTnLst>
                              <p:par>
                                <p:cTn id="625" presetID="23" presetClass="entr" presetSubtype="32" fill="hold" grpId="125" nodeType="afterEffect">
                                  <p:stCondLst>
                                    <p:cond delay="0"/>
                                  </p:stCondLst>
                                  <p:iterate>
                                    <p:tmAbs val="0"/>
                                  </p:iterate>
                                  <p:childTnLst>
                                    <p:set>
                                      <p:cBhvr>
                                        <p:cTn id="626" fill="hold"/>
                                        <p:tgtEl>
                                          <p:spTgt spid="238"/>
                                        </p:tgtEl>
                                        <p:attrNameLst>
                                          <p:attrName>style.visibility</p:attrName>
                                        </p:attrNameLst>
                                      </p:cBhvr>
                                      <p:to>
                                        <p:strVal val="visible"/>
                                      </p:to>
                                    </p:set>
                                    <p:anim calcmode="lin" valueType="num">
                                      <p:cBhvr>
                                        <p:cTn id="627" dur="100" fill="hold"/>
                                        <p:tgtEl>
                                          <p:spTgt spid="238"/>
                                        </p:tgtEl>
                                        <p:attrNameLst>
                                          <p:attrName>ppt_w</p:attrName>
                                        </p:attrNameLst>
                                      </p:cBhvr>
                                      <p:tavLst>
                                        <p:tav tm="0">
                                          <p:val>
                                            <p:strVal val="4*#ppt_w"/>
                                          </p:val>
                                        </p:tav>
                                        <p:tav tm="100000">
                                          <p:val>
                                            <p:strVal val="#ppt_w"/>
                                          </p:val>
                                        </p:tav>
                                      </p:tavLst>
                                    </p:anim>
                                    <p:anim calcmode="lin" valueType="num">
                                      <p:cBhvr>
                                        <p:cTn id="628" dur="100" fill="hold"/>
                                        <p:tgtEl>
                                          <p:spTgt spid="238"/>
                                        </p:tgtEl>
                                        <p:attrNameLst>
                                          <p:attrName>ppt_h</p:attrName>
                                        </p:attrNameLst>
                                      </p:cBhvr>
                                      <p:tavLst>
                                        <p:tav tm="0">
                                          <p:val>
                                            <p:strVal val="4*#ppt_h"/>
                                          </p:val>
                                        </p:tav>
                                        <p:tav tm="100000">
                                          <p:val>
                                            <p:strVal val="#ppt_h"/>
                                          </p:val>
                                        </p:tav>
                                      </p:tavLst>
                                    </p:anim>
                                  </p:childTnLst>
                                </p:cTn>
                              </p:par>
                            </p:childTnLst>
                          </p:cTn>
                        </p:par>
                        <p:par>
                          <p:cTn id="629" fill="hold">
                            <p:stCondLst>
                              <p:cond delay="12500"/>
                            </p:stCondLst>
                            <p:childTnLst>
                              <p:par>
                                <p:cTn id="630" presetID="23" presetClass="entr" presetSubtype="32" fill="hold" grpId="126" nodeType="afterEffect">
                                  <p:stCondLst>
                                    <p:cond delay="0"/>
                                  </p:stCondLst>
                                  <p:iterate>
                                    <p:tmAbs val="0"/>
                                  </p:iterate>
                                  <p:childTnLst>
                                    <p:set>
                                      <p:cBhvr>
                                        <p:cTn id="631" fill="hold"/>
                                        <p:tgtEl>
                                          <p:spTgt spid="239"/>
                                        </p:tgtEl>
                                        <p:attrNameLst>
                                          <p:attrName>style.visibility</p:attrName>
                                        </p:attrNameLst>
                                      </p:cBhvr>
                                      <p:to>
                                        <p:strVal val="visible"/>
                                      </p:to>
                                    </p:set>
                                    <p:anim calcmode="lin" valueType="num">
                                      <p:cBhvr>
                                        <p:cTn id="632" dur="100" fill="hold"/>
                                        <p:tgtEl>
                                          <p:spTgt spid="239"/>
                                        </p:tgtEl>
                                        <p:attrNameLst>
                                          <p:attrName>ppt_w</p:attrName>
                                        </p:attrNameLst>
                                      </p:cBhvr>
                                      <p:tavLst>
                                        <p:tav tm="0">
                                          <p:val>
                                            <p:strVal val="4*#ppt_w"/>
                                          </p:val>
                                        </p:tav>
                                        <p:tav tm="100000">
                                          <p:val>
                                            <p:strVal val="#ppt_w"/>
                                          </p:val>
                                        </p:tav>
                                      </p:tavLst>
                                    </p:anim>
                                    <p:anim calcmode="lin" valueType="num">
                                      <p:cBhvr>
                                        <p:cTn id="633" dur="100" fill="hold"/>
                                        <p:tgtEl>
                                          <p:spTgt spid="239"/>
                                        </p:tgtEl>
                                        <p:attrNameLst>
                                          <p:attrName>ppt_h</p:attrName>
                                        </p:attrNameLst>
                                      </p:cBhvr>
                                      <p:tavLst>
                                        <p:tav tm="0">
                                          <p:val>
                                            <p:strVal val="4*#ppt_h"/>
                                          </p:val>
                                        </p:tav>
                                        <p:tav tm="100000">
                                          <p:val>
                                            <p:strVal val="#ppt_h"/>
                                          </p:val>
                                        </p:tav>
                                      </p:tavLst>
                                    </p:anim>
                                  </p:childTnLst>
                                </p:cTn>
                              </p:par>
                            </p:childTnLst>
                          </p:cTn>
                        </p:par>
                        <p:par>
                          <p:cTn id="634" fill="hold">
                            <p:stCondLst>
                              <p:cond delay="12600"/>
                            </p:stCondLst>
                            <p:childTnLst>
                              <p:par>
                                <p:cTn id="635" presetID="23" presetClass="entr" presetSubtype="32" fill="hold" grpId="127" nodeType="afterEffect">
                                  <p:stCondLst>
                                    <p:cond delay="0"/>
                                  </p:stCondLst>
                                  <p:iterate>
                                    <p:tmAbs val="0"/>
                                  </p:iterate>
                                  <p:childTnLst>
                                    <p:set>
                                      <p:cBhvr>
                                        <p:cTn id="636" fill="hold"/>
                                        <p:tgtEl>
                                          <p:spTgt spid="240"/>
                                        </p:tgtEl>
                                        <p:attrNameLst>
                                          <p:attrName>style.visibility</p:attrName>
                                        </p:attrNameLst>
                                      </p:cBhvr>
                                      <p:to>
                                        <p:strVal val="visible"/>
                                      </p:to>
                                    </p:set>
                                    <p:anim calcmode="lin" valueType="num">
                                      <p:cBhvr>
                                        <p:cTn id="637" dur="100" fill="hold"/>
                                        <p:tgtEl>
                                          <p:spTgt spid="240"/>
                                        </p:tgtEl>
                                        <p:attrNameLst>
                                          <p:attrName>ppt_w</p:attrName>
                                        </p:attrNameLst>
                                      </p:cBhvr>
                                      <p:tavLst>
                                        <p:tav tm="0">
                                          <p:val>
                                            <p:strVal val="4*#ppt_w"/>
                                          </p:val>
                                        </p:tav>
                                        <p:tav tm="100000">
                                          <p:val>
                                            <p:strVal val="#ppt_w"/>
                                          </p:val>
                                        </p:tav>
                                      </p:tavLst>
                                    </p:anim>
                                    <p:anim calcmode="lin" valueType="num">
                                      <p:cBhvr>
                                        <p:cTn id="638" dur="100" fill="hold"/>
                                        <p:tgtEl>
                                          <p:spTgt spid="240"/>
                                        </p:tgtEl>
                                        <p:attrNameLst>
                                          <p:attrName>ppt_h</p:attrName>
                                        </p:attrNameLst>
                                      </p:cBhvr>
                                      <p:tavLst>
                                        <p:tav tm="0">
                                          <p:val>
                                            <p:strVal val="4*#ppt_h"/>
                                          </p:val>
                                        </p:tav>
                                        <p:tav tm="100000">
                                          <p:val>
                                            <p:strVal val="#ppt_h"/>
                                          </p:val>
                                        </p:tav>
                                      </p:tavLst>
                                    </p:anim>
                                  </p:childTnLst>
                                </p:cTn>
                              </p:par>
                            </p:childTnLst>
                          </p:cTn>
                        </p:par>
                        <p:par>
                          <p:cTn id="639" fill="hold">
                            <p:stCondLst>
                              <p:cond delay="12700"/>
                            </p:stCondLst>
                            <p:childTnLst>
                              <p:par>
                                <p:cTn id="640" presetID="23" presetClass="entr" presetSubtype="32" fill="hold" grpId="128" nodeType="afterEffect">
                                  <p:stCondLst>
                                    <p:cond delay="0"/>
                                  </p:stCondLst>
                                  <p:iterate>
                                    <p:tmAbs val="0"/>
                                  </p:iterate>
                                  <p:childTnLst>
                                    <p:set>
                                      <p:cBhvr>
                                        <p:cTn id="641" fill="hold"/>
                                        <p:tgtEl>
                                          <p:spTgt spid="241"/>
                                        </p:tgtEl>
                                        <p:attrNameLst>
                                          <p:attrName>style.visibility</p:attrName>
                                        </p:attrNameLst>
                                      </p:cBhvr>
                                      <p:to>
                                        <p:strVal val="visible"/>
                                      </p:to>
                                    </p:set>
                                    <p:anim calcmode="lin" valueType="num">
                                      <p:cBhvr>
                                        <p:cTn id="642" dur="100" fill="hold"/>
                                        <p:tgtEl>
                                          <p:spTgt spid="241"/>
                                        </p:tgtEl>
                                        <p:attrNameLst>
                                          <p:attrName>ppt_w</p:attrName>
                                        </p:attrNameLst>
                                      </p:cBhvr>
                                      <p:tavLst>
                                        <p:tav tm="0">
                                          <p:val>
                                            <p:strVal val="4*#ppt_w"/>
                                          </p:val>
                                        </p:tav>
                                        <p:tav tm="100000">
                                          <p:val>
                                            <p:strVal val="#ppt_w"/>
                                          </p:val>
                                        </p:tav>
                                      </p:tavLst>
                                    </p:anim>
                                    <p:anim calcmode="lin" valueType="num">
                                      <p:cBhvr>
                                        <p:cTn id="643" dur="100" fill="hold"/>
                                        <p:tgtEl>
                                          <p:spTgt spid="241"/>
                                        </p:tgtEl>
                                        <p:attrNameLst>
                                          <p:attrName>ppt_h</p:attrName>
                                        </p:attrNameLst>
                                      </p:cBhvr>
                                      <p:tavLst>
                                        <p:tav tm="0">
                                          <p:val>
                                            <p:strVal val="4*#ppt_h"/>
                                          </p:val>
                                        </p:tav>
                                        <p:tav tm="100000">
                                          <p:val>
                                            <p:strVal val="#ppt_h"/>
                                          </p:val>
                                        </p:tav>
                                      </p:tavLst>
                                    </p:anim>
                                  </p:childTnLst>
                                </p:cTn>
                              </p:par>
                            </p:childTnLst>
                          </p:cTn>
                        </p:par>
                        <p:par>
                          <p:cTn id="644" fill="hold">
                            <p:stCondLst>
                              <p:cond delay="12800"/>
                            </p:stCondLst>
                            <p:childTnLst>
                              <p:par>
                                <p:cTn id="645" presetID="23" presetClass="entr" presetSubtype="32" fill="hold" grpId="129" nodeType="afterEffect">
                                  <p:stCondLst>
                                    <p:cond delay="0"/>
                                  </p:stCondLst>
                                  <p:iterate>
                                    <p:tmAbs val="0"/>
                                  </p:iterate>
                                  <p:childTnLst>
                                    <p:set>
                                      <p:cBhvr>
                                        <p:cTn id="646" fill="hold"/>
                                        <p:tgtEl>
                                          <p:spTgt spid="242"/>
                                        </p:tgtEl>
                                        <p:attrNameLst>
                                          <p:attrName>style.visibility</p:attrName>
                                        </p:attrNameLst>
                                      </p:cBhvr>
                                      <p:to>
                                        <p:strVal val="visible"/>
                                      </p:to>
                                    </p:set>
                                    <p:anim calcmode="lin" valueType="num">
                                      <p:cBhvr>
                                        <p:cTn id="647" dur="100" fill="hold"/>
                                        <p:tgtEl>
                                          <p:spTgt spid="242"/>
                                        </p:tgtEl>
                                        <p:attrNameLst>
                                          <p:attrName>ppt_w</p:attrName>
                                        </p:attrNameLst>
                                      </p:cBhvr>
                                      <p:tavLst>
                                        <p:tav tm="0">
                                          <p:val>
                                            <p:strVal val="4*#ppt_w"/>
                                          </p:val>
                                        </p:tav>
                                        <p:tav tm="100000">
                                          <p:val>
                                            <p:strVal val="#ppt_w"/>
                                          </p:val>
                                        </p:tav>
                                      </p:tavLst>
                                    </p:anim>
                                    <p:anim calcmode="lin" valueType="num">
                                      <p:cBhvr>
                                        <p:cTn id="648" dur="100" fill="hold"/>
                                        <p:tgtEl>
                                          <p:spTgt spid="242"/>
                                        </p:tgtEl>
                                        <p:attrNameLst>
                                          <p:attrName>ppt_h</p:attrName>
                                        </p:attrNameLst>
                                      </p:cBhvr>
                                      <p:tavLst>
                                        <p:tav tm="0">
                                          <p:val>
                                            <p:strVal val="4*#ppt_h"/>
                                          </p:val>
                                        </p:tav>
                                        <p:tav tm="100000">
                                          <p:val>
                                            <p:strVal val="#ppt_h"/>
                                          </p:val>
                                        </p:tav>
                                      </p:tavLst>
                                    </p:anim>
                                  </p:childTnLst>
                                </p:cTn>
                              </p:par>
                            </p:childTnLst>
                          </p:cTn>
                        </p:par>
                        <p:par>
                          <p:cTn id="649" fill="hold">
                            <p:stCondLst>
                              <p:cond delay="12900"/>
                            </p:stCondLst>
                            <p:childTnLst>
                              <p:par>
                                <p:cTn id="650" presetID="23" presetClass="entr" presetSubtype="32" fill="hold" grpId="130" nodeType="afterEffect">
                                  <p:stCondLst>
                                    <p:cond delay="0"/>
                                  </p:stCondLst>
                                  <p:iterate>
                                    <p:tmAbs val="0"/>
                                  </p:iterate>
                                  <p:childTnLst>
                                    <p:set>
                                      <p:cBhvr>
                                        <p:cTn id="651" fill="hold"/>
                                        <p:tgtEl>
                                          <p:spTgt spid="243"/>
                                        </p:tgtEl>
                                        <p:attrNameLst>
                                          <p:attrName>style.visibility</p:attrName>
                                        </p:attrNameLst>
                                      </p:cBhvr>
                                      <p:to>
                                        <p:strVal val="visible"/>
                                      </p:to>
                                    </p:set>
                                    <p:anim calcmode="lin" valueType="num">
                                      <p:cBhvr>
                                        <p:cTn id="652" dur="100" fill="hold"/>
                                        <p:tgtEl>
                                          <p:spTgt spid="243"/>
                                        </p:tgtEl>
                                        <p:attrNameLst>
                                          <p:attrName>ppt_w</p:attrName>
                                        </p:attrNameLst>
                                      </p:cBhvr>
                                      <p:tavLst>
                                        <p:tav tm="0">
                                          <p:val>
                                            <p:strVal val="4*#ppt_w"/>
                                          </p:val>
                                        </p:tav>
                                        <p:tav tm="100000">
                                          <p:val>
                                            <p:strVal val="#ppt_w"/>
                                          </p:val>
                                        </p:tav>
                                      </p:tavLst>
                                    </p:anim>
                                    <p:anim calcmode="lin" valueType="num">
                                      <p:cBhvr>
                                        <p:cTn id="653" dur="100" fill="hold"/>
                                        <p:tgtEl>
                                          <p:spTgt spid="243"/>
                                        </p:tgtEl>
                                        <p:attrNameLst>
                                          <p:attrName>ppt_h</p:attrName>
                                        </p:attrNameLst>
                                      </p:cBhvr>
                                      <p:tavLst>
                                        <p:tav tm="0">
                                          <p:val>
                                            <p:strVal val="4*#ppt_h"/>
                                          </p:val>
                                        </p:tav>
                                        <p:tav tm="100000">
                                          <p:val>
                                            <p:strVal val="#ppt_h"/>
                                          </p:val>
                                        </p:tav>
                                      </p:tavLst>
                                    </p:anim>
                                  </p:childTnLst>
                                </p:cTn>
                              </p:par>
                            </p:childTnLst>
                          </p:cTn>
                        </p:par>
                        <p:par>
                          <p:cTn id="654" fill="hold">
                            <p:stCondLst>
                              <p:cond delay="13000"/>
                            </p:stCondLst>
                            <p:childTnLst>
                              <p:par>
                                <p:cTn id="655" presetID="23" presetClass="entr" presetSubtype="32" fill="hold" grpId="131" nodeType="afterEffect">
                                  <p:stCondLst>
                                    <p:cond delay="0"/>
                                  </p:stCondLst>
                                  <p:iterate>
                                    <p:tmAbs val="0"/>
                                  </p:iterate>
                                  <p:childTnLst>
                                    <p:set>
                                      <p:cBhvr>
                                        <p:cTn id="656" fill="hold"/>
                                        <p:tgtEl>
                                          <p:spTgt spid="244"/>
                                        </p:tgtEl>
                                        <p:attrNameLst>
                                          <p:attrName>style.visibility</p:attrName>
                                        </p:attrNameLst>
                                      </p:cBhvr>
                                      <p:to>
                                        <p:strVal val="visible"/>
                                      </p:to>
                                    </p:set>
                                    <p:anim calcmode="lin" valueType="num">
                                      <p:cBhvr>
                                        <p:cTn id="657" dur="100" fill="hold"/>
                                        <p:tgtEl>
                                          <p:spTgt spid="244"/>
                                        </p:tgtEl>
                                        <p:attrNameLst>
                                          <p:attrName>ppt_w</p:attrName>
                                        </p:attrNameLst>
                                      </p:cBhvr>
                                      <p:tavLst>
                                        <p:tav tm="0">
                                          <p:val>
                                            <p:strVal val="4*#ppt_w"/>
                                          </p:val>
                                        </p:tav>
                                        <p:tav tm="100000">
                                          <p:val>
                                            <p:strVal val="#ppt_w"/>
                                          </p:val>
                                        </p:tav>
                                      </p:tavLst>
                                    </p:anim>
                                    <p:anim calcmode="lin" valueType="num">
                                      <p:cBhvr>
                                        <p:cTn id="658" dur="100" fill="hold"/>
                                        <p:tgtEl>
                                          <p:spTgt spid="244"/>
                                        </p:tgtEl>
                                        <p:attrNameLst>
                                          <p:attrName>ppt_h</p:attrName>
                                        </p:attrNameLst>
                                      </p:cBhvr>
                                      <p:tavLst>
                                        <p:tav tm="0">
                                          <p:val>
                                            <p:strVal val="4*#ppt_h"/>
                                          </p:val>
                                        </p:tav>
                                        <p:tav tm="100000">
                                          <p:val>
                                            <p:strVal val="#ppt_h"/>
                                          </p:val>
                                        </p:tav>
                                      </p:tavLst>
                                    </p:anim>
                                  </p:childTnLst>
                                </p:cTn>
                              </p:par>
                            </p:childTnLst>
                          </p:cTn>
                        </p:par>
                        <p:par>
                          <p:cTn id="659" fill="hold">
                            <p:stCondLst>
                              <p:cond delay="13100"/>
                            </p:stCondLst>
                            <p:childTnLst>
                              <p:par>
                                <p:cTn id="660" presetID="23" presetClass="entr" presetSubtype="32" fill="hold" grpId="132" nodeType="afterEffect">
                                  <p:stCondLst>
                                    <p:cond delay="0"/>
                                  </p:stCondLst>
                                  <p:iterate>
                                    <p:tmAbs val="0"/>
                                  </p:iterate>
                                  <p:childTnLst>
                                    <p:set>
                                      <p:cBhvr>
                                        <p:cTn id="661" fill="hold"/>
                                        <p:tgtEl>
                                          <p:spTgt spid="245"/>
                                        </p:tgtEl>
                                        <p:attrNameLst>
                                          <p:attrName>style.visibility</p:attrName>
                                        </p:attrNameLst>
                                      </p:cBhvr>
                                      <p:to>
                                        <p:strVal val="visible"/>
                                      </p:to>
                                    </p:set>
                                    <p:anim calcmode="lin" valueType="num">
                                      <p:cBhvr>
                                        <p:cTn id="662" dur="100" fill="hold"/>
                                        <p:tgtEl>
                                          <p:spTgt spid="245"/>
                                        </p:tgtEl>
                                        <p:attrNameLst>
                                          <p:attrName>ppt_w</p:attrName>
                                        </p:attrNameLst>
                                      </p:cBhvr>
                                      <p:tavLst>
                                        <p:tav tm="0">
                                          <p:val>
                                            <p:strVal val="4*#ppt_w"/>
                                          </p:val>
                                        </p:tav>
                                        <p:tav tm="100000">
                                          <p:val>
                                            <p:strVal val="#ppt_w"/>
                                          </p:val>
                                        </p:tav>
                                      </p:tavLst>
                                    </p:anim>
                                    <p:anim calcmode="lin" valueType="num">
                                      <p:cBhvr>
                                        <p:cTn id="663" dur="100" fill="hold"/>
                                        <p:tgtEl>
                                          <p:spTgt spid="245"/>
                                        </p:tgtEl>
                                        <p:attrNameLst>
                                          <p:attrName>ppt_h</p:attrName>
                                        </p:attrNameLst>
                                      </p:cBhvr>
                                      <p:tavLst>
                                        <p:tav tm="0">
                                          <p:val>
                                            <p:strVal val="4*#ppt_h"/>
                                          </p:val>
                                        </p:tav>
                                        <p:tav tm="100000">
                                          <p:val>
                                            <p:strVal val="#ppt_h"/>
                                          </p:val>
                                        </p:tav>
                                      </p:tavLst>
                                    </p:anim>
                                  </p:childTnLst>
                                </p:cTn>
                              </p:par>
                            </p:childTnLst>
                          </p:cTn>
                        </p:par>
                        <p:par>
                          <p:cTn id="664" fill="hold">
                            <p:stCondLst>
                              <p:cond delay="13200"/>
                            </p:stCondLst>
                            <p:childTnLst>
                              <p:par>
                                <p:cTn id="665" presetID="23" presetClass="entr" presetSubtype="32" fill="hold" grpId="133" nodeType="afterEffect">
                                  <p:stCondLst>
                                    <p:cond delay="0"/>
                                  </p:stCondLst>
                                  <p:iterate>
                                    <p:tmAbs val="0"/>
                                  </p:iterate>
                                  <p:childTnLst>
                                    <p:set>
                                      <p:cBhvr>
                                        <p:cTn id="666" fill="hold"/>
                                        <p:tgtEl>
                                          <p:spTgt spid="246"/>
                                        </p:tgtEl>
                                        <p:attrNameLst>
                                          <p:attrName>style.visibility</p:attrName>
                                        </p:attrNameLst>
                                      </p:cBhvr>
                                      <p:to>
                                        <p:strVal val="visible"/>
                                      </p:to>
                                    </p:set>
                                    <p:anim calcmode="lin" valueType="num">
                                      <p:cBhvr>
                                        <p:cTn id="667" dur="100" fill="hold"/>
                                        <p:tgtEl>
                                          <p:spTgt spid="246"/>
                                        </p:tgtEl>
                                        <p:attrNameLst>
                                          <p:attrName>ppt_w</p:attrName>
                                        </p:attrNameLst>
                                      </p:cBhvr>
                                      <p:tavLst>
                                        <p:tav tm="0">
                                          <p:val>
                                            <p:strVal val="4*#ppt_w"/>
                                          </p:val>
                                        </p:tav>
                                        <p:tav tm="100000">
                                          <p:val>
                                            <p:strVal val="#ppt_w"/>
                                          </p:val>
                                        </p:tav>
                                      </p:tavLst>
                                    </p:anim>
                                    <p:anim calcmode="lin" valueType="num">
                                      <p:cBhvr>
                                        <p:cTn id="668" dur="100" fill="hold"/>
                                        <p:tgtEl>
                                          <p:spTgt spid="246"/>
                                        </p:tgtEl>
                                        <p:attrNameLst>
                                          <p:attrName>ppt_h</p:attrName>
                                        </p:attrNameLst>
                                      </p:cBhvr>
                                      <p:tavLst>
                                        <p:tav tm="0">
                                          <p:val>
                                            <p:strVal val="4*#ppt_h"/>
                                          </p:val>
                                        </p:tav>
                                        <p:tav tm="100000">
                                          <p:val>
                                            <p:strVal val="#ppt_h"/>
                                          </p:val>
                                        </p:tav>
                                      </p:tavLst>
                                    </p:anim>
                                  </p:childTnLst>
                                </p:cTn>
                              </p:par>
                            </p:childTnLst>
                          </p:cTn>
                        </p:par>
                        <p:par>
                          <p:cTn id="669" fill="hold">
                            <p:stCondLst>
                              <p:cond delay="13300"/>
                            </p:stCondLst>
                            <p:childTnLst>
                              <p:par>
                                <p:cTn id="670" presetID="23" presetClass="entr" presetSubtype="32" fill="hold" grpId="134" nodeType="afterEffect">
                                  <p:stCondLst>
                                    <p:cond delay="0"/>
                                  </p:stCondLst>
                                  <p:iterate>
                                    <p:tmAbs val="0"/>
                                  </p:iterate>
                                  <p:childTnLst>
                                    <p:set>
                                      <p:cBhvr>
                                        <p:cTn id="671" fill="hold"/>
                                        <p:tgtEl>
                                          <p:spTgt spid="247"/>
                                        </p:tgtEl>
                                        <p:attrNameLst>
                                          <p:attrName>style.visibility</p:attrName>
                                        </p:attrNameLst>
                                      </p:cBhvr>
                                      <p:to>
                                        <p:strVal val="visible"/>
                                      </p:to>
                                    </p:set>
                                    <p:anim calcmode="lin" valueType="num">
                                      <p:cBhvr>
                                        <p:cTn id="672" dur="100" fill="hold"/>
                                        <p:tgtEl>
                                          <p:spTgt spid="247"/>
                                        </p:tgtEl>
                                        <p:attrNameLst>
                                          <p:attrName>ppt_w</p:attrName>
                                        </p:attrNameLst>
                                      </p:cBhvr>
                                      <p:tavLst>
                                        <p:tav tm="0">
                                          <p:val>
                                            <p:strVal val="4*#ppt_w"/>
                                          </p:val>
                                        </p:tav>
                                        <p:tav tm="100000">
                                          <p:val>
                                            <p:strVal val="#ppt_w"/>
                                          </p:val>
                                        </p:tav>
                                      </p:tavLst>
                                    </p:anim>
                                    <p:anim calcmode="lin" valueType="num">
                                      <p:cBhvr>
                                        <p:cTn id="673" dur="100" fill="hold"/>
                                        <p:tgtEl>
                                          <p:spTgt spid="247"/>
                                        </p:tgtEl>
                                        <p:attrNameLst>
                                          <p:attrName>ppt_h</p:attrName>
                                        </p:attrNameLst>
                                      </p:cBhvr>
                                      <p:tavLst>
                                        <p:tav tm="0">
                                          <p:val>
                                            <p:strVal val="4*#ppt_h"/>
                                          </p:val>
                                        </p:tav>
                                        <p:tav tm="100000">
                                          <p:val>
                                            <p:strVal val="#ppt_h"/>
                                          </p:val>
                                        </p:tav>
                                      </p:tavLst>
                                    </p:anim>
                                  </p:childTnLst>
                                </p:cTn>
                              </p:par>
                            </p:childTnLst>
                          </p:cTn>
                        </p:par>
                        <p:par>
                          <p:cTn id="674" fill="hold">
                            <p:stCondLst>
                              <p:cond delay="13400"/>
                            </p:stCondLst>
                            <p:childTnLst>
                              <p:par>
                                <p:cTn id="675" presetID="23" presetClass="entr" presetSubtype="32" fill="hold" grpId="135" nodeType="afterEffect">
                                  <p:stCondLst>
                                    <p:cond delay="0"/>
                                  </p:stCondLst>
                                  <p:iterate>
                                    <p:tmAbs val="0"/>
                                  </p:iterate>
                                  <p:childTnLst>
                                    <p:set>
                                      <p:cBhvr>
                                        <p:cTn id="676" fill="hold"/>
                                        <p:tgtEl>
                                          <p:spTgt spid="659"/>
                                        </p:tgtEl>
                                        <p:attrNameLst>
                                          <p:attrName>style.visibility</p:attrName>
                                        </p:attrNameLst>
                                      </p:cBhvr>
                                      <p:to>
                                        <p:strVal val="visible"/>
                                      </p:to>
                                    </p:set>
                                    <p:anim calcmode="lin" valueType="num">
                                      <p:cBhvr>
                                        <p:cTn id="677" dur="1000" fill="hold"/>
                                        <p:tgtEl>
                                          <p:spTgt spid="659"/>
                                        </p:tgtEl>
                                        <p:attrNameLst>
                                          <p:attrName>ppt_w</p:attrName>
                                        </p:attrNameLst>
                                      </p:cBhvr>
                                      <p:tavLst>
                                        <p:tav tm="0">
                                          <p:val>
                                            <p:strVal val="4*#ppt_w"/>
                                          </p:val>
                                        </p:tav>
                                        <p:tav tm="100000">
                                          <p:val>
                                            <p:strVal val="#ppt_w"/>
                                          </p:val>
                                        </p:tav>
                                      </p:tavLst>
                                    </p:anim>
                                    <p:anim calcmode="lin" valueType="num">
                                      <p:cBhvr>
                                        <p:cTn id="678" dur="1000" fill="hold"/>
                                        <p:tgtEl>
                                          <p:spTgt spid="659"/>
                                        </p:tgtEl>
                                        <p:attrNameLst>
                                          <p:attrName>ppt_h</p:attrName>
                                        </p:attrNameLst>
                                      </p:cBhvr>
                                      <p:tavLst>
                                        <p:tav tm="0">
                                          <p:val>
                                            <p:strVal val="4*#ppt_h"/>
                                          </p:val>
                                        </p:tav>
                                        <p:tav tm="100000">
                                          <p:val>
                                            <p:strVal val="#ppt_h"/>
                                          </p:val>
                                        </p:tav>
                                      </p:tavLst>
                                    </p:anim>
                                  </p:childTnLst>
                                </p:cTn>
                              </p:par>
                            </p:childTnLst>
                          </p:cTn>
                        </p:par>
                      </p:childTnLst>
                    </p:cTn>
                  </p:par>
                  <p:par>
                    <p:cTn id="679" fill="hold">
                      <p:stCondLst>
                        <p:cond delay="indefinite"/>
                      </p:stCondLst>
                      <p:childTnLst>
                        <p:par>
                          <p:cTn id="680" fill="hold">
                            <p:stCondLst>
                              <p:cond delay="0"/>
                            </p:stCondLst>
                            <p:childTnLst>
                              <p:par>
                                <p:cTn id="681" presetID="23" presetClass="entr" presetSubtype="32" fill="hold" grpId="136" nodeType="clickEffect">
                                  <p:stCondLst>
                                    <p:cond delay="0"/>
                                  </p:stCondLst>
                                  <p:iterate>
                                    <p:tmAbs val="0"/>
                                  </p:iterate>
                                  <p:childTnLst>
                                    <p:set>
                                      <p:cBhvr>
                                        <p:cTn id="682" fill="hold"/>
                                        <p:tgtEl>
                                          <p:spTgt spid="112"/>
                                        </p:tgtEl>
                                        <p:attrNameLst>
                                          <p:attrName>style.visibility</p:attrName>
                                        </p:attrNameLst>
                                      </p:cBhvr>
                                      <p:to>
                                        <p:strVal val="visible"/>
                                      </p:to>
                                    </p:set>
                                    <p:anim calcmode="lin" valueType="num">
                                      <p:cBhvr>
                                        <p:cTn id="683" dur="100" fill="hold"/>
                                        <p:tgtEl>
                                          <p:spTgt spid="112"/>
                                        </p:tgtEl>
                                        <p:attrNameLst>
                                          <p:attrName>ppt_w</p:attrName>
                                        </p:attrNameLst>
                                      </p:cBhvr>
                                      <p:tavLst>
                                        <p:tav tm="0">
                                          <p:val>
                                            <p:strVal val="4*#ppt_w"/>
                                          </p:val>
                                        </p:tav>
                                        <p:tav tm="100000">
                                          <p:val>
                                            <p:strVal val="#ppt_w"/>
                                          </p:val>
                                        </p:tav>
                                      </p:tavLst>
                                    </p:anim>
                                    <p:anim calcmode="lin" valueType="num">
                                      <p:cBhvr>
                                        <p:cTn id="684" dur="100" fill="hold"/>
                                        <p:tgtEl>
                                          <p:spTgt spid="112"/>
                                        </p:tgtEl>
                                        <p:attrNameLst>
                                          <p:attrName>ppt_h</p:attrName>
                                        </p:attrNameLst>
                                      </p:cBhvr>
                                      <p:tavLst>
                                        <p:tav tm="0">
                                          <p:val>
                                            <p:strVal val="4*#ppt_h"/>
                                          </p:val>
                                        </p:tav>
                                        <p:tav tm="100000">
                                          <p:val>
                                            <p:strVal val="#ppt_h"/>
                                          </p:val>
                                        </p:tav>
                                      </p:tavLst>
                                    </p:anim>
                                  </p:childTnLst>
                                </p:cTn>
                              </p:par>
                            </p:childTnLst>
                          </p:cTn>
                        </p:par>
                        <p:par>
                          <p:cTn id="685" fill="hold">
                            <p:stCondLst>
                              <p:cond delay="100"/>
                            </p:stCondLst>
                            <p:childTnLst>
                              <p:par>
                                <p:cTn id="686" presetID="23" presetClass="entr" presetSubtype="32" fill="hold" grpId="137" nodeType="afterEffect">
                                  <p:stCondLst>
                                    <p:cond delay="0"/>
                                  </p:stCondLst>
                                  <p:iterate>
                                    <p:tmAbs val="0"/>
                                  </p:iterate>
                                  <p:childTnLst>
                                    <p:set>
                                      <p:cBhvr>
                                        <p:cTn id="687" fill="hold"/>
                                        <p:tgtEl>
                                          <p:spTgt spid="248"/>
                                        </p:tgtEl>
                                        <p:attrNameLst>
                                          <p:attrName>style.visibility</p:attrName>
                                        </p:attrNameLst>
                                      </p:cBhvr>
                                      <p:to>
                                        <p:strVal val="visible"/>
                                      </p:to>
                                    </p:set>
                                    <p:anim calcmode="lin" valueType="num">
                                      <p:cBhvr>
                                        <p:cTn id="688" dur="100" fill="hold"/>
                                        <p:tgtEl>
                                          <p:spTgt spid="248"/>
                                        </p:tgtEl>
                                        <p:attrNameLst>
                                          <p:attrName>ppt_w</p:attrName>
                                        </p:attrNameLst>
                                      </p:cBhvr>
                                      <p:tavLst>
                                        <p:tav tm="0">
                                          <p:val>
                                            <p:strVal val="4*#ppt_w"/>
                                          </p:val>
                                        </p:tav>
                                        <p:tav tm="100000">
                                          <p:val>
                                            <p:strVal val="#ppt_w"/>
                                          </p:val>
                                        </p:tav>
                                      </p:tavLst>
                                    </p:anim>
                                    <p:anim calcmode="lin" valueType="num">
                                      <p:cBhvr>
                                        <p:cTn id="689" dur="100" fill="hold"/>
                                        <p:tgtEl>
                                          <p:spTgt spid="248"/>
                                        </p:tgtEl>
                                        <p:attrNameLst>
                                          <p:attrName>ppt_h</p:attrName>
                                        </p:attrNameLst>
                                      </p:cBhvr>
                                      <p:tavLst>
                                        <p:tav tm="0">
                                          <p:val>
                                            <p:strVal val="4*#ppt_h"/>
                                          </p:val>
                                        </p:tav>
                                        <p:tav tm="100000">
                                          <p:val>
                                            <p:strVal val="#ppt_h"/>
                                          </p:val>
                                        </p:tav>
                                      </p:tavLst>
                                    </p:anim>
                                  </p:childTnLst>
                                </p:cTn>
                              </p:par>
                            </p:childTnLst>
                          </p:cTn>
                        </p:par>
                        <p:par>
                          <p:cTn id="690" fill="hold">
                            <p:stCondLst>
                              <p:cond delay="200"/>
                            </p:stCondLst>
                            <p:childTnLst>
                              <p:par>
                                <p:cTn id="691" presetID="23" presetClass="entr" presetSubtype="32" fill="hold" grpId="138" nodeType="afterEffect">
                                  <p:stCondLst>
                                    <p:cond delay="0"/>
                                  </p:stCondLst>
                                  <p:iterate>
                                    <p:tmAbs val="0"/>
                                  </p:iterate>
                                  <p:childTnLst>
                                    <p:set>
                                      <p:cBhvr>
                                        <p:cTn id="692" fill="hold"/>
                                        <p:tgtEl>
                                          <p:spTgt spid="249"/>
                                        </p:tgtEl>
                                        <p:attrNameLst>
                                          <p:attrName>style.visibility</p:attrName>
                                        </p:attrNameLst>
                                      </p:cBhvr>
                                      <p:to>
                                        <p:strVal val="visible"/>
                                      </p:to>
                                    </p:set>
                                    <p:anim calcmode="lin" valueType="num">
                                      <p:cBhvr>
                                        <p:cTn id="693" dur="100" fill="hold"/>
                                        <p:tgtEl>
                                          <p:spTgt spid="249"/>
                                        </p:tgtEl>
                                        <p:attrNameLst>
                                          <p:attrName>ppt_w</p:attrName>
                                        </p:attrNameLst>
                                      </p:cBhvr>
                                      <p:tavLst>
                                        <p:tav tm="0">
                                          <p:val>
                                            <p:strVal val="4*#ppt_w"/>
                                          </p:val>
                                        </p:tav>
                                        <p:tav tm="100000">
                                          <p:val>
                                            <p:strVal val="#ppt_w"/>
                                          </p:val>
                                        </p:tav>
                                      </p:tavLst>
                                    </p:anim>
                                    <p:anim calcmode="lin" valueType="num">
                                      <p:cBhvr>
                                        <p:cTn id="694" dur="100" fill="hold"/>
                                        <p:tgtEl>
                                          <p:spTgt spid="249"/>
                                        </p:tgtEl>
                                        <p:attrNameLst>
                                          <p:attrName>ppt_h</p:attrName>
                                        </p:attrNameLst>
                                      </p:cBhvr>
                                      <p:tavLst>
                                        <p:tav tm="0">
                                          <p:val>
                                            <p:strVal val="4*#ppt_h"/>
                                          </p:val>
                                        </p:tav>
                                        <p:tav tm="100000">
                                          <p:val>
                                            <p:strVal val="#ppt_h"/>
                                          </p:val>
                                        </p:tav>
                                      </p:tavLst>
                                    </p:anim>
                                  </p:childTnLst>
                                </p:cTn>
                              </p:par>
                            </p:childTnLst>
                          </p:cTn>
                        </p:par>
                        <p:par>
                          <p:cTn id="695" fill="hold">
                            <p:stCondLst>
                              <p:cond delay="300"/>
                            </p:stCondLst>
                            <p:childTnLst>
                              <p:par>
                                <p:cTn id="696" presetID="23" presetClass="entr" presetSubtype="32" fill="hold" grpId="139" nodeType="afterEffect">
                                  <p:stCondLst>
                                    <p:cond delay="0"/>
                                  </p:stCondLst>
                                  <p:iterate>
                                    <p:tmAbs val="0"/>
                                  </p:iterate>
                                  <p:childTnLst>
                                    <p:set>
                                      <p:cBhvr>
                                        <p:cTn id="697" fill="hold"/>
                                        <p:tgtEl>
                                          <p:spTgt spid="250"/>
                                        </p:tgtEl>
                                        <p:attrNameLst>
                                          <p:attrName>style.visibility</p:attrName>
                                        </p:attrNameLst>
                                      </p:cBhvr>
                                      <p:to>
                                        <p:strVal val="visible"/>
                                      </p:to>
                                    </p:set>
                                    <p:anim calcmode="lin" valueType="num">
                                      <p:cBhvr>
                                        <p:cTn id="698" dur="100" fill="hold"/>
                                        <p:tgtEl>
                                          <p:spTgt spid="250"/>
                                        </p:tgtEl>
                                        <p:attrNameLst>
                                          <p:attrName>ppt_w</p:attrName>
                                        </p:attrNameLst>
                                      </p:cBhvr>
                                      <p:tavLst>
                                        <p:tav tm="0">
                                          <p:val>
                                            <p:strVal val="4*#ppt_w"/>
                                          </p:val>
                                        </p:tav>
                                        <p:tav tm="100000">
                                          <p:val>
                                            <p:strVal val="#ppt_w"/>
                                          </p:val>
                                        </p:tav>
                                      </p:tavLst>
                                    </p:anim>
                                    <p:anim calcmode="lin" valueType="num">
                                      <p:cBhvr>
                                        <p:cTn id="699" dur="100" fill="hold"/>
                                        <p:tgtEl>
                                          <p:spTgt spid="250"/>
                                        </p:tgtEl>
                                        <p:attrNameLst>
                                          <p:attrName>ppt_h</p:attrName>
                                        </p:attrNameLst>
                                      </p:cBhvr>
                                      <p:tavLst>
                                        <p:tav tm="0">
                                          <p:val>
                                            <p:strVal val="4*#ppt_h"/>
                                          </p:val>
                                        </p:tav>
                                        <p:tav tm="100000">
                                          <p:val>
                                            <p:strVal val="#ppt_h"/>
                                          </p:val>
                                        </p:tav>
                                      </p:tavLst>
                                    </p:anim>
                                  </p:childTnLst>
                                </p:cTn>
                              </p:par>
                            </p:childTnLst>
                          </p:cTn>
                        </p:par>
                        <p:par>
                          <p:cTn id="700" fill="hold">
                            <p:stCondLst>
                              <p:cond delay="400"/>
                            </p:stCondLst>
                            <p:childTnLst>
                              <p:par>
                                <p:cTn id="701" presetID="23" presetClass="entr" presetSubtype="32" fill="hold" grpId="140" nodeType="afterEffect">
                                  <p:stCondLst>
                                    <p:cond delay="0"/>
                                  </p:stCondLst>
                                  <p:iterate>
                                    <p:tmAbs val="0"/>
                                  </p:iterate>
                                  <p:childTnLst>
                                    <p:set>
                                      <p:cBhvr>
                                        <p:cTn id="702" fill="hold"/>
                                        <p:tgtEl>
                                          <p:spTgt spid="251"/>
                                        </p:tgtEl>
                                        <p:attrNameLst>
                                          <p:attrName>style.visibility</p:attrName>
                                        </p:attrNameLst>
                                      </p:cBhvr>
                                      <p:to>
                                        <p:strVal val="visible"/>
                                      </p:to>
                                    </p:set>
                                    <p:anim calcmode="lin" valueType="num">
                                      <p:cBhvr>
                                        <p:cTn id="703" dur="100" fill="hold"/>
                                        <p:tgtEl>
                                          <p:spTgt spid="251"/>
                                        </p:tgtEl>
                                        <p:attrNameLst>
                                          <p:attrName>ppt_w</p:attrName>
                                        </p:attrNameLst>
                                      </p:cBhvr>
                                      <p:tavLst>
                                        <p:tav tm="0">
                                          <p:val>
                                            <p:strVal val="4*#ppt_w"/>
                                          </p:val>
                                        </p:tav>
                                        <p:tav tm="100000">
                                          <p:val>
                                            <p:strVal val="#ppt_w"/>
                                          </p:val>
                                        </p:tav>
                                      </p:tavLst>
                                    </p:anim>
                                    <p:anim calcmode="lin" valueType="num">
                                      <p:cBhvr>
                                        <p:cTn id="704" dur="100" fill="hold"/>
                                        <p:tgtEl>
                                          <p:spTgt spid="251"/>
                                        </p:tgtEl>
                                        <p:attrNameLst>
                                          <p:attrName>ppt_h</p:attrName>
                                        </p:attrNameLst>
                                      </p:cBhvr>
                                      <p:tavLst>
                                        <p:tav tm="0">
                                          <p:val>
                                            <p:strVal val="4*#ppt_h"/>
                                          </p:val>
                                        </p:tav>
                                        <p:tav tm="100000">
                                          <p:val>
                                            <p:strVal val="#ppt_h"/>
                                          </p:val>
                                        </p:tav>
                                      </p:tavLst>
                                    </p:anim>
                                  </p:childTnLst>
                                </p:cTn>
                              </p:par>
                            </p:childTnLst>
                          </p:cTn>
                        </p:par>
                        <p:par>
                          <p:cTn id="705" fill="hold">
                            <p:stCondLst>
                              <p:cond delay="500"/>
                            </p:stCondLst>
                            <p:childTnLst>
                              <p:par>
                                <p:cTn id="706" presetID="23" presetClass="entr" presetSubtype="32" fill="hold" grpId="141" nodeType="afterEffect">
                                  <p:stCondLst>
                                    <p:cond delay="0"/>
                                  </p:stCondLst>
                                  <p:iterate>
                                    <p:tmAbs val="0"/>
                                  </p:iterate>
                                  <p:childTnLst>
                                    <p:set>
                                      <p:cBhvr>
                                        <p:cTn id="707" fill="hold"/>
                                        <p:tgtEl>
                                          <p:spTgt spid="252"/>
                                        </p:tgtEl>
                                        <p:attrNameLst>
                                          <p:attrName>style.visibility</p:attrName>
                                        </p:attrNameLst>
                                      </p:cBhvr>
                                      <p:to>
                                        <p:strVal val="visible"/>
                                      </p:to>
                                    </p:set>
                                    <p:anim calcmode="lin" valueType="num">
                                      <p:cBhvr>
                                        <p:cTn id="708" dur="100" fill="hold"/>
                                        <p:tgtEl>
                                          <p:spTgt spid="252"/>
                                        </p:tgtEl>
                                        <p:attrNameLst>
                                          <p:attrName>ppt_w</p:attrName>
                                        </p:attrNameLst>
                                      </p:cBhvr>
                                      <p:tavLst>
                                        <p:tav tm="0">
                                          <p:val>
                                            <p:strVal val="4*#ppt_w"/>
                                          </p:val>
                                        </p:tav>
                                        <p:tav tm="100000">
                                          <p:val>
                                            <p:strVal val="#ppt_w"/>
                                          </p:val>
                                        </p:tav>
                                      </p:tavLst>
                                    </p:anim>
                                    <p:anim calcmode="lin" valueType="num">
                                      <p:cBhvr>
                                        <p:cTn id="709" dur="100" fill="hold"/>
                                        <p:tgtEl>
                                          <p:spTgt spid="252"/>
                                        </p:tgtEl>
                                        <p:attrNameLst>
                                          <p:attrName>ppt_h</p:attrName>
                                        </p:attrNameLst>
                                      </p:cBhvr>
                                      <p:tavLst>
                                        <p:tav tm="0">
                                          <p:val>
                                            <p:strVal val="4*#ppt_h"/>
                                          </p:val>
                                        </p:tav>
                                        <p:tav tm="100000">
                                          <p:val>
                                            <p:strVal val="#ppt_h"/>
                                          </p:val>
                                        </p:tav>
                                      </p:tavLst>
                                    </p:anim>
                                  </p:childTnLst>
                                </p:cTn>
                              </p:par>
                            </p:childTnLst>
                          </p:cTn>
                        </p:par>
                        <p:par>
                          <p:cTn id="710" fill="hold">
                            <p:stCondLst>
                              <p:cond delay="600"/>
                            </p:stCondLst>
                            <p:childTnLst>
                              <p:par>
                                <p:cTn id="711" presetID="23" presetClass="entr" presetSubtype="32" fill="hold" grpId="142" nodeType="afterEffect">
                                  <p:stCondLst>
                                    <p:cond delay="0"/>
                                  </p:stCondLst>
                                  <p:iterate>
                                    <p:tmAbs val="0"/>
                                  </p:iterate>
                                  <p:childTnLst>
                                    <p:set>
                                      <p:cBhvr>
                                        <p:cTn id="712" fill="hold"/>
                                        <p:tgtEl>
                                          <p:spTgt spid="253"/>
                                        </p:tgtEl>
                                        <p:attrNameLst>
                                          <p:attrName>style.visibility</p:attrName>
                                        </p:attrNameLst>
                                      </p:cBhvr>
                                      <p:to>
                                        <p:strVal val="visible"/>
                                      </p:to>
                                    </p:set>
                                    <p:anim calcmode="lin" valueType="num">
                                      <p:cBhvr>
                                        <p:cTn id="713" dur="100" fill="hold"/>
                                        <p:tgtEl>
                                          <p:spTgt spid="253"/>
                                        </p:tgtEl>
                                        <p:attrNameLst>
                                          <p:attrName>ppt_w</p:attrName>
                                        </p:attrNameLst>
                                      </p:cBhvr>
                                      <p:tavLst>
                                        <p:tav tm="0">
                                          <p:val>
                                            <p:strVal val="4*#ppt_w"/>
                                          </p:val>
                                        </p:tav>
                                        <p:tav tm="100000">
                                          <p:val>
                                            <p:strVal val="#ppt_w"/>
                                          </p:val>
                                        </p:tav>
                                      </p:tavLst>
                                    </p:anim>
                                    <p:anim calcmode="lin" valueType="num">
                                      <p:cBhvr>
                                        <p:cTn id="714" dur="100" fill="hold"/>
                                        <p:tgtEl>
                                          <p:spTgt spid="253"/>
                                        </p:tgtEl>
                                        <p:attrNameLst>
                                          <p:attrName>ppt_h</p:attrName>
                                        </p:attrNameLst>
                                      </p:cBhvr>
                                      <p:tavLst>
                                        <p:tav tm="0">
                                          <p:val>
                                            <p:strVal val="4*#ppt_h"/>
                                          </p:val>
                                        </p:tav>
                                        <p:tav tm="100000">
                                          <p:val>
                                            <p:strVal val="#ppt_h"/>
                                          </p:val>
                                        </p:tav>
                                      </p:tavLst>
                                    </p:anim>
                                  </p:childTnLst>
                                </p:cTn>
                              </p:par>
                            </p:childTnLst>
                          </p:cTn>
                        </p:par>
                        <p:par>
                          <p:cTn id="715" fill="hold">
                            <p:stCondLst>
                              <p:cond delay="700"/>
                            </p:stCondLst>
                            <p:childTnLst>
                              <p:par>
                                <p:cTn id="716" presetID="23" presetClass="entr" presetSubtype="32" fill="hold" grpId="143" nodeType="afterEffect">
                                  <p:stCondLst>
                                    <p:cond delay="0"/>
                                  </p:stCondLst>
                                  <p:iterate>
                                    <p:tmAbs val="0"/>
                                  </p:iterate>
                                  <p:childTnLst>
                                    <p:set>
                                      <p:cBhvr>
                                        <p:cTn id="717" fill="hold"/>
                                        <p:tgtEl>
                                          <p:spTgt spid="254"/>
                                        </p:tgtEl>
                                        <p:attrNameLst>
                                          <p:attrName>style.visibility</p:attrName>
                                        </p:attrNameLst>
                                      </p:cBhvr>
                                      <p:to>
                                        <p:strVal val="visible"/>
                                      </p:to>
                                    </p:set>
                                    <p:anim calcmode="lin" valueType="num">
                                      <p:cBhvr>
                                        <p:cTn id="718" dur="100" fill="hold"/>
                                        <p:tgtEl>
                                          <p:spTgt spid="254"/>
                                        </p:tgtEl>
                                        <p:attrNameLst>
                                          <p:attrName>ppt_w</p:attrName>
                                        </p:attrNameLst>
                                      </p:cBhvr>
                                      <p:tavLst>
                                        <p:tav tm="0">
                                          <p:val>
                                            <p:strVal val="4*#ppt_w"/>
                                          </p:val>
                                        </p:tav>
                                        <p:tav tm="100000">
                                          <p:val>
                                            <p:strVal val="#ppt_w"/>
                                          </p:val>
                                        </p:tav>
                                      </p:tavLst>
                                    </p:anim>
                                    <p:anim calcmode="lin" valueType="num">
                                      <p:cBhvr>
                                        <p:cTn id="719" dur="100" fill="hold"/>
                                        <p:tgtEl>
                                          <p:spTgt spid="254"/>
                                        </p:tgtEl>
                                        <p:attrNameLst>
                                          <p:attrName>ppt_h</p:attrName>
                                        </p:attrNameLst>
                                      </p:cBhvr>
                                      <p:tavLst>
                                        <p:tav tm="0">
                                          <p:val>
                                            <p:strVal val="4*#ppt_h"/>
                                          </p:val>
                                        </p:tav>
                                        <p:tav tm="100000">
                                          <p:val>
                                            <p:strVal val="#ppt_h"/>
                                          </p:val>
                                        </p:tav>
                                      </p:tavLst>
                                    </p:anim>
                                  </p:childTnLst>
                                </p:cTn>
                              </p:par>
                            </p:childTnLst>
                          </p:cTn>
                        </p:par>
                        <p:par>
                          <p:cTn id="720" fill="hold">
                            <p:stCondLst>
                              <p:cond delay="800"/>
                            </p:stCondLst>
                            <p:childTnLst>
                              <p:par>
                                <p:cTn id="721" presetID="23" presetClass="entr" presetSubtype="32" fill="hold" grpId="144" nodeType="afterEffect">
                                  <p:stCondLst>
                                    <p:cond delay="0"/>
                                  </p:stCondLst>
                                  <p:iterate>
                                    <p:tmAbs val="0"/>
                                  </p:iterate>
                                  <p:childTnLst>
                                    <p:set>
                                      <p:cBhvr>
                                        <p:cTn id="722" fill="hold"/>
                                        <p:tgtEl>
                                          <p:spTgt spid="255"/>
                                        </p:tgtEl>
                                        <p:attrNameLst>
                                          <p:attrName>style.visibility</p:attrName>
                                        </p:attrNameLst>
                                      </p:cBhvr>
                                      <p:to>
                                        <p:strVal val="visible"/>
                                      </p:to>
                                    </p:set>
                                    <p:anim calcmode="lin" valueType="num">
                                      <p:cBhvr>
                                        <p:cTn id="723" dur="100" fill="hold"/>
                                        <p:tgtEl>
                                          <p:spTgt spid="255"/>
                                        </p:tgtEl>
                                        <p:attrNameLst>
                                          <p:attrName>ppt_w</p:attrName>
                                        </p:attrNameLst>
                                      </p:cBhvr>
                                      <p:tavLst>
                                        <p:tav tm="0">
                                          <p:val>
                                            <p:strVal val="4*#ppt_w"/>
                                          </p:val>
                                        </p:tav>
                                        <p:tav tm="100000">
                                          <p:val>
                                            <p:strVal val="#ppt_w"/>
                                          </p:val>
                                        </p:tav>
                                      </p:tavLst>
                                    </p:anim>
                                    <p:anim calcmode="lin" valueType="num">
                                      <p:cBhvr>
                                        <p:cTn id="724" dur="100" fill="hold"/>
                                        <p:tgtEl>
                                          <p:spTgt spid="255"/>
                                        </p:tgtEl>
                                        <p:attrNameLst>
                                          <p:attrName>ppt_h</p:attrName>
                                        </p:attrNameLst>
                                      </p:cBhvr>
                                      <p:tavLst>
                                        <p:tav tm="0">
                                          <p:val>
                                            <p:strVal val="4*#ppt_h"/>
                                          </p:val>
                                        </p:tav>
                                        <p:tav tm="100000">
                                          <p:val>
                                            <p:strVal val="#ppt_h"/>
                                          </p:val>
                                        </p:tav>
                                      </p:tavLst>
                                    </p:anim>
                                  </p:childTnLst>
                                </p:cTn>
                              </p:par>
                            </p:childTnLst>
                          </p:cTn>
                        </p:par>
                        <p:par>
                          <p:cTn id="725" fill="hold">
                            <p:stCondLst>
                              <p:cond delay="900"/>
                            </p:stCondLst>
                            <p:childTnLst>
                              <p:par>
                                <p:cTn id="726" presetID="23" presetClass="entr" presetSubtype="32" fill="hold" grpId="145" nodeType="afterEffect">
                                  <p:stCondLst>
                                    <p:cond delay="0"/>
                                  </p:stCondLst>
                                  <p:iterate>
                                    <p:tmAbs val="0"/>
                                  </p:iterate>
                                  <p:childTnLst>
                                    <p:set>
                                      <p:cBhvr>
                                        <p:cTn id="727" fill="hold"/>
                                        <p:tgtEl>
                                          <p:spTgt spid="256"/>
                                        </p:tgtEl>
                                        <p:attrNameLst>
                                          <p:attrName>style.visibility</p:attrName>
                                        </p:attrNameLst>
                                      </p:cBhvr>
                                      <p:to>
                                        <p:strVal val="visible"/>
                                      </p:to>
                                    </p:set>
                                    <p:anim calcmode="lin" valueType="num">
                                      <p:cBhvr>
                                        <p:cTn id="728" dur="100" fill="hold"/>
                                        <p:tgtEl>
                                          <p:spTgt spid="256"/>
                                        </p:tgtEl>
                                        <p:attrNameLst>
                                          <p:attrName>ppt_w</p:attrName>
                                        </p:attrNameLst>
                                      </p:cBhvr>
                                      <p:tavLst>
                                        <p:tav tm="0">
                                          <p:val>
                                            <p:strVal val="4*#ppt_w"/>
                                          </p:val>
                                        </p:tav>
                                        <p:tav tm="100000">
                                          <p:val>
                                            <p:strVal val="#ppt_w"/>
                                          </p:val>
                                        </p:tav>
                                      </p:tavLst>
                                    </p:anim>
                                    <p:anim calcmode="lin" valueType="num">
                                      <p:cBhvr>
                                        <p:cTn id="729" dur="100" fill="hold"/>
                                        <p:tgtEl>
                                          <p:spTgt spid="256"/>
                                        </p:tgtEl>
                                        <p:attrNameLst>
                                          <p:attrName>ppt_h</p:attrName>
                                        </p:attrNameLst>
                                      </p:cBhvr>
                                      <p:tavLst>
                                        <p:tav tm="0">
                                          <p:val>
                                            <p:strVal val="4*#ppt_h"/>
                                          </p:val>
                                        </p:tav>
                                        <p:tav tm="100000">
                                          <p:val>
                                            <p:strVal val="#ppt_h"/>
                                          </p:val>
                                        </p:tav>
                                      </p:tavLst>
                                    </p:anim>
                                  </p:childTnLst>
                                </p:cTn>
                              </p:par>
                            </p:childTnLst>
                          </p:cTn>
                        </p:par>
                        <p:par>
                          <p:cTn id="730" fill="hold">
                            <p:stCondLst>
                              <p:cond delay="1000"/>
                            </p:stCondLst>
                            <p:childTnLst>
                              <p:par>
                                <p:cTn id="731" presetID="23" presetClass="entr" presetSubtype="32" fill="hold" grpId="146" nodeType="afterEffect">
                                  <p:stCondLst>
                                    <p:cond delay="0"/>
                                  </p:stCondLst>
                                  <p:iterate>
                                    <p:tmAbs val="0"/>
                                  </p:iterate>
                                  <p:childTnLst>
                                    <p:set>
                                      <p:cBhvr>
                                        <p:cTn id="732" fill="hold"/>
                                        <p:tgtEl>
                                          <p:spTgt spid="257"/>
                                        </p:tgtEl>
                                        <p:attrNameLst>
                                          <p:attrName>style.visibility</p:attrName>
                                        </p:attrNameLst>
                                      </p:cBhvr>
                                      <p:to>
                                        <p:strVal val="visible"/>
                                      </p:to>
                                    </p:set>
                                    <p:anim calcmode="lin" valueType="num">
                                      <p:cBhvr>
                                        <p:cTn id="733" dur="100" fill="hold"/>
                                        <p:tgtEl>
                                          <p:spTgt spid="257"/>
                                        </p:tgtEl>
                                        <p:attrNameLst>
                                          <p:attrName>ppt_w</p:attrName>
                                        </p:attrNameLst>
                                      </p:cBhvr>
                                      <p:tavLst>
                                        <p:tav tm="0">
                                          <p:val>
                                            <p:strVal val="4*#ppt_w"/>
                                          </p:val>
                                        </p:tav>
                                        <p:tav tm="100000">
                                          <p:val>
                                            <p:strVal val="#ppt_w"/>
                                          </p:val>
                                        </p:tav>
                                      </p:tavLst>
                                    </p:anim>
                                    <p:anim calcmode="lin" valueType="num">
                                      <p:cBhvr>
                                        <p:cTn id="734" dur="100" fill="hold"/>
                                        <p:tgtEl>
                                          <p:spTgt spid="257"/>
                                        </p:tgtEl>
                                        <p:attrNameLst>
                                          <p:attrName>ppt_h</p:attrName>
                                        </p:attrNameLst>
                                      </p:cBhvr>
                                      <p:tavLst>
                                        <p:tav tm="0">
                                          <p:val>
                                            <p:strVal val="4*#ppt_h"/>
                                          </p:val>
                                        </p:tav>
                                        <p:tav tm="100000">
                                          <p:val>
                                            <p:strVal val="#ppt_h"/>
                                          </p:val>
                                        </p:tav>
                                      </p:tavLst>
                                    </p:anim>
                                  </p:childTnLst>
                                </p:cTn>
                              </p:par>
                            </p:childTnLst>
                          </p:cTn>
                        </p:par>
                        <p:par>
                          <p:cTn id="735" fill="hold">
                            <p:stCondLst>
                              <p:cond delay="1100"/>
                            </p:stCondLst>
                            <p:childTnLst>
                              <p:par>
                                <p:cTn id="736" presetID="23" presetClass="entr" presetSubtype="32" fill="hold" grpId="147" nodeType="afterEffect">
                                  <p:stCondLst>
                                    <p:cond delay="0"/>
                                  </p:stCondLst>
                                  <p:iterate>
                                    <p:tmAbs val="0"/>
                                  </p:iterate>
                                  <p:childTnLst>
                                    <p:set>
                                      <p:cBhvr>
                                        <p:cTn id="737" fill="hold"/>
                                        <p:tgtEl>
                                          <p:spTgt spid="258"/>
                                        </p:tgtEl>
                                        <p:attrNameLst>
                                          <p:attrName>style.visibility</p:attrName>
                                        </p:attrNameLst>
                                      </p:cBhvr>
                                      <p:to>
                                        <p:strVal val="visible"/>
                                      </p:to>
                                    </p:set>
                                    <p:anim calcmode="lin" valueType="num">
                                      <p:cBhvr>
                                        <p:cTn id="738" dur="100" fill="hold"/>
                                        <p:tgtEl>
                                          <p:spTgt spid="258"/>
                                        </p:tgtEl>
                                        <p:attrNameLst>
                                          <p:attrName>ppt_w</p:attrName>
                                        </p:attrNameLst>
                                      </p:cBhvr>
                                      <p:tavLst>
                                        <p:tav tm="0">
                                          <p:val>
                                            <p:strVal val="4*#ppt_w"/>
                                          </p:val>
                                        </p:tav>
                                        <p:tav tm="100000">
                                          <p:val>
                                            <p:strVal val="#ppt_w"/>
                                          </p:val>
                                        </p:tav>
                                      </p:tavLst>
                                    </p:anim>
                                    <p:anim calcmode="lin" valueType="num">
                                      <p:cBhvr>
                                        <p:cTn id="739" dur="100" fill="hold"/>
                                        <p:tgtEl>
                                          <p:spTgt spid="258"/>
                                        </p:tgtEl>
                                        <p:attrNameLst>
                                          <p:attrName>ppt_h</p:attrName>
                                        </p:attrNameLst>
                                      </p:cBhvr>
                                      <p:tavLst>
                                        <p:tav tm="0">
                                          <p:val>
                                            <p:strVal val="4*#ppt_h"/>
                                          </p:val>
                                        </p:tav>
                                        <p:tav tm="100000">
                                          <p:val>
                                            <p:strVal val="#ppt_h"/>
                                          </p:val>
                                        </p:tav>
                                      </p:tavLst>
                                    </p:anim>
                                  </p:childTnLst>
                                </p:cTn>
                              </p:par>
                            </p:childTnLst>
                          </p:cTn>
                        </p:par>
                        <p:par>
                          <p:cTn id="740" fill="hold">
                            <p:stCondLst>
                              <p:cond delay="1200"/>
                            </p:stCondLst>
                            <p:childTnLst>
                              <p:par>
                                <p:cTn id="741" presetID="23" presetClass="entr" presetSubtype="32" fill="hold" grpId="148" nodeType="afterEffect">
                                  <p:stCondLst>
                                    <p:cond delay="0"/>
                                  </p:stCondLst>
                                  <p:iterate>
                                    <p:tmAbs val="0"/>
                                  </p:iterate>
                                  <p:childTnLst>
                                    <p:set>
                                      <p:cBhvr>
                                        <p:cTn id="742" fill="hold"/>
                                        <p:tgtEl>
                                          <p:spTgt spid="259"/>
                                        </p:tgtEl>
                                        <p:attrNameLst>
                                          <p:attrName>style.visibility</p:attrName>
                                        </p:attrNameLst>
                                      </p:cBhvr>
                                      <p:to>
                                        <p:strVal val="visible"/>
                                      </p:to>
                                    </p:set>
                                    <p:anim calcmode="lin" valueType="num">
                                      <p:cBhvr>
                                        <p:cTn id="743" dur="100" fill="hold"/>
                                        <p:tgtEl>
                                          <p:spTgt spid="259"/>
                                        </p:tgtEl>
                                        <p:attrNameLst>
                                          <p:attrName>ppt_w</p:attrName>
                                        </p:attrNameLst>
                                      </p:cBhvr>
                                      <p:tavLst>
                                        <p:tav tm="0">
                                          <p:val>
                                            <p:strVal val="4*#ppt_w"/>
                                          </p:val>
                                        </p:tav>
                                        <p:tav tm="100000">
                                          <p:val>
                                            <p:strVal val="#ppt_w"/>
                                          </p:val>
                                        </p:tav>
                                      </p:tavLst>
                                    </p:anim>
                                    <p:anim calcmode="lin" valueType="num">
                                      <p:cBhvr>
                                        <p:cTn id="744" dur="100" fill="hold"/>
                                        <p:tgtEl>
                                          <p:spTgt spid="259"/>
                                        </p:tgtEl>
                                        <p:attrNameLst>
                                          <p:attrName>ppt_h</p:attrName>
                                        </p:attrNameLst>
                                      </p:cBhvr>
                                      <p:tavLst>
                                        <p:tav tm="0">
                                          <p:val>
                                            <p:strVal val="4*#ppt_h"/>
                                          </p:val>
                                        </p:tav>
                                        <p:tav tm="100000">
                                          <p:val>
                                            <p:strVal val="#ppt_h"/>
                                          </p:val>
                                        </p:tav>
                                      </p:tavLst>
                                    </p:anim>
                                  </p:childTnLst>
                                </p:cTn>
                              </p:par>
                            </p:childTnLst>
                          </p:cTn>
                        </p:par>
                        <p:par>
                          <p:cTn id="745" fill="hold">
                            <p:stCondLst>
                              <p:cond delay="1300"/>
                            </p:stCondLst>
                            <p:childTnLst>
                              <p:par>
                                <p:cTn id="746" presetID="23" presetClass="entr" presetSubtype="32" fill="hold" grpId="149" nodeType="afterEffect">
                                  <p:stCondLst>
                                    <p:cond delay="0"/>
                                  </p:stCondLst>
                                  <p:iterate>
                                    <p:tmAbs val="0"/>
                                  </p:iterate>
                                  <p:childTnLst>
                                    <p:set>
                                      <p:cBhvr>
                                        <p:cTn id="747" fill="hold"/>
                                        <p:tgtEl>
                                          <p:spTgt spid="260"/>
                                        </p:tgtEl>
                                        <p:attrNameLst>
                                          <p:attrName>style.visibility</p:attrName>
                                        </p:attrNameLst>
                                      </p:cBhvr>
                                      <p:to>
                                        <p:strVal val="visible"/>
                                      </p:to>
                                    </p:set>
                                    <p:anim calcmode="lin" valueType="num">
                                      <p:cBhvr>
                                        <p:cTn id="748" dur="100" fill="hold"/>
                                        <p:tgtEl>
                                          <p:spTgt spid="260"/>
                                        </p:tgtEl>
                                        <p:attrNameLst>
                                          <p:attrName>ppt_w</p:attrName>
                                        </p:attrNameLst>
                                      </p:cBhvr>
                                      <p:tavLst>
                                        <p:tav tm="0">
                                          <p:val>
                                            <p:strVal val="4*#ppt_w"/>
                                          </p:val>
                                        </p:tav>
                                        <p:tav tm="100000">
                                          <p:val>
                                            <p:strVal val="#ppt_w"/>
                                          </p:val>
                                        </p:tav>
                                      </p:tavLst>
                                    </p:anim>
                                    <p:anim calcmode="lin" valueType="num">
                                      <p:cBhvr>
                                        <p:cTn id="749" dur="100" fill="hold"/>
                                        <p:tgtEl>
                                          <p:spTgt spid="260"/>
                                        </p:tgtEl>
                                        <p:attrNameLst>
                                          <p:attrName>ppt_h</p:attrName>
                                        </p:attrNameLst>
                                      </p:cBhvr>
                                      <p:tavLst>
                                        <p:tav tm="0">
                                          <p:val>
                                            <p:strVal val="4*#ppt_h"/>
                                          </p:val>
                                        </p:tav>
                                        <p:tav tm="100000">
                                          <p:val>
                                            <p:strVal val="#ppt_h"/>
                                          </p:val>
                                        </p:tav>
                                      </p:tavLst>
                                    </p:anim>
                                  </p:childTnLst>
                                </p:cTn>
                              </p:par>
                            </p:childTnLst>
                          </p:cTn>
                        </p:par>
                        <p:par>
                          <p:cTn id="750" fill="hold">
                            <p:stCondLst>
                              <p:cond delay="1400"/>
                            </p:stCondLst>
                            <p:childTnLst>
                              <p:par>
                                <p:cTn id="751" presetID="23" presetClass="entr" presetSubtype="32" fill="hold" grpId="150" nodeType="afterEffect">
                                  <p:stCondLst>
                                    <p:cond delay="0"/>
                                  </p:stCondLst>
                                  <p:iterate>
                                    <p:tmAbs val="0"/>
                                  </p:iterate>
                                  <p:childTnLst>
                                    <p:set>
                                      <p:cBhvr>
                                        <p:cTn id="752" fill="hold"/>
                                        <p:tgtEl>
                                          <p:spTgt spid="261"/>
                                        </p:tgtEl>
                                        <p:attrNameLst>
                                          <p:attrName>style.visibility</p:attrName>
                                        </p:attrNameLst>
                                      </p:cBhvr>
                                      <p:to>
                                        <p:strVal val="visible"/>
                                      </p:to>
                                    </p:set>
                                    <p:anim calcmode="lin" valueType="num">
                                      <p:cBhvr>
                                        <p:cTn id="753" dur="100" fill="hold"/>
                                        <p:tgtEl>
                                          <p:spTgt spid="261"/>
                                        </p:tgtEl>
                                        <p:attrNameLst>
                                          <p:attrName>ppt_w</p:attrName>
                                        </p:attrNameLst>
                                      </p:cBhvr>
                                      <p:tavLst>
                                        <p:tav tm="0">
                                          <p:val>
                                            <p:strVal val="4*#ppt_w"/>
                                          </p:val>
                                        </p:tav>
                                        <p:tav tm="100000">
                                          <p:val>
                                            <p:strVal val="#ppt_w"/>
                                          </p:val>
                                        </p:tav>
                                      </p:tavLst>
                                    </p:anim>
                                    <p:anim calcmode="lin" valueType="num">
                                      <p:cBhvr>
                                        <p:cTn id="754" dur="100" fill="hold"/>
                                        <p:tgtEl>
                                          <p:spTgt spid="261"/>
                                        </p:tgtEl>
                                        <p:attrNameLst>
                                          <p:attrName>ppt_h</p:attrName>
                                        </p:attrNameLst>
                                      </p:cBhvr>
                                      <p:tavLst>
                                        <p:tav tm="0">
                                          <p:val>
                                            <p:strVal val="4*#ppt_h"/>
                                          </p:val>
                                        </p:tav>
                                        <p:tav tm="100000">
                                          <p:val>
                                            <p:strVal val="#ppt_h"/>
                                          </p:val>
                                        </p:tav>
                                      </p:tavLst>
                                    </p:anim>
                                  </p:childTnLst>
                                </p:cTn>
                              </p:par>
                            </p:childTnLst>
                          </p:cTn>
                        </p:par>
                        <p:par>
                          <p:cTn id="755" fill="hold">
                            <p:stCondLst>
                              <p:cond delay="1500"/>
                            </p:stCondLst>
                            <p:childTnLst>
                              <p:par>
                                <p:cTn id="756" presetID="23" presetClass="entr" presetSubtype="32" fill="hold" grpId="151" nodeType="afterEffect">
                                  <p:stCondLst>
                                    <p:cond delay="0"/>
                                  </p:stCondLst>
                                  <p:iterate>
                                    <p:tmAbs val="0"/>
                                  </p:iterate>
                                  <p:childTnLst>
                                    <p:set>
                                      <p:cBhvr>
                                        <p:cTn id="757" fill="hold"/>
                                        <p:tgtEl>
                                          <p:spTgt spid="262"/>
                                        </p:tgtEl>
                                        <p:attrNameLst>
                                          <p:attrName>style.visibility</p:attrName>
                                        </p:attrNameLst>
                                      </p:cBhvr>
                                      <p:to>
                                        <p:strVal val="visible"/>
                                      </p:to>
                                    </p:set>
                                    <p:anim calcmode="lin" valueType="num">
                                      <p:cBhvr>
                                        <p:cTn id="758" dur="100" fill="hold"/>
                                        <p:tgtEl>
                                          <p:spTgt spid="262"/>
                                        </p:tgtEl>
                                        <p:attrNameLst>
                                          <p:attrName>ppt_w</p:attrName>
                                        </p:attrNameLst>
                                      </p:cBhvr>
                                      <p:tavLst>
                                        <p:tav tm="0">
                                          <p:val>
                                            <p:strVal val="4*#ppt_w"/>
                                          </p:val>
                                        </p:tav>
                                        <p:tav tm="100000">
                                          <p:val>
                                            <p:strVal val="#ppt_w"/>
                                          </p:val>
                                        </p:tav>
                                      </p:tavLst>
                                    </p:anim>
                                    <p:anim calcmode="lin" valueType="num">
                                      <p:cBhvr>
                                        <p:cTn id="759" dur="100" fill="hold"/>
                                        <p:tgtEl>
                                          <p:spTgt spid="262"/>
                                        </p:tgtEl>
                                        <p:attrNameLst>
                                          <p:attrName>ppt_h</p:attrName>
                                        </p:attrNameLst>
                                      </p:cBhvr>
                                      <p:tavLst>
                                        <p:tav tm="0">
                                          <p:val>
                                            <p:strVal val="4*#ppt_h"/>
                                          </p:val>
                                        </p:tav>
                                        <p:tav tm="100000">
                                          <p:val>
                                            <p:strVal val="#ppt_h"/>
                                          </p:val>
                                        </p:tav>
                                      </p:tavLst>
                                    </p:anim>
                                  </p:childTnLst>
                                </p:cTn>
                              </p:par>
                            </p:childTnLst>
                          </p:cTn>
                        </p:par>
                        <p:par>
                          <p:cTn id="760" fill="hold">
                            <p:stCondLst>
                              <p:cond delay="1600"/>
                            </p:stCondLst>
                            <p:childTnLst>
                              <p:par>
                                <p:cTn id="761" presetID="23" presetClass="entr" presetSubtype="32" fill="hold" grpId="152" nodeType="afterEffect">
                                  <p:stCondLst>
                                    <p:cond delay="0"/>
                                  </p:stCondLst>
                                  <p:iterate>
                                    <p:tmAbs val="0"/>
                                  </p:iterate>
                                  <p:childTnLst>
                                    <p:set>
                                      <p:cBhvr>
                                        <p:cTn id="762" fill="hold"/>
                                        <p:tgtEl>
                                          <p:spTgt spid="263"/>
                                        </p:tgtEl>
                                        <p:attrNameLst>
                                          <p:attrName>style.visibility</p:attrName>
                                        </p:attrNameLst>
                                      </p:cBhvr>
                                      <p:to>
                                        <p:strVal val="visible"/>
                                      </p:to>
                                    </p:set>
                                    <p:anim calcmode="lin" valueType="num">
                                      <p:cBhvr>
                                        <p:cTn id="763" dur="100" fill="hold"/>
                                        <p:tgtEl>
                                          <p:spTgt spid="263"/>
                                        </p:tgtEl>
                                        <p:attrNameLst>
                                          <p:attrName>ppt_w</p:attrName>
                                        </p:attrNameLst>
                                      </p:cBhvr>
                                      <p:tavLst>
                                        <p:tav tm="0">
                                          <p:val>
                                            <p:strVal val="4*#ppt_w"/>
                                          </p:val>
                                        </p:tav>
                                        <p:tav tm="100000">
                                          <p:val>
                                            <p:strVal val="#ppt_w"/>
                                          </p:val>
                                        </p:tav>
                                      </p:tavLst>
                                    </p:anim>
                                    <p:anim calcmode="lin" valueType="num">
                                      <p:cBhvr>
                                        <p:cTn id="764" dur="100" fill="hold"/>
                                        <p:tgtEl>
                                          <p:spTgt spid="263"/>
                                        </p:tgtEl>
                                        <p:attrNameLst>
                                          <p:attrName>ppt_h</p:attrName>
                                        </p:attrNameLst>
                                      </p:cBhvr>
                                      <p:tavLst>
                                        <p:tav tm="0">
                                          <p:val>
                                            <p:strVal val="4*#ppt_h"/>
                                          </p:val>
                                        </p:tav>
                                        <p:tav tm="100000">
                                          <p:val>
                                            <p:strVal val="#ppt_h"/>
                                          </p:val>
                                        </p:tav>
                                      </p:tavLst>
                                    </p:anim>
                                  </p:childTnLst>
                                </p:cTn>
                              </p:par>
                            </p:childTnLst>
                          </p:cTn>
                        </p:par>
                        <p:par>
                          <p:cTn id="765" fill="hold">
                            <p:stCondLst>
                              <p:cond delay="1700"/>
                            </p:stCondLst>
                            <p:childTnLst>
                              <p:par>
                                <p:cTn id="766" presetID="23" presetClass="entr" presetSubtype="32" fill="hold" grpId="153" nodeType="afterEffect">
                                  <p:stCondLst>
                                    <p:cond delay="0"/>
                                  </p:stCondLst>
                                  <p:iterate>
                                    <p:tmAbs val="0"/>
                                  </p:iterate>
                                  <p:childTnLst>
                                    <p:set>
                                      <p:cBhvr>
                                        <p:cTn id="767" fill="hold"/>
                                        <p:tgtEl>
                                          <p:spTgt spid="264"/>
                                        </p:tgtEl>
                                        <p:attrNameLst>
                                          <p:attrName>style.visibility</p:attrName>
                                        </p:attrNameLst>
                                      </p:cBhvr>
                                      <p:to>
                                        <p:strVal val="visible"/>
                                      </p:to>
                                    </p:set>
                                    <p:anim calcmode="lin" valueType="num">
                                      <p:cBhvr>
                                        <p:cTn id="768" dur="100" fill="hold"/>
                                        <p:tgtEl>
                                          <p:spTgt spid="264"/>
                                        </p:tgtEl>
                                        <p:attrNameLst>
                                          <p:attrName>ppt_w</p:attrName>
                                        </p:attrNameLst>
                                      </p:cBhvr>
                                      <p:tavLst>
                                        <p:tav tm="0">
                                          <p:val>
                                            <p:strVal val="4*#ppt_w"/>
                                          </p:val>
                                        </p:tav>
                                        <p:tav tm="100000">
                                          <p:val>
                                            <p:strVal val="#ppt_w"/>
                                          </p:val>
                                        </p:tav>
                                      </p:tavLst>
                                    </p:anim>
                                    <p:anim calcmode="lin" valueType="num">
                                      <p:cBhvr>
                                        <p:cTn id="769" dur="100" fill="hold"/>
                                        <p:tgtEl>
                                          <p:spTgt spid="264"/>
                                        </p:tgtEl>
                                        <p:attrNameLst>
                                          <p:attrName>ppt_h</p:attrName>
                                        </p:attrNameLst>
                                      </p:cBhvr>
                                      <p:tavLst>
                                        <p:tav tm="0">
                                          <p:val>
                                            <p:strVal val="4*#ppt_h"/>
                                          </p:val>
                                        </p:tav>
                                        <p:tav tm="100000">
                                          <p:val>
                                            <p:strVal val="#ppt_h"/>
                                          </p:val>
                                        </p:tav>
                                      </p:tavLst>
                                    </p:anim>
                                  </p:childTnLst>
                                </p:cTn>
                              </p:par>
                            </p:childTnLst>
                          </p:cTn>
                        </p:par>
                        <p:par>
                          <p:cTn id="770" fill="hold">
                            <p:stCondLst>
                              <p:cond delay="1800"/>
                            </p:stCondLst>
                            <p:childTnLst>
                              <p:par>
                                <p:cTn id="771" presetID="23" presetClass="entr" presetSubtype="32" fill="hold" grpId="154" nodeType="afterEffect">
                                  <p:stCondLst>
                                    <p:cond delay="0"/>
                                  </p:stCondLst>
                                  <p:iterate>
                                    <p:tmAbs val="0"/>
                                  </p:iterate>
                                  <p:childTnLst>
                                    <p:set>
                                      <p:cBhvr>
                                        <p:cTn id="772" fill="hold"/>
                                        <p:tgtEl>
                                          <p:spTgt spid="265"/>
                                        </p:tgtEl>
                                        <p:attrNameLst>
                                          <p:attrName>style.visibility</p:attrName>
                                        </p:attrNameLst>
                                      </p:cBhvr>
                                      <p:to>
                                        <p:strVal val="visible"/>
                                      </p:to>
                                    </p:set>
                                    <p:anim calcmode="lin" valueType="num">
                                      <p:cBhvr>
                                        <p:cTn id="773" dur="100" fill="hold"/>
                                        <p:tgtEl>
                                          <p:spTgt spid="265"/>
                                        </p:tgtEl>
                                        <p:attrNameLst>
                                          <p:attrName>ppt_w</p:attrName>
                                        </p:attrNameLst>
                                      </p:cBhvr>
                                      <p:tavLst>
                                        <p:tav tm="0">
                                          <p:val>
                                            <p:strVal val="4*#ppt_w"/>
                                          </p:val>
                                        </p:tav>
                                        <p:tav tm="100000">
                                          <p:val>
                                            <p:strVal val="#ppt_w"/>
                                          </p:val>
                                        </p:tav>
                                      </p:tavLst>
                                    </p:anim>
                                    <p:anim calcmode="lin" valueType="num">
                                      <p:cBhvr>
                                        <p:cTn id="774" dur="100" fill="hold"/>
                                        <p:tgtEl>
                                          <p:spTgt spid="265"/>
                                        </p:tgtEl>
                                        <p:attrNameLst>
                                          <p:attrName>ppt_h</p:attrName>
                                        </p:attrNameLst>
                                      </p:cBhvr>
                                      <p:tavLst>
                                        <p:tav tm="0">
                                          <p:val>
                                            <p:strVal val="4*#ppt_h"/>
                                          </p:val>
                                        </p:tav>
                                        <p:tav tm="100000">
                                          <p:val>
                                            <p:strVal val="#ppt_h"/>
                                          </p:val>
                                        </p:tav>
                                      </p:tavLst>
                                    </p:anim>
                                  </p:childTnLst>
                                </p:cTn>
                              </p:par>
                            </p:childTnLst>
                          </p:cTn>
                        </p:par>
                        <p:par>
                          <p:cTn id="775" fill="hold">
                            <p:stCondLst>
                              <p:cond delay="1900"/>
                            </p:stCondLst>
                            <p:childTnLst>
                              <p:par>
                                <p:cTn id="776" presetID="23" presetClass="entr" presetSubtype="32" fill="hold" grpId="155" nodeType="afterEffect">
                                  <p:stCondLst>
                                    <p:cond delay="0"/>
                                  </p:stCondLst>
                                  <p:iterate>
                                    <p:tmAbs val="0"/>
                                  </p:iterate>
                                  <p:childTnLst>
                                    <p:set>
                                      <p:cBhvr>
                                        <p:cTn id="777" fill="hold"/>
                                        <p:tgtEl>
                                          <p:spTgt spid="266"/>
                                        </p:tgtEl>
                                        <p:attrNameLst>
                                          <p:attrName>style.visibility</p:attrName>
                                        </p:attrNameLst>
                                      </p:cBhvr>
                                      <p:to>
                                        <p:strVal val="visible"/>
                                      </p:to>
                                    </p:set>
                                    <p:anim calcmode="lin" valueType="num">
                                      <p:cBhvr>
                                        <p:cTn id="778" dur="100" fill="hold"/>
                                        <p:tgtEl>
                                          <p:spTgt spid="266"/>
                                        </p:tgtEl>
                                        <p:attrNameLst>
                                          <p:attrName>ppt_w</p:attrName>
                                        </p:attrNameLst>
                                      </p:cBhvr>
                                      <p:tavLst>
                                        <p:tav tm="0">
                                          <p:val>
                                            <p:strVal val="4*#ppt_w"/>
                                          </p:val>
                                        </p:tav>
                                        <p:tav tm="100000">
                                          <p:val>
                                            <p:strVal val="#ppt_w"/>
                                          </p:val>
                                        </p:tav>
                                      </p:tavLst>
                                    </p:anim>
                                    <p:anim calcmode="lin" valueType="num">
                                      <p:cBhvr>
                                        <p:cTn id="779" dur="100" fill="hold"/>
                                        <p:tgtEl>
                                          <p:spTgt spid="266"/>
                                        </p:tgtEl>
                                        <p:attrNameLst>
                                          <p:attrName>ppt_h</p:attrName>
                                        </p:attrNameLst>
                                      </p:cBhvr>
                                      <p:tavLst>
                                        <p:tav tm="0">
                                          <p:val>
                                            <p:strVal val="4*#ppt_h"/>
                                          </p:val>
                                        </p:tav>
                                        <p:tav tm="100000">
                                          <p:val>
                                            <p:strVal val="#ppt_h"/>
                                          </p:val>
                                        </p:tav>
                                      </p:tavLst>
                                    </p:anim>
                                  </p:childTnLst>
                                </p:cTn>
                              </p:par>
                            </p:childTnLst>
                          </p:cTn>
                        </p:par>
                        <p:par>
                          <p:cTn id="780" fill="hold">
                            <p:stCondLst>
                              <p:cond delay="2000"/>
                            </p:stCondLst>
                            <p:childTnLst>
                              <p:par>
                                <p:cTn id="781" presetID="23" presetClass="entr" presetSubtype="32" fill="hold" grpId="156" nodeType="afterEffect">
                                  <p:stCondLst>
                                    <p:cond delay="0"/>
                                  </p:stCondLst>
                                  <p:iterate>
                                    <p:tmAbs val="0"/>
                                  </p:iterate>
                                  <p:childTnLst>
                                    <p:set>
                                      <p:cBhvr>
                                        <p:cTn id="782" fill="hold"/>
                                        <p:tgtEl>
                                          <p:spTgt spid="267"/>
                                        </p:tgtEl>
                                        <p:attrNameLst>
                                          <p:attrName>style.visibility</p:attrName>
                                        </p:attrNameLst>
                                      </p:cBhvr>
                                      <p:to>
                                        <p:strVal val="visible"/>
                                      </p:to>
                                    </p:set>
                                    <p:anim calcmode="lin" valueType="num">
                                      <p:cBhvr>
                                        <p:cTn id="783" dur="100" fill="hold"/>
                                        <p:tgtEl>
                                          <p:spTgt spid="267"/>
                                        </p:tgtEl>
                                        <p:attrNameLst>
                                          <p:attrName>ppt_w</p:attrName>
                                        </p:attrNameLst>
                                      </p:cBhvr>
                                      <p:tavLst>
                                        <p:tav tm="0">
                                          <p:val>
                                            <p:strVal val="4*#ppt_w"/>
                                          </p:val>
                                        </p:tav>
                                        <p:tav tm="100000">
                                          <p:val>
                                            <p:strVal val="#ppt_w"/>
                                          </p:val>
                                        </p:tav>
                                      </p:tavLst>
                                    </p:anim>
                                    <p:anim calcmode="lin" valueType="num">
                                      <p:cBhvr>
                                        <p:cTn id="784" dur="100" fill="hold"/>
                                        <p:tgtEl>
                                          <p:spTgt spid="267"/>
                                        </p:tgtEl>
                                        <p:attrNameLst>
                                          <p:attrName>ppt_h</p:attrName>
                                        </p:attrNameLst>
                                      </p:cBhvr>
                                      <p:tavLst>
                                        <p:tav tm="0">
                                          <p:val>
                                            <p:strVal val="4*#ppt_h"/>
                                          </p:val>
                                        </p:tav>
                                        <p:tav tm="100000">
                                          <p:val>
                                            <p:strVal val="#ppt_h"/>
                                          </p:val>
                                        </p:tav>
                                      </p:tavLst>
                                    </p:anim>
                                  </p:childTnLst>
                                </p:cTn>
                              </p:par>
                            </p:childTnLst>
                          </p:cTn>
                        </p:par>
                        <p:par>
                          <p:cTn id="785" fill="hold">
                            <p:stCondLst>
                              <p:cond delay="2100"/>
                            </p:stCondLst>
                            <p:childTnLst>
                              <p:par>
                                <p:cTn id="786" presetID="23" presetClass="entr" presetSubtype="32" fill="hold" grpId="157" nodeType="afterEffect">
                                  <p:stCondLst>
                                    <p:cond delay="0"/>
                                  </p:stCondLst>
                                  <p:iterate>
                                    <p:tmAbs val="0"/>
                                  </p:iterate>
                                  <p:childTnLst>
                                    <p:set>
                                      <p:cBhvr>
                                        <p:cTn id="787" fill="hold"/>
                                        <p:tgtEl>
                                          <p:spTgt spid="268"/>
                                        </p:tgtEl>
                                        <p:attrNameLst>
                                          <p:attrName>style.visibility</p:attrName>
                                        </p:attrNameLst>
                                      </p:cBhvr>
                                      <p:to>
                                        <p:strVal val="visible"/>
                                      </p:to>
                                    </p:set>
                                    <p:anim calcmode="lin" valueType="num">
                                      <p:cBhvr>
                                        <p:cTn id="788" dur="100" fill="hold"/>
                                        <p:tgtEl>
                                          <p:spTgt spid="268"/>
                                        </p:tgtEl>
                                        <p:attrNameLst>
                                          <p:attrName>ppt_w</p:attrName>
                                        </p:attrNameLst>
                                      </p:cBhvr>
                                      <p:tavLst>
                                        <p:tav tm="0">
                                          <p:val>
                                            <p:strVal val="4*#ppt_w"/>
                                          </p:val>
                                        </p:tav>
                                        <p:tav tm="100000">
                                          <p:val>
                                            <p:strVal val="#ppt_w"/>
                                          </p:val>
                                        </p:tav>
                                      </p:tavLst>
                                    </p:anim>
                                    <p:anim calcmode="lin" valueType="num">
                                      <p:cBhvr>
                                        <p:cTn id="789" dur="100" fill="hold"/>
                                        <p:tgtEl>
                                          <p:spTgt spid="268"/>
                                        </p:tgtEl>
                                        <p:attrNameLst>
                                          <p:attrName>ppt_h</p:attrName>
                                        </p:attrNameLst>
                                      </p:cBhvr>
                                      <p:tavLst>
                                        <p:tav tm="0">
                                          <p:val>
                                            <p:strVal val="4*#ppt_h"/>
                                          </p:val>
                                        </p:tav>
                                        <p:tav tm="100000">
                                          <p:val>
                                            <p:strVal val="#ppt_h"/>
                                          </p:val>
                                        </p:tav>
                                      </p:tavLst>
                                    </p:anim>
                                  </p:childTnLst>
                                </p:cTn>
                              </p:par>
                            </p:childTnLst>
                          </p:cTn>
                        </p:par>
                        <p:par>
                          <p:cTn id="790" fill="hold">
                            <p:stCondLst>
                              <p:cond delay="2200"/>
                            </p:stCondLst>
                            <p:childTnLst>
                              <p:par>
                                <p:cTn id="791" presetID="23" presetClass="entr" presetSubtype="32" fill="hold" grpId="158" nodeType="afterEffect">
                                  <p:stCondLst>
                                    <p:cond delay="0"/>
                                  </p:stCondLst>
                                  <p:iterate>
                                    <p:tmAbs val="0"/>
                                  </p:iterate>
                                  <p:childTnLst>
                                    <p:set>
                                      <p:cBhvr>
                                        <p:cTn id="792" fill="hold"/>
                                        <p:tgtEl>
                                          <p:spTgt spid="269"/>
                                        </p:tgtEl>
                                        <p:attrNameLst>
                                          <p:attrName>style.visibility</p:attrName>
                                        </p:attrNameLst>
                                      </p:cBhvr>
                                      <p:to>
                                        <p:strVal val="visible"/>
                                      </p:to>
                                    </p:set>
                                    <p:anim calcmode="lin" valueType="num">
                                      <p:cBhvr>
                                        <p:cTn id="793" dur="100" fill="hold"/>
                                        <p:tgtEl>
                                          <p:spTgt spid="269"/>
                                        </p:tgtEl>
                                        <p:attrNameLst>
                                          <p:attrName>ppt_w</p:attrName>
                                        </p:attrNameLst>
                                      </p:cBhvr>
                                      <p:tavLst>
                                        <p:tav tm="0">
                                          <p:val>
                                            <p:strVal val="4*#ppt_w"/>
                                          </p:val>
                                        </p:tav>
                                        <p:tav tm="100000">
                                          <p:val>
                                            <p:strVal val="#ppt_w"/>
                                          </p:val>
                                        </p:tav>
                                      </p:tavLst>
                                    </p:anim>
                                    <p:anim calcmode="lin" valueType="num">
                                      <p:cBhvr>
                                        <p:cTn id="794" dur="100" fill="hold"/>
                                        <p:tgtEl>
                                          <p:spTgt spid="269"/>
                                        </p:tgtEl>
                                        <p:attrNameLst>
                                          <p:attrName>ppt_h</p:attrName>
                                        </p:attrNameLst>
                                      </p:cBhvr>
                                      <p:tavLst>
                                        <p:tav tm="0">
                                          <p:val>
                                            <p:strVal val="4*#ppt_h"/>
                                          </p:val>
                                        </p:tav>
                                        <p:tav tm="100000">
                                          <p:val>
                                            <p:strVal val="#ppt_h"/>
                                          </p:val>
                                        </p:tav>
                                      </p:tavLst>
                                    </p:anim>
                                  </p:childTnLst>
                                </p:cTn>
                              </p:par>
                            </p:childTnLst>
                          </p:cTn>
                        </p:par>
                        <p:par>
                          <p:cTn id="795" fill="hold">
                            <p:stCondLst>
                              <p:cond delay="2300"/>
                            </p:stCondLst>
                            <p:childTnLst>
                              <p:par>
                                <p:cTn id="796" presetID="23" presetClass="entr" presetSubtype="32" fill="hold" grpId="159" nodeType="afterEffect">
                                  <p:stCondLst>
                                    <p:cond delay="0"/>
                                  </p:stCondLst>
                                  <p:iterate>
                                    <p:tmAbs val="0"/>
                                  </p:iterate>
                                  <p:childTnLst>
                                    <p:set>
                                      <p:cBhvr>
                                        <p:cTn id="797" fill="hold"/>
                                        <p:tgtEl>
                                          <p:spTgt spid="270"/>
                                        </p:tgtEl>
                                        <p:attrNameLst>
                                          <p:attrName>style.visibility</p:attrName>
                                        </p:attrNameLst>
                                      </p:cBhvr>
                                      <p:to>
                                        <p:strVal val="visible"/>
                                      </p:to>
                                    </p:set>
                                    <p:anim calcmode="lin" valueType="num">
                                      <p:cBhvr>
                                        <p:cTn id="798" dur="100" fill="hold"/>
                                        <p:tgtEl>
                                          <p:spTgt spid="270"/>
                                        </p:tgtEl>
                                        <p:attrNameLst>
                                          <p:attrName>ppt_w</p:attrName>
                                        </p:attrNameLst>
                                      </p:cBhvr>
                                      <p:tavLst>
                                        <p:tav tm="0">
                                          <p:val>
                                            <p:strVal val="4*#ppt_w"/>
                                          </p:val>
                                        </p:tav>
                                        <p:tav tm="100000">
                                          <p:val>
                                            <p:strVal val="#ppt_w"/>
                                          </p:val>
                                        </p:tav>
                                      </p:tavLst>
                                    </p:anim>
                                    <p:anim calcmode="lin" valueType="num">
                                      <p:cBhvr>
                                        <p:cTn id="799" dur="100" fill="hold"/>
                                        <p:tgtEl>
                                          <p:spTgt spid="270"/>
                                        </p:tgtEl>
                                        <p:attrNameLst>
                                          <p:attrName>ppt_h</p:attrName>
                                        </p:attrNameLst>
                                      </p:cBhvr>
                                      <p:tavLst>
                                        <p:tav tm="0">
                                          <p:val>
                                            <p:strVal val="4*#ppt_h"/>
                                          </p:val>
                                        </p:tav>
                                        <p:tav tm="100000">
                                          <p:val>
                                            <p:strVal val="#ppt_h"/>
                                          </p:val>
                                        </p:tav>
                                      </p:tavLst>
                                    </p:anim>
                                  </p:childTnLst>
                                </p:cTn>
                              </p:par>
                            </p:childTnLst>
                          </p:cTn>
                        </p:par>
                        <p:par>
                          <p:cTn id="800" fill="hold">
                            <p:stCondLst>
                              <p:cond delay="2400"/>
                            </p:stCondLst>
                            <p:childTnLst>
                              <p:par>
                                <p:cTn id="801" presetID="23" presetClass="entr" presetSubtype="32" fill="hold" grpId="160" nodeType="afterEffect">
                                  <p:stCondLst>
                                    <p:cond delay="0"/>
                                  </p:stCondLst>
                                  <p:iterate>
                                    <p:tmAbs val="0"/>
                                  </p:iterate>
                                  <p:childTnLst>
                                    <p:set>
                                      <p:cBhvr>
                                        <p:cTn id="802" fill="hold"/>
                                        <p:tgtEl>
                                          <p:spTgt spid="271"/>
                                        </p:tgtEl>
                                        <p:attrNameLst>
                                          <p:attrName>style.visibility</p:attrName>
                                        </p:attrNameLst>
                                      </p:cBhvr>
                                      <p:to>
                                        <p:strVal val="visible"/>
                                      </p:to>
                                    </p:set>
                                    <p:anim calcmode="lin" valueType="num">
                                      <p:cBhvr>
                                        <p:cTn id="803" dur="100" fill="hold"/>
                                        <p:tgtEl>
                                          <p:spTgt spid="271"/>
                                        </p:tgtEl>
                                        <p:attrNameLst>
                                          <p:attrName>ppt_w</p:attrName>
                                        </p:attrNameLst>
                                      </p:cBhvr>
                                      <p:tavLst>
                                        <p:tav tm="0">
                                          <p:val>
                                            <p:strVal val="4*#ppt_w"/>
                                          </p:val>
                                        </p:tav>
                                        <p:tav tm="100000">
                                          <p:val>
                                            <p:strVal val="#ppt_w"/>
                                          </p:val>
                                        </p:tav>
                                      </p:tavLst>
                                    </p:anim>
                                    <p:anim calcmode="lin" valueType="num">
                                      <p:cBhvr>
                                        <p:cTn id="804" dur="100" fill="hold"/>
                                        <p:tgtEl>
                                          <p:spTgt spid="271"/>
                                        </p:tgtEl>
                                        <p:attrNameLst>
                                          <p:attrName>ppt_h</p:attrName>
                                        </p:attrNameLst>
                                      </p:cBhvr>
                                      <p:tavLst>
                                        <p:tav tm="0">
                                          <p:val>
                                            <p:strVal val="4*#ppt_h"/>
                                          </p:val>
                                        </p:tav>
                                        <p:tav tm="100000">
                                          <p:val>
                                            <p:strVal val="#ppt_h"/>
                                          </p:val>
                                        </p:tav>
                                      </p:tavLst>
                                    </p:anim>
                                  </p:childTnLst>
                                </p:cTn>
                              </p:par>
                            </p:childTnLst>
                          </p:cTn>
                        </p:par>
                        <p:par>
                          <p:cTn id="805" fill="hold">
                            <p:stCondLst>
                              <p:cond delay="2500"/>
                            </p:stCondLst>
                            <p:childTnLst>
                              <p:par>
                                <p:cTn id="806" presetID="23" presetClass="entr" presetSubtype="32" fill="hold" grpId="161" nodeType="afterEffect">
                                  <p:stCondLst>
                                    <p:cond delay="0"/>
                                  </p:stCondLst>
                                  <p:iterate>
                                    <p:tmAbs val="0"/>
                                  </p:iterate>
                                  <p:childTnLst>
                                    <p:set>
                                      <p:cBhvr>
                                        <p:cTn id="807" fill="hold"/>
                                        <p:tgtEl>
                                          <p:spTgt spid="272"/>
                                        </p:tgtEl>
                                        <p:attrNameLst>
                                          <p:attrName>style.visibility</p:attrName>
                                        </p:attrNameLst>
                                      </p:cBhvr>
                                      <p:to>
                                        <p:strVal val="visible"/>
                                      </p:to>
                                    </p:set>
                                    <p:anim calcmode="lin" valueType="num">
                                      <p:cBhvr>
                                        <p:cTn id="808" dur="100" fill="hold"/>
                                        <p:tgtEl>
                                          <p:spTgt spid="272"/>
                                        </p:tgtEl>
                                        <p:attrNameLst>
                                          <p:attrName>ppt_w</p:attrName>
                                        </p:attrNameLst>
                                      </p:cBhvr>
                                      <p:tavLst>
                                        <p:tav tm="0">
                                          <p:val>
                                            <p:strVal val="4*#ppt_w"/>
                                          </p:val>
                                        </p:tav>
                                        <p:tav tm="100000">
                                          <p:val>
                                            <p:strVal val="#ppt_w"/>
                                          </p:val>
                                        </p:tav>
                                      </p:tavLst>
                                    </p:anim>
                                    <p:anim calcmode="lin" valueType="num">
                                      <p:cBhvr>
                                        <p:cTn id="809" dur="100" fill="hold"/>
                                        <p:tgtEl>
                                          <p:spTgt spid="272"/>
                                        </p:tgtEl>
                                        <p:attrNameLst>
                                          <p:attrName>ppt_h</p:attrName>
                                        </p:attrNameLst>
                                      </p:cBhvr>
                                      <p:tavLst>
                                        <p:tav tm="0">
                                          <p:val>
                                            <p:strVal val="4*#ppt_h"/>
                                          </p:val>
                                        </p:tav>
                                        <p:tav tm="100000">
                                          <p:val>
                                            <p:strVal val="#ppt_h"/>
                                          </p:val>
                                        </p:tav>
                                      </p:tavLst>
                                    </p:anim>
                                  </p:childTnLst>
                                </p:cTn>
                              </p:par>
                            </p:childTnLst>
                          </p:cTn>
                        </p:par>
                        <p:par>
                          <p:cTn id="810" fill="hold">
                            <p:stCondLst>
                              <p:cond delay="2600"/>
                            </p:stCondLst>
                            <p:childTnLst>
                              <p:par>
                                <p:cTn id="811" presetID="23" presetClass="entr" presetSubtype="32" fill="hold" grpId="162" nodeType="afterEffect">
                                  <p:stCondLst>
                                    <p:cond delay="0"/>
                                  </p:stCondLst>
                                  <p:iterate>
                                    <p:tmAbs val="0"/>
                                  </p:iterate>
                                  <p:childTnLst>
                                    <p:set>
                                      <p:cBhvr>
                                        <p:cTn id="812" fill="hold"/>
                                        <p:tgtEl>
                                          <p:spTgt spid="273"/>
                                        </p:tgtEl>
                                        <p:attrNameLst>
                                          <p:attrName>style.visibility</p:attrName>
                                        </p:attrNameLst>
                                      </p:cBhvr>
                                      <p:to>
                                        <p:strVal val="visible"/>
                                      </p:to>
                                    </p:set>
                                    <p:anim calcmode="lin" valueType="num">
                                      <p:cBhvr>
                                        <p:cTn id="813" dur="100" fill="hold"/>
                                        <p:tgtEl>
                                          <p:spTgt spid="273"/>
                                        </p:tgtEl>
                                        <p:attrNameLst>
                                          <p:attrName>ppt_w</p:attrName>
                                        </p:attrNameLst>
                                      </p:cBhvr>
                                      <p:tavLst>
                                        <p:tav tm="0">
                                          <p:val>
                                            <p:strVal val="4*#ppt_w"/>
                                          </p:val>
                                        </p:tav>
                                        <p:tav tm="100000">
                                          <p:val>
                                            <p:strVal val="#ppt_w"/>
                                          </p:val>
                                        </p:tav>
                                      </p:tavLst>
                                    </p:anim>
                                    <p:anim calcmode="lin" valueType="num">
                                      <p:cBhvr>
                                        <p:cTn id="814" dur="100" fill="hold"/>
                                        <p:tgtEl>
                                          <p:spTgt spid="273"/>
                                        </p:tgtEl>
                                        <p:attrNameLst>
                                          <p:attrName>ppt_h</p:attrName>
                                        </p:attrNameLst>
                                      </p:cBhvr>
                                      <p:tavLst>
                                        <p:tav tm="0">
                                          <p:val>
                                            <p:strVal val="4*#ppt_h"/>
                                          </p:val>
                                        </p:tav>
                                        <p:tav tm="100000">
                                          <p:val>
                                            <p:strVal val="#ppt_h"/>
                                          </p:val>
                                        </p:tav>
                                      </p:tavLst>
                                    </p:anim>
                                  </p:childTnLst>
                                </p:cTn>
                              </p:par>
                            </p:childTnLst>
                          </p:cTn>
                        </p:par>
                        <p:par>
                          <p:cTn id="815" fill="hold">
                            <p:stCondLst>
                              <p:cond delay="2700"/>
                            </p:stCondLst>
                            <p:childTnLst>
                              <p:par>
                                <p:cTn id="816" presetID="23" presetClass="entr" presetSubtype="32" fill="hold" grpId="163" nodeType="afterEffect">
                                  <p:stCondLst>
                                    <p:cond delay="0"/>
                                  </p:stCondLst>
                                  <p:iterate>
                                    <p:tmAbs val="0"/>
                                  </p:iterate>
                                  <p:childTnLst>
                                    <p:set>
                                      <p:cBhvr>
                                        <p:cTn id="817" fill="hold"/>
                                        <p:tgtEl>
                                          <p:spTgt spid="274"/>
                                        </p:tgtEl>
                                        <p:attrNameLst>
                                          <p:attrName>style.visibility</p:attrName>
                                        </p:attrNameLst>
                                      </p:cBhvr>
                                      <p:to>
                                        <p:strVal val="visible"/>
                                      </p:to>
                                    </p:set>
                                    <p:anim calcmode="lin" valueType="num">
                                      <p:cBhvr>
                                        <p:cTn id="818" dur="100" fill="hold"/>
                                        <p:tgtEl>
                                          <p:spTgt spid="274"/>
                                        </p:tgtEl>
                                        <p:attrNameLst>
                                          <p:attrName>ppt_w</p:attrName>
                                        </p:attrNameLst>
                                      </p:cBhvr>
                                      <p:tavLst>
                                        <p:tav tm="0">
                                          <p:val>
                                            <p:strVal val="4*#ppt_w"/>
                                          </p:val>
                                        </p:tav>
                                        <p:tav tm="100000">
                                          <p:val>
                                            <p:strVal val="#ppt_w"/>
                                          </p:val>
                                        </p:tav>
                                      </p:tavLst>
                                    </p:anim>
                                    <p:anim calcmode="lin" valueType="num">
                                      <p:cBhvr>
                                        <p:cTn id="819" dur="100" fill="hold"/>
                                        <p:tgtEl>
                                          <p:spTgt spid="274"/>
                                        </p:tgtEl>
                                        <p:attrNameLst>
                                          <p:attrName>ppt_h</p:attrName>
                                        </p:attrNameLst>
                                      </p:cBhvr>
                                      <p:tavLst>
                                        <p:tav tm="0">
                                          <p:val>
                                            <p:strVal val="4*#ppt_h"/>
                                          </p:val>
                                        </p:tav>
                                        <p:tav tm="100000">
                                          <p:val>
                                            <p:strVal val="#ppt_h"/>
                                          </p:val>
                                        </p:tav>
                                      </p:tavLst>
                                    </p:anim>
                                  </p:childTnLst>
                                </p:cTn>
                              </p:par>
                            </p:childTnLst>
                          </p:cTn>
                        </p:par>
                        <p:par>
                          <p:cTn id="820" fill="hold">
                            <p:stCondLst>
                              <p:cond delay="2800"/>
                            </p:stCondLst>
                            <p:childTnLst>
                              <p:par>
                                <p:cTn id="821" presetID="23" presetClass="entr" presetSubtype="32" fill="hold" grpId="164" nodeType="afterEffect">
                                  <p:stCondLst>
                                    <p:cond delay="0"/>
                                  </p:stCondLst>
                                  <p:iterate>
                                    <p:tmAbs val="0"/>
                                  </p:iterate>
                                  <p:childTnLst>
                                    <p:set>
                                      <p:cBhvr>
                                        <p:cTn id="822" fill="hold"/>
                                        <p:tgtEl>
                                          <p:spTgt spid="275"/>
                                        </p:tgtEl>
                                        <p:attrNameLst>
                                          <p:attrName>style.visibility</p:attrName>
                                        </p:attrNameLst>
                                      </p:cBhvr>
                                      <p:to>
                                        <p:strVal val="visible"/>
                                      </p:to>
                                    </p:set>
                                    <p:anim calcmode="lin" valueType="num">
                                      <p:cBhvr>
                                        <p:cTn id="823" dur="100" fill="hold"/>
                                        <p:tgtEl>
                                          <p:spTgt spid="275"/>
                                        </p:tgtEl>
                                        <p:attrNameLst>
                                          <p:attrName>ppt_w</p:attrName>
                                        </p:attrNameLst>
                                      </p:cBhvr>
                                      <p:tavLst>
                                        <p:tav tm="0">
                                          <p:val>
                                            <p:strVal val="4*#ppt_w"/>
                                          </p:val>
                                        </p:tav>
                                        <p:tav tm="100000">
                                          <p:val>
                                            <p:strVal val="#ppt_w"/>
                                          </p:val>
                                        </p:tav>
                                      </p:tavLst>
                                    </p:anim>
                                    <p:anim calcmode="lin" valueType="num">
                                      <p:cBhvr>
                                        <p:cTn id="824" dur="100" fill="hold"/>
                                        <p:tgtEl>
                                          <p:spTgt spid="275"/>
                                        </p:tgtEl>
                                        <p:attrNameLst>
                                          <p:attrName>ppt_h</p:attrName>
                                        </p:attrNameLst>
                                      </p:cBhvr>
                                      <p:tavLst>
                                        <p:tav tm="0">
                                          <p:val>
                                            <p:strVal val="4*#ppt_h"/>
                                          </p:val>
                                        </p:tav>
                                        <p:tav tm="100000">
                                          <p:val>
                                            <p:strVal val="#ppt_h"/>
                                          </p:val>
                                        </p:tav>
                                      </p:tavLst>
                                    </p:anim>
                                  </p:childTnLst>
                                </p:cTn>
                              </p:par>
                            </p:childTnLst>
                          </p:cTn>
                        </p:par>
                        <p:par>
                          <p:cTn id="825" fill="hold">
                            <p:stCondLst>
                              <p:cond delay="2900"/>
                            </p:stCondLst>
                            <p:childTnLst>
                              <p:par>
                                <p:cTn id="826" presetID="23" presetClass="entr" presetSubtype="32" fill="hold" grpId="165" nodeType="afterEffect">
                                  <p:stCondLst>
                                    <p:cond delay="0"/>
                                  </p:stCondLst>
                                  <p:iterate>
                                    <p:tmAbs val="0"/>
                                  </p:iterate>
                                  <p:childTnLst>
                                    <p:set>
                                      <p:cBhvr>
                                        <p:cTn id="827" fill="hold"/>
                                        <p:tgtEl>
                                          <p:spTgt spid="276"/>
                                        </p:tgtEl>
                                        <p:attrNameLst>
                                          <p:attrName>style.visibility</p:attrName>
                                        </p:attrNameLst>
                                      </p:cBhvr>
                                      <p:to>
                                        <p:strVal val="visible"/>
                                      </p:to>
                                    </p:set>
                                    <p:anim calcmode="lin" valueType="num">
                                      <p:cBhvr>
                                        <p:cTn id="828" dur="100" fill="hold"/>
                                        <p:tgtEl>
                                          <p:spTgt spid="276"/>
                                        </p:tgtEl>
                                        <p:attrNameLst>
                                          <p:attrName>ppt_w</p:attrName>
                                        </p:attrNameLst>
                                      </p:cBhvr>
                                      <p:tavLst>
                                        <p:tav tm="0">
                                          <p:val>
                                            <p:strVal val="4*#ppt_w"/>
                                          </p:val>
                                        </p:tav>
                                        <p:tav tm="100000">
                                          <p:val>
                                            <p:strVal val="#ppt_w"/>
                                          </p:val>
                                        </p:tav>
                                      </p:tavLst>
                                    </p:anim>
                                    <p:anim calcmode="lin" valueType="num">
                                      <p:cBhvr>
                                        <p:cTn id="829" dur="100" fill="hold"/>
                                        <p:tgtEl>
                                          <p:spTgt spid="276"/>
                                        </p:tgtEl>
                                        <p:attrNameLst>
                                          <p:attrName>ppt_h</p:attrName>
                                        </p:attrNameLst>
                                      </p:cBhvr>
                                      <p:tavLst>
                                        <p:tav tm="0">
                                          <p:val>
                                            <p:strVal val="4*#ppt_h"/>
                                          </p:val>
                                        </p:tav>
                                        <p:tav tm="100000">
                                          <p:val>
                                            <p:strVal val="#ppt_h"/>
                                          </p:val>
                                        </p:tav>
                                      </p:tavLst>
                                    </p:anim>
                                  </p:childTnLst>
                                </p:cTn>
                              </p:par>
                            </p:childTnLst>
                          </p:cTn>
                        </p:par>
                        <p:par>
                          <p:cTn id="830" fill="hold">
                            <p:stCondLst>
                              <p:cond delay="3000"/>
                            </p:stCondLst>
                            <p:childTnLst>
                              <p:par>
                                <p:cTn id="831" presetID="23" presetClass="entr" presetSubtype="32" fill="hold" grpId="166" nodeType="afterEffect">
                                  <p:stCondLst>
                                    <p:cond delay="0"/>
                                  </p:stCondLst>
                                  <p:iterate>
                                    <p:tmAbs val="0"/>
                                  </p:iterate>
                                  <p:childTnLst>
                                    <p:set>
                                      <p:cBhvr>
                                        <p:cTn id="832" fill="hold"/>
                                        <p:tgtEl>
                                          <p:spTgt spid="277"/>
                                        </p:tgtEl>
                                        <p:attrNameLst>
                                          <p:attrName>style.visibility</p:attrName>
                                        </p:attrNameLst>
                                      </p:cBhvr>
                                      <p:to>
                                        <p:strVal val="visible"/>
                                      </p:to>
                                    </p:set>
                                    <p:anim calcmode="lin" valueType="num">
                                      <p:cBhvr>
                                        <p:cTn id="833" dur="100" fill="hold"/>
                                        <p:tgtEl>
                                          <p:spTgt spid="277"/>
                                        </p:tgtEl>
                                        <p:attrNameLst>
                                          <p:attrName>ppt_w</p:attrName>
                                        </p:attrNameLst>
                                      </p:cBhvr>
                                      <p:tavLst>
                                        <p:tav tm="0">
                                          <p:val>
                                            <p:strVal val="4*#ppt_w"/>
                                          </p:val>
                                        </p:tav>
                                        <p:tav tm="100000">
                                          <p:val>
                                            <p:strVal val="#ppt_w"/>
                                          </p:val>
                                        </p:tav>
                                      </p:tavLst>
                                    </p:anim>
                                    <p:anim calcmode="lin" valueType="num">
                                      <p:cBhvr>
                                        <p:cTn id="834" dur="100" fill="hold"/>
                                        <p:tgtEl>
                                          <p:spTgt spid="277"/>
                                        </p:tgtEl>
                                        <p:attrNameLst>
                                          <p:attrName>ppt_h</p:attrName>
                                        </p:attrNameLst>
                                      </p:cBhvr>
                                      <p:tavLst>
                                        <p:tav tm="0">
                                          <p:val>
                                            <p:strVal val="4*#ppt_h"/>
                                          </p:val>
                                        </p:tav>
                                        <p:tav tm="100000">
                                          <p:val>
                                            <p:strVal val="#ppt_h"/>
                                          </p:val>
                                        </p:tav>
                                      </p:tavLst>
                                    </p:anim>
                                  </p:childTnLst>
                                </p:cTn>
                              </p:par>
                            </p:childTnLst>
                          </p:cTn>
                        </p:par>
                        <p:par>
                          <p:cTn id="835" fill="hold">
                            <p:stCondLst>
                              <p:cond delay="3100"/>
                            </p:stCondLst>
                            <p:childTnLst>
                              <p:par>
                                <p:cTn id="836" presetID="23" presetClass="entr" presetSubtype="32" fill="hold" grpId="167" nodeType="afterEffect">
                                  <p:stCondLst>
                                    <p:cond delay="0"/>
                                  </p:stCondLst>
                                  <p:iterate>
                                    <p:tmAbs val="0"/>
                                  </p:iterate>
                                  <p:childTnLst>
                                    <p:set>
                                      <p:cBhvr>
                                        <p:cTn id="837" fill="hold"/>
                                        <p:tgtEl>
                                          <p:spTgt spid="278"/>
                                        </p:tgtEl>
                                        <p:attrNameLst>
                                          <p:attrName>style.visibility</p:attrName>
                                        </p:attrNameLst>
                                      </p:cBhvr>
                                      <p:to>
                                        <p:strVal val="visible"/>
                                      </p:to>
                                    </p:set>
                                    <p:anim calcmode="lin" valueType="num">
                                      <p:cBhvr>
                                        <p:cTn id="838" dur="100" fill="hold"/>
                                        <p:tgtEl>
                                          <p:spTgt spid="278"/>
                                        </p:tgtEl>
                                        <p:attrNameLst>
                                          <p:attrName>ppt_w</p:attrName>
                                        </p:attrNameLst>
                                      </p:cBhvr>
                                      <p:tavLst>
                                        <p:tav tm="0">
                                          <p:val>
                                            <p:strVal val="4*#ppt_w"/>
                                          </p:val>
                                        </p:tav>
                                        <p:tav tm="100000">
                                          <p:val>
                                            <p:strVal val="#ppt_w"/>
                                          </p:val>
                                        </p:tav>
                                      </p:tavLst>
                                    </p:anim>
                                    <p:anim calcmode="lin" valueType="num">
                                      <p:cBhvr>
                                        <p:cTn id="839" dur="100" fill="hold"/>
                                        <p:tgtEl>
                                          <p:spTgt spid="278"/>
                                        </p:tgtEl>
                                        <p:attrNameLst>
                                          <p:attrName>ppt_h</p:attrName>
                                        </p:attrNameLst>
                                      </p:cBhvr>
                                      <p:tavLst>
                                        <p:tav tm="0">
                                          <p:val>
                                            <p:strVal val="4*#ppt_h"/>
                                          </p:val>
                                        </p:tav>
                                        <p:tav tm="100000">
                                          <p:val>
                                            <p:strVal val="#ppt_h"/>
                                          </p:val>
                                        </p:tav>
                                      </p:tavLst>
                                    </p:anim>
                                  </p:childTnLst>
                                </p:cTn>
                              </p:par>
                            </p:childTnLst>
                          </p:cTn>
                        </p:par>
                        <p:par>
                          <p:cTn id="840" fill="hold">
                            <p:stCondLst>
                              <p:cond delay="3200"/>
                            </p:stCondLst>
                            <p:childTnLst>
                              <p:par>
                                <p:cTn id="841" presetID="23" presetClass="entr" presetSubtype="32" fill="hold" grpId="168" nodeType="afterEffect">
                                  <p:stCondLst>
                                    <p:cond delay="0"/>
                                  </p:stCondLst>
                                  <p:iterate>
                                    <p:tmAbs val="0"/>
                                  </p:iterate>
                                  <p:childTnLst>
                                    <p:set>
                                      <p:cBhvr>
                                        <p:cTn id="842" fill="hold"/>
                                        <p:tgtEl>
                                          <p:spTgt spid="279"/>
                                        </p:tgtEl>
                                        <p:attrNameLst>
                                          <p:attrName>style.visibility</p:attrName>
                                        </p:attrNameLst>
                                      </p:cBhvr>
                                      <p:to>
                                        <p:strVal val="visible"/>
                                      </p:to>
                                    </p:set>
                                    <p:anim calcmode="lin" valueType="num">
                                      <p:cBhvr>
                                        <p:cTn id="843" dur="100" fill="hold"/>
                                        <p:tgtEl>
                                          <p:spTgt spid="279"/>
                                        </p:tgtEl>
                                        <p:attrNameLst>
                                          <p:attrName>ppt_w</p:attrName>
                                        </p:attrNameLst>
                                      </p:cBhvr>
                                      <p:tavLst>
                                        <p:tav tm="0">
                                          <p:val>
                                            <p:strVal val="4*#ppt_w"/>
                                          </p:val>
                                        </p:tav>
                                        <p:tav tm="100000">
                                          <p:val>
                                            <p:strVal val="#ppt_w"/>
                                          </p:val>
                                        </p:tav>
                                      </p:tavLst>
                                    </p:anim>
                                    <p:anim calcmode="lin" valueType="num">
                                      <p:cBhvr>
                                        <p:cTn id="844" dur="100" fill="hold"/>
                                        <p:tgtEl>
                                          <p:spTgt spid="279"/>
                                        </p:tgtEl>
                                        <p:attrNameLst>
                                          <p:attrName>ppt_h</p:attrName>
                                        </p:attrNameLst>
                                      </p:cBhvr>
                                      <p:tavLst>
                                        <p:tav tm="0">
                                          <p:val>
                                            <p:strVal val="4*#ppt_h"/>
                                          </p:val>
                                        </p:tav>
                                        <p:tav tm="100000">
                                          <p:val>
                                            <p:strVal val="#ppt_h"/>
                                          </p:val>
                                        </p:tav>
                                      </p:tavLst>
                                    </p:anim>
                                  </p:childTnLst>
                                </p:cTn>
                              </p:par>
                            </p:childTnLst>
                          </p:cTn>
                        </p:par>
                        <p:par>
                          <p:cTn id="845" fill="hold">
                            <p:stCondLst>
                              <p:cond delay="3300"/>
                            </p:stCondLst>
                            <p:childTnLst>
                              <p:par>
                                <p:cTn id="846" presetID="23" presetClass="entr" presetSubtype="32" fill="hold" grpId="169" nodeType="afterEffect">
                                  <p:stCondLst>
                                    <p:cond delay="0"/>
                                  </p:stCondLst>
                                  <p:iterate>
                                    <p:tmAbs val="0"/>
                                  </p:iterate>
                                  <p:childTnLst>
                                    <p:set>
                                      <p:cBhvr>
                                        <p:cTn id="847" fill="hold"/>
                                        <p:tgtEl>
                                          <p:spTgt spid="280"/>
                                        </p:tgtEl>
                                        <p:attrNameLst>
                                          <p:attrName>style.visibility</p:attrName>
                                        </p:attrNameLst>
                                      </p:cBhvr>
                                      <p:to>
                                        <p:strVal val="visible"/>
                                      </p:to>
                                    </p:set>
                                    <p:anim calcmode="lin" valueType="num">
                                      <p:cBhvr>
                                        <p:cTn id="848" dur="100" fill="hold"/>
                                        <p:tgtEl>
                                          <p:spTgt spid="280"/>
                                        </p:tgtEl>
                                        <p:attrNameLst>
                                          <p:attrName>ppt_w</p:attrName>
                                        </p:attrNameLst>
                                      </p:cBhvr>
                                      <p:tavLst>
                                        <p:tav tm="0">
                                          <p:val>
                                            <p:strVal val="4*#ppt_w"/>
                                          </p:val>
                                        </p:tav>
                                        <p:tav tm="100000">
                                          <p:val>
                                            <p:strVal val="#ppt_w"/>
                                          </p:val>
                                        </p:tav>
                                      </p:tavLst>
                                    </p:anim>
                                    <p:anim calcmode="lin" valueType="num">
                                      <p:cBhvr>
                                        <p:cTn id="849" dur="100" fill="hold"/>
                                        <p:tgtEl>
                                          <p:spTgt spid="280"/>
                                        </p:tgtEl>
                                        <p:attrNameLst>
                                          <p:attrName>ppt_h</p:attrName>
                                        </p:attrNameLst>
                                      </p:cBhvr>
                                      <p:tavLst>
                                        <p:tav tm="0">
                                          <p:val>
                                            <p:strVal val="4*#ppt_h"/>
                                          </p:val>
                                        </p:tav>
                                        <p:tav tm="100000">
                                          <p:val>
                                            <p:strVal val="#ppt_h"/>
                                          </p:val>
                                        </p:tav>
                                      </p:tavLst>
                                    </p:anim>
                                  </p:childTnLst>
                                </p:cTn>
                              </p:par>
                            </p:childTnLst>
                          </p:cTn>
                        </p:par>
                        <p:par>
                          <p:cTn id="850" fill="hold">
                            <p:stCondLst>
                              <p:cond delay="3400"/>
                            </p:stCondLst>
                            <p:childTnLst>
                              <p:par>
                                <p:cTn id="851" presetID="23" presetClass="entr" presetSubtype="32" fill="hold" grpId="170" nodeType="afterEffect">
                                  <p:stCondLst>
                                    <p:cond delay="0"/>
                                  </p:stCondLst>
                                  <p:iterate>
                                    <p:tmAbs val="0"/>
                                  </p:iterate>
                                  <p:childTnLst>
                                    <p:set>
                                      <p:cBhvr>
                                        <p:cTn id="852" fill="hold"/>
                                        <p:tgtEl>
                                          <p:spTgt spid="281"/>
                                        </p:tgtEl>
                                        <p:attrNameLst>
                                          <p:attrName>style.visibility</p:attrName>
                                        </p:attrNameLst>
                                      </p:cBhvr>
                                      <p:to>
                                        <p:strVal val="visible"/>
                                      </p:to>
                                    </p:set>
                                    <p:anim calcmode="lin" valueType="num">
                                      <p:cBhvr>
                                        <p:cTn id="853" dur="100" fill="hold"/>
                                        <p:tgtEl>
                                          <p:spTgt spid="281"/>
                                        </p:tgtEl>
                                        <p:attrNameLst>
                                          <p:attrName>ppt_w</p:attrName>
                                        </p:attrNameLst>
                                      </p:cBhvr>
                                      <p:tavLst>
                                        <p:tav tm="0">
                                          <p:val>
                                            <p:strVal val="4*#ppt_w"/>
                                          </p:val>
                                        </p:tav>
                                        <p:tav tm="100000">
                                          <p:val>
                                            <p:strVal val="#ppt_w"/>
                                          </p:val>
                                        </p:tav>
                                      </p:tavLst>
                                    </p:anim>
                                    <p:anim calcmode="lin" valueType="num">
                                      <p:cBhvr>
                                        <p:cTn id="854" dur="100" fill="hold"/>
                                        <p:tgtEl>
                                          <p:spTgt spid="281"/>
                                        </p:tgtEl>
                                        <p:attrNameLst>
                                          <p:attrName>ppt_h</p:attrName>
                                        </p:attrNameLst>
                                      </p:cBhvr>
                                      <p:tavLst>
                                        <p:tav tm="0">
                                          <p:val>
                                            <p:strVal val="4*#ppt_h"/>
                                          </p:val>
                                        </p:tav>
                                        <p:tav tm="100000">
                                          <p:val>
                                            <p:strVal val="#ppt_h"/>
                                          </p:val>
                                        </p:tav>
                                      </p:tavLst>
                                    </p:anim>
                                  </p:childTnLst>
                                </p:cTn>
                              </p:par>
                            </p:childTnLst>
                          </p:cTn>
                        </p:par>
                        <p:par>
                          <p:cTn id="855" fill="hold">
                            <p:stCondLst>
                              <p:cond delay="3500"/>
                            </p:stCondLst>
                            <p:childTnLst>
                              <p:par>
                                <p:cTn id="856" presetID="23" presetClass="entr" presetSubtype="32" fill="hold" grpId="171" nodeType="afterEffect">
                                  <p:stCondLst>
                                    <p:cond delay="0"/>
                                  </p:stCondLst>
                                  <p:iterate>
                                    <p:tmAbs val="0"/>
                                  </p:iterate>
                                  <p:childTnLst>
                                    <p:set>
                                      <p:cBhvr>
                                        <p:cTn id="857" fill="hold"/>
                                        <p:tgtEl>
                                          <p:spTgt spid="282"/>
                                        </p:tgtEl>
                                        <p:attrNameLst>
                                          <p:attrName>style.visibility</p:attrName>
                                        </p:attrNameLst>
                                      </p:cBhvr>
                                      <p:to>
                                        <p:strVal val="visible"/>
                                      </p:to>
                                    </p:set>
                                    <p:anim calcmode="lin" valueType="num">
                                      <p:cBhvr>
                                        <p:cTn id="858" dur="100" fill="hold"/>
                                        <p:tgtEl>
                                          <p:spTgt spid="282"/>
                                        </p:tgtEl>
                                        <p:attrNameLst>
                                          <p:attrName>ppt_w</p:attrName>
                                        </p:attrNameLst>
                                      </p:cBhvr>
                                      <p:tavLst>
                                        <p:tav tm="0">
                                          <p:val>
                                            <p:strVal val="4*#ppt_w"/>
                                          </p:val>
                                        </p:tav>
                                        <p:tav tm="100000">
                                          <p:val>
                                            <p:strVal val="#ppt_w"/>
                                          </p:val>
                                        </p:tav>
                                      </p:tavLst>
                                    </p:anim>
                                    <p:anim calcmode="lin" valueType="num">
                                      <p:cBhvr>
                                        <p:cTn id="859" dur="100" fill="hold"/>
                                        <p:tgtEl>
                                          <p:spTgt spid="282"/>
                                        </p:tgtEl>
                                        <p:attrNameLst>
                                          <p:attrName>ppt_h</p:attrName>
                                        </p:attrNameLst>
                                      </p:cBhvr>
                                      <p:tavLst>
                                        <p:tav tm="0">
                                          <p:val>
                                            <p:strVal val="4*#ppt_h"/>
                                          </p:val>
                                        </p:tav>
                                        <p:tav tm="100000">
                                          <p:val>
                                            <p:strVal val="#ppt_h"/>
                                          </p:val>
                                        </p:tav>
                                      </p:tavLst>
                                    </p:anim>
                                  </p:childTnLst>
                                </p:cTn>
                              </p:par>
                            </p:childTnLst>
                          </p:cTn>
                        </p:par>
                        <p:par>
                          <p:cTn id="860" fill="hold">
                            <p:stCondLst>
                              <p:cond delay="3600"/>
                            </p:stCondLst>
                            <p:childTnLst>
                              <p:par>
                                <p:cTn id="861" presetID="23" presetClass="entr" presetSubtype="32" fill="hold" grpId="172" nodeType="afterEffect">
                                  <p:stCondLst>
                                    <p:cond delay="0"/>
                                  </p:stCondLst>
                                  <p:iterate>
                                    <p:tmAbs val="0"/>
                                  </p:iterate>
                                  <p:childTnLst>
                                    <p:set>
                                      <p:cBhvr>
                                        <p:cTn id="862" fill="hold"/>
                                        <p:tgtEl>
                                          <p:spTgt spid="283"/>
                                        </p:tgtEl>
                                        <p:attrNameLst>
                                          <p:attrName>style.visibility</p:attrName>
                                        </p:attrNameLst>
                                      </p:cBhvr>
                                      <p:to>
                                        <p:strVal val="visible"/>
                                      </p:to>
                                    </p:set>
                                    <p:anim calcmode="lin" valueType="num">
                                      <p:cBhvr>
                                        <p:cTn id="863" dur="100" fill="hold"/>
                                        <p:tgtEl>
                                          <p:spTgt spid="283"/>
                                        </p:tgtEl>
                                        <p:attrNameLst>
                                          <p:attrName>ppt_w</p:attrName>
                                        </p:attrNameLst>
                                      </p:cBhvr>
                                      <p:tavLst>
                                        <p:tav tm="0">
                                          <p:val>
                                            <p:strVal val="4*#ppt_w"/>
                                          </p:val>
                                        </p:tav>
                                        <p:tav tm="100000">
                                          <p:val>
                                            <p:strVal val="#ppt_w"/>
                                          </p:val>
                                        </p:tav>
                                      </p:tavLst>
                                    </p:anim>
                                    <p:anim calcmode="lin" valueType="num">
                                      <p:cBhvr>
                                        <p:cTn id="864" dur="100" fill="hold"/>
                                        <p:tgtEl>
                                          <p:spTgt spid="283"/>
                                        </p:tgtEl>
                                        <p:attrNameLst>
                                          <p:attrName>ppt_h</p:attrName>
                                        </p:attrNameLst>
                                      </p:cBhvr>
                                      <p:tavLst>
                                        <p:tav tm="0">
                                          <p:val>
                                            <p:strVal val="4*#ppt_h"/>
                                          </p:val>
                                        </p:tav>
                                        <p:tav tm="100000">
                                          <p:val>
                                            <p:strVal val="#ppt_h"/>
                                          </p:val>
                                        </p:tav>
                                      </p:tavLst>
                                    </p:anim>
                                  </p:childTnLst>
                                </p:cTn>
                              </p:par>
                            </p:childTnLst>
                          </p:cTn>
                        </p:par>
                        <p:par>
                          <p:cTn id="865" fill="hold">
                            <p:stCondLst>
                              <p:cond delay="3700"/>
                            </p:stCondLst>
                            <p:childTnLst>
                              <p:par>
                                <p:cTn id="866" presetID="23" presetClass="entr" presetSubtype="32" fill="hold" grpId="173" nodeType="afterEffect">
                                  <p:stCondLst>
                                    <p:cond delay="0"/>
                                  </p:stCondLst>
                                  <p:iterate>
                                    <p:tmAbs val="0"/>
                                  </p:iterate>
                                  <p:childTnLst>
                                    <p:set>
                                      <p:cBhvr>
                                        <p:cTn id="867" fill="hold"/>
                                        <p:tgtEl>
                                          <p:spTgt spid="284"/>
                                        </p:tgtEl>
                                        <p:attrNameLst>
                                          <p:attrName>style.visibility</p:attrName>
                                        </p:attrNameLst>
                                      </p:cBhvr>
                                      <p:to>
                                        <p:strVal val="visible"/>
                                      </p:to>
                                    </p:set>
                                    <p:anim calcmode="lin" valueType="num">
                                      <p:cBhvr>
                                        <p:cTn id="868" dur="100" fill="hold"/>
                                        <p:tgtEl>
                                          <p:spTgt spid="284"/>
                                        </p:tgtEl>
                                        <p:attrNameLst>
                                          <p:attrName>ppt_w</p:attrName>
                                        </p:attrNameLst>
                                      </p:cBhvr>
                                      <p:tavLst>
                                        <p:tav tm="0">
                                          <p:val>
                                            <p:strVal val="4*#ppt_w"/>
                                          </p:val>
                                        </p:tav>
                                        <p:tav tm="100000">
                                          <p:val>
                                            <p:strVal val="#ppt_w"/>
                                          </p:val>
                                        </p:tav>
                                      </p:tavLst>
                                    </p:anim>
                                    <p:anim calcmode="lin" valueType="num">
                                      <p:cBhvr>
                                        <p:cTn id="869" dur="100" fill="hold"/>
                                        <p:tgtEl>
                                          <p:spTgt spid="284"/>
                                        </p:tgtEl>
                                        <p:attrNameLst>
                                          <p:attrName>ppt_h</p:attrName>
                                        </p:attrNameLst>
                                      </p:cBhvr>
                                      <p:tavLst>
                                        <p:tav tm="0">
                                          <p:val>
                                            <p:strVal val="4*#ppt_h"/>
                                          </p:val>
                                        </p:tav>
                                        <p:tav tm="100000">
                                          <p:val>
                                            <p:strVal val="#ppt_h"/>
                                          </p:val>
                                        </p:tav>
                                      </p:tavLst>
                                    </p:anim>
                                  </p:childTnLst>
                                </p:cTn>
                              </p:par>
                            </p:childTnLst>
                          </p:cTn>
                        </p:par>
                        <p:par>
                          <p:cTn id="870" fill="hold">
                            <p:stCondLst>
                              <p:cond delay="3800"/>
                            </p:stCondLst>
                            <p:childTnLst>
                              <p:par>
                                <p:cTn id="871" presetID="23" presetClass="entr" presetSubtype="32" fill="hold" grpId="174" nodeType="afterEffect">
                                  <p:stCondLst>
                                    <p:cond delay="0"/>
                                  </p:stCondLst>
                                  <p:iterate>
                                    <p:tmAbs val="0"/>
                                  </p:iterate>
                                  <p:childTnLst>
                                    <p:set>
                                      <p:cBhvr>
                                        <p:cTn id="872" fill="hold"/>
                                        <p:tgtEl>
                                          <p:spTgt spid="285"/>
                                        </p:tgtEl>
                                        <p:attrNameLst>
                                          <p:attrName>style.visibility</p:attrName>
                                        </p:attrNameLst>
                                      </p:cBhvr>
                                      <p:to>
                                        <p:strVal val="visible"/>
                                      </p:to>
                                    </p:set>
                                    <p:anim calcmode="lin" valueType="num">
                                      <p:cBhvr>
                                        <p:cTn id="873" dur="100" fill="hold"/>
                                        <p:tgtEl>
                                          <p:spTgt spid="285"/>
                                        </p:tgtEl>
                                        <p:attrNameLst>
                                          <p:attrName>ppt_w</p:attrName>
                                        </p:attrNameLst>
                                      </p:cBhvr>
                                      <p:tavLst>
                                        <p:tav tm="0">
                                          <p:val>
                                            <p:strVal val="4*#ppt_w"/>
                                          </p:val>
                                        </p:tav>
                                        <p:tav tm="100000">
                                          <p:val>
                                            <p:strVal val="#ppt_w"/>
                                          </p:val>
                                        </p:tav>
                                      </p:tavLst>
                                    </p:anim>
                                    <p:anim calcmode="lin" valueType="num">
                                      <p:cBhvr>
                                        <p:cTn id="874" dur="100" fill="hold"/>
                                        <p:tgtEl>
                                          <p:spTgt spid="285"/>
                                        </p:tgtEl>
                                        <p:attrNameLst>
                                          <p:attrName>ppt_h</p:attrName>
                                        </p:attrNameLst>
                                      </p:cBhvr>
                                      <p:tavLst>
                                        <p:tav tm="0">
                                          <p:val>
                                            <p:strVal val="4*#ppt_h"/>
                                          </p:val>
                                        </p:tav>
                                        <p:tav tm="100000">
                                          <p:val>
                                            <p:strVal val="#ppt_h"/>
                                          </p:val>
                                        </p:tav>
                                      </p:tavLst>
                                    </p:anim>
                                  </p:childTnLst>
                                </p:cTn>
                              </p:par>
                            </p:childTnLst>
                          </p:cTn>
                        </p:par>
                        <p:par>
                          <p:cTn id="875" fill="hold">
                            <p:stCondLst>
                              <p:cond delay="3900"/>
                            </p:stCondLst>
                            <p:childTnLst>
                              <p:par>
                                <p:cTn id="876" presetID="23" presetClass="entr" presetSubtype="32" fill="hold" grpId="175" nodeType="afterEffect">
                                  <p:stCondLst>
                                    <p:cond delay="0"/>
                                  </p:stCondLst>
                                  <p:iterate>
                                    <p:tmAbs val="0"/>
                                  </p:iterate>
                                  <p:childTnLst>
                                    <p:set>
                                      <p:cBhvr>
                                        <p:cTn id="877" fill="hold"/>
                                        <p:tgtEl>
                                          <p:spTgt spid="286"/>
                                        </p:tgtEl>
                                        <p:attrNameLst>
                                          <p:attrName>style.visibility</p:attrName>
                                        </p:attrNameLst>
                                      </p:cBhvr>
                                      <p:to>
                                        <p:strVal val="visible"/>
                                      </p:to>
                                    </p:set>
                                    <p:anim calcmode="lin" valueType="num">
                                      <p:cBhvr>
                                        <p:cTn id="878" dur="100" fill="hold"/>
                                        <p:tgtEl>
                                          <p:spTgt spid="286"/>
                                        </p:tgtEl>
                                        <p:attrNameLst>
                                          <p:attrName>ppt_w</p:attrName>
                                        </p:attrNameLst>
                                      </p:cBhvr>
                                      <p:tavLst>
                                        <p:tav tm="0">
                                          <p:val>
                                            <p:strVal val="4*#ppt_w"/>
                                          </p:val>
                                        </p:tav>
                                        <p:tav tm="100000">
                                          <p:val>
                                            <p:strVal val="#ppt_w"/>
                                          </p:val>
                                        </p:tav>
                                      </p:tavLst>
                                    </p:anim>
                                    <p:anim calcmode="lin" valueType="num">
                                      <p:cBhvr>
                                        <p:cTn id="879" dur="100" fill="hold"/>
                                        <p:tgtEl>
                                          <p:spTgt spid="286"/>
                                        </p:tgtEl>
                                        <p:attrNameLst>
                                          <p:attrName>ppt_h</p:attrName>
                                        </p:attrNameLst>
                                      </p:cBhvr>
                                      <p:tavLst>
                                        <p:tav tm="0">
                                          <p:val>
                                            <p:strVal val="4*#ppt_h"/>
                                          </p:val>
                                        </p:tav>
                                        <p:tav tm="100000">
                                          <p:val>
                                            <p:strVal val="#ppt_h"/>
                                          </p:val>
                                        </p:tav>
                                      </p:tavLst>
                                    </p:anim>
                                  </p:childTnLst>
                                </p:cTn>
                              </p:par>
                            </p:childTnLst>
                          </p:cTn>
                        </p:par>
                        <p:par>
                          <p:cTn id="880" fill="hold">
                            <p:stCondLst>
                              <p:cond delay="4000"/>
                            </p:stCondLst>
                            <p:childTnLst>
                              <p:par>
                                <p:cTn id="881" presetID="23" presetClass="entr" presetSubtype="32" fill="hold" grpId="176" nodeType="afterEffect">
                                  <p:stCondLst>
                                    <p:cond delay="0"/>
                                  </p:stCondLst>
                                  <p:iterate>
                                    <p:tmAbs val="0"/>
                                  </p:iterate>
                                  <p:childTnLst>
                                    <p:set>
                                      <p:cBhvr>
                                        <p:cTn id="882" fill="hold"/>
                                        <p:tgtEl>
                                          <p:spTgt spid="287"/>
                                        </p:tgtEl>
                                        <p:attrNameLst>
                                          <p:attrName>style.visibility</p:attrName>
                                        </p:attrNameLst>
                                      </p:cBhvr>
                                      <p:to>
                                        <p:strVal val="visible"/>
                                      </p:to>
                                    </p:set>
                                    <p:anim calcmode="lin" valueType="num">
                                      <p:cBhvr>
                                        <p:cTn id="883" dur="100" fill="hold"/>
                                        <p:tgtEl>
                                          <p:spTgt spid="287"/>
                                        </p:tgtEl>
                                        <p:attrNameLst>
                                          <p:attrName>ppt_w</p:attrName>
                                        </p:attrNameLst>
                                      </p:cBhvr>
                                      <p:tavLst>
                                        <p:tav tm="0">
                                          <p:val>
                                            <p:strVal val="4*#ppt_w"/>
                                          </p:val>
                                        </p:tav>
                                        <p:tav tm="100000">
                                          <p:val>
                                            <p:strVal val="#ppt_w"/>
                                          </p:val>
                                        </p:tav>
                                      </p:tavLst>
                                    </p:anim>
                                    <p:anim calcmode="lin" valueType="num">
                                      <p:cBhvr>
                                        <p:cTn id="884" dur="100" fill="hold"/>
                                        <p:tgtEl>
                                          <p:spTgt spid="287"/>
                                        </p:tgtEl>
                                        <p:attrNameLst>
                                          <p:attrName>ppt_h</p:attrName>
                                        </p:attrNameLst>
                                      </p:cBhvr>
                                      <p:tavLst>
                                        <p:tav tm="0">
                                          <p:val>
                                            <p:strVal val="4*#ppt_h"/>
                                          </p:val>
                                        </p:tav>
                                        <p:tav tm="100000">
                                          <p:val>
                                            <p:strVal val="#ppt_h"/>
                                          </p:val>
                                        </p:tav>
                                      </p:tavLst>
                                    </p:anim>
                                  </p:childTnLst>
                                </p:cTn>
                              </p:par>
                            </p:childTnLst>
                          </p:cTn>
                        </p:par>
                        <p:par>
                          <p:cTn id="885" fill="hold">
                            <p:stCondLst>
                              <p:cond delay="4100"/>
                            </p:stCondLst>
                            <p:childTnLst>
                              <p:par>
                                <p:cTn id="886" presetID="23" presetClass="entr" presetSubtype="32" fill="hold" grpId="177" nodeType="afterEffect">
                                  <p:stCondLst>
                                    <p:cond delay="0"/>
                                  </p:stCondLst>
                                  <p:iterate>
                                    <p:tmAbs val="0"/>
                                  </p:iterate>
                                  <p:childTnLst>
                                    <p:set>
                                      <p:cBhvr>
                                        <p:cTn id="887" fill="hold"/>
                                        <p:tgtEl>
                                          <p:spTgt spid="288"/>
                                        </p:tgtEl>
                                        <p:attrNameLst>
                                          <p:attrName>style.visibility</p:attrName>
                                        </p:attrNameLst>
                                      </p:cBhvr>
                                      <p:to>
                                        <p:strVal val="visible"/>
                                      </p:to>
                                    </p:set>
                                    <p:anim calcmode="lin" valueType="num">
                                      <p:cBhvr>
                                        <p:cTn id="888" dur="100" fill="hold"/>
                                        <p:tgtEl>
                                          <p:spTgt spid="288"/>
                                        </p:tgtEl>
                                        <p:attrNameLst>
                                          <p:attrName>ppt_w</p:attrName>
                                        </p:attrNameLst>
                                      </p:cBhvr>
                                      <p:tavLst>
                                        <p:tav tm="0">
                                          <p:val>
                                            <p:strVal val="4*#ppt_w"/>
                                          </p:val>
                                        </p:tav>
                                        <p:tav tm="100000">
                                          <p:val>
                                            <p:strVal val="#ppt_w"/>
                                          </p:val>
                                        </p:tav>
                                      </p:tavLst>
                                    </p:anim>
                                    <p:anim calcmode="lin" valueType="num">
                                      <p:cBhvr>
                                        <p:cTn id="889" dur="100" fill="hold"/>
                                        <p:tgtEl>
                                          <p:spTgt spid="288"/>
                                        </p:tgtEl>
                                        <p:attrNameLst>
                                          <p:attrName>ppt_h</p:attrName>
                                        </p:attrNameLst>
                                      </p:cBhvr>
                                      <p:tavLst>
                                        <p:tav tm="0">
                                          <p:val>
                                            <p:strVal val="4*#ppt_h"/>
                                          </p:val>
                                        </p:tav>
                                        <p:tav tm="100000">
                                          <p:val>
                                            <p:strVal val="#ppt_h"/>
                                          </p:val>
                                        </p:tav>
                                      </p:tavLst>
                                    </p:anim>
                                  </p:childTnLst>
                                </p:cTn>
                              </p:par>
                            </p:childTnLst>
                          </p:cTn>
                        </p:par>
                        <p:par>
                          <p:cTn id="890" fill="hold">
                            <p:stCondLst>
                              <p:cond delay="4200"/>
                            </p:stCondLst>
                            <p:childTnLst>
                              <p:par>
                                <p:cTn id="891" presetID="23" presetClass="entr" presetSubtype="32" fill="hold" grpId="178" nodeType="afterEffect">
                                  <p:stCondLst>
                                    <p:cond delay="0"/>
                                  </p:stCondLst>
                                  <p:iterate>
                                    <p:tmAbs val="0"/>
                                  </p:iterate>
                                  <p:childTnLst>
                                    <p:set>
                                      <p:cBhvr>
                                        <p:cTn id="892" fill="hold"/>
                                        <p:tgtEl>
                                          <p:spTgt spid="289"/>
                                        </p:tgtEl>
                                        <p:attrNameLst>
                                          <p:attrName>style.visibility</p:attrName>
                                        </p:attrNameLst>
                                      </p:cBhvr>
                                      <p:to>
                                        <p:strVal val="visible"/>
                                      </p:to>
                                    </p:set>
                                    <p:anim calcmode="lin" valueType="num">
                                      <p:cBhvr>
                                        <p:cTn id="893" dur="100" fill="hold"/>
                                        <p:tgtEl>
                                          <p:spTgt spid="289"/>
                                        </p:tgtEl>
                                        <p:attrNameLst>
                                          <p:attrName>ppt_w</p:attrName>
                                        </p:attrNameLst>
                                      </p:cBhvr>
                                      <p:tavLst>
                                        <p:tav tm="0">
                                          <p:val>
                                            <p:strVal val="4*#ppt_w"/>
                                          </p:val>
                                        </p:tav>
                                        <p:tav tm="100000">
                                          <p:val>
                                            <p:strVal val="#ppt_w"/>
                                          </p:val>
                                        </p:tav>
                                      </p:tavLst>
                                    </p:anim>
                                    <p:anim calcmode="lin" valueType="num">
                                      <p:cBhvr>
                                        <p:cTn id="894" dur="100" fill="hold"/>
                                        <p:tgtEl>
                                          <p:spTgt spid="289"/>
                                        </p:tgtEl>
                                        <p:attrNameLst>
                                          <p:attrName>ppt_h</p:attrName>
                                        </p:attrNameLst>
                                      </p:cBhvr>
                                      <p:tavLst>
                                        <p:tav tm="0">
                                          <p:val>
                                            <p:strVal val="4*#ppt_h"/>
                                          </p:val>
                                        </p:tav>
                                        <p:tav tm="100000">
                                          <p:val>
                                            <p:strVal val="#ppt_h"/>
                                          </p:val>
                                        </p:tav>
                                      </p:tavLst>
                                    </p:anim>
                                  </p:childTnLst>
                                </p:cTn>
                              </p:par>
                            </p:childTnLst>
                          </p:cTn>
                        </p:par>
                        <p:par>
                          <p:cTn id="895" fill="hold">
                            <p:stCondLst>
                              <p:cond delay="4300"/>
                            </p:stCondLst>
                            <p:childTnLst>
                              <p:par>
                                <p:cTn id="896" presetID="23" presetClass="entr" presetSubtype="32" fill="hold" grpId="179" nodeType="afterEffect">
                                  <p:stCondLst>
                                    <p:cond delay="0"/>
                                  </p:stCondLst>
                                  <p:iterate>
                                    <p:tmAbs val="0"/>
                                  </p:iterate>
                                  <p:childTnLst>
                                    <p:set>
                                      <p:cBhvr>
                                        <p:cTn id="897" fill="hold"/>
                                        <p:tgtEl>
                                          <p:spTgt spid="290"/>
                                        </p:tgtEl>
                                        <p:attrNameLst>
                                          <p:attrName>style.visibility</p:attrName>
                                        </p:attrNameLst>
                                      </p:cBhvr>
                                      <p:to>
                                        <p:strVal val="visible"/>
                                      </p:to>
                                    </p:set>
                                    <p:anim calcmode="lin" valueType="num">
                                      <p:cBhvr>
                                        <p:cTn id="898" dur="100" fill="hold"/>
                                        <p:tgtEl>
                                          <p:spTgt spid="290"/>
                                        </p:tgtEl>
                                        <p:attrNameLst>
                                          <p:attrName>ppt_w</p:attrName>
                                        </p:attrNameLst>
                                      </p:cBhvr>
                                      <p:tavLst>
                                        <p:tav tm="0">
                                          <p:val>
                                            <p:strVal val="4*#ppt_w"/>
                                          </p:val>
                                        </p:tav>
                                        <p:tav tm="100000">
                                          <p:val>
                                            <p:strVal val="#ppt_w"/>
                                          </p:val>
                                        </p:tav>
                                      </p:tavLst>
                                    </p:anim>
                                    <p:anim calcmode="lin" valueType="num">
                                      <p:cBhvr>
                                        <p:cTn id="899" dur="100" fill="hold"/>
                                        <p:tgtEl>
                                          <p:spTgt spid="290"/>
                                        </p:tgtEl>
                                        <p:attrNameLst>
                                          <p:attrName>ppt_h</p:attrName>
                                        </p:attrNameLst>
                                      </p:cBhvr>
                                      <p:tavLst>
                                        <p:tav tm="0">
                                          <p:val>
                                            <p:strVal val="4*#ppt_h"/>
                                          </p:val>
                                        </p:tav>
                                        <p:tav tm="100000">
                                          <p:val>
                                            <p:strVal val="#ppt_h"/>
                                          </p:val>
                                        </p:tav>
                                      </p:tavLst>
                                    </p:anim>
                                  </p:childTnLst>
                                </p:cTn>
                              </p:par>
                            </p:childTnLst>
                          </p:cTn>
                        </p:par>
                        <p:par>
                          <p:cTn id="900" fill="hold">
                            <p:stCondLst>
                              <p:cond delay="4400"/>
                            </p:stCondLst>
                            <p:childTnLst>
                              <p:par>
                                <p:cTn id="901" presetID="23" presetClass="entr" presetSubtype="32" fill="hold" grpId="180" nodeType="afterEffect">
                                  <p:stCondLst>
                                    <p:cond delay="0"/>
                                  </p:stCondLst>
                                  <p:iterate>
                                    <p:tmAbs val="0"/>
                                  </p:iterate>
                                  <p:childTnLst>
                                    <p:set>
                                      <p:cBhvr>
                                        <p:cTn id="902" fill="hold"/>
                                        <p:tgtEl>
                                          <p:spTgt spid="291"/>
                                        </p:tgtEl>
                                        <p:attrNameLst>
                                          <p:attrName>style.visibility</p:attrName>
                                        </p:attrNameLst>
                                      </p:cBhvr>
                                      <p:to>
                                        <p:strVal val="visible"/>
                                      </p:to>
                                    </p:set>
                                    <p:anim calcmode="lin" valueType="num">
                                      <p:cBhvr>
                                        <p:cTn id="903" dur="100" fill="hold"/>
                                        <p:tgtEl>
                                          <p:spTgt spid="291"/>
                                        </p:tgtEl>
                                        <p:attrNameLst>
                                          <p:attrName>ppt_w</p:attrName>
                                        </p:attrNameLst>
                                      </p:cBhvr>
                                      <p:tavLst>
                                        <p:tav tm="0">
                                          <p:val>
                                            <p:strVal val="4*#ppt_w"/>
                                          </p:val>
                                        </p:tav>
                                        <p:tav tm="100000">
                                          <p:val>
                                            <p:strVal val="#ppt_w"/>
                                          </p:val>
                                        </p:tav>
                                      </p:tavLst>
                                    </p:anim>
                                    <p:anim calcmode="lin" valueType="num">
                                      <p:cBhvr>
                                        <p:cTn id="904" dur="100" fill="hold"/>
                                        <p:tgtEl>
                                          <p:spTgt spid="291"/>
                                        </p:tgtEl>
                                        <p:attrNameLst>
                                          <p:attrName>ppt_h</p:attrName>
                                        </p:attrNameLst>
                                      </p:cBhvr>
                                      <p:tavLst>
                                        <p:tav tm="0">
                                          <p:val>
                                            <p:strVal val="4*#ppt_h"/>
                                          </p:val>
                                        </p:tav>
                                        <p:tav tm="100000">
                                          <p:val>
                                            <p:strVal val="#ppt_h"/>
                                          </p:val>
                                        </p:tav>
                                      </p:tavLst>
                                    </p:anim>
                                  </p:childTnLst>
                                </p:cTn>
                              </p:par>
                            </p:childTnLst>
                          </p:cTn>
                        </p:par>
                        <p:par>
                          <p:cTn id="905" fill="hold">
                            <p:stCondLst>
                              <p:cond delay="4500"/>
                            </p:stCondLst>
                            <p:childTnLst>
                              <p:par>
                                <p:cTn id="906" presetID="23" presetClass="entr" presetSubtype="32" fill="hold" grpId="181" nodeType="afterEffect">
                                  <p:stCondLst>
                                    <p:cond delay="0"/>
                                  </p:stCondLst>
                                  <p:iterate>
                                    <p:tmAbs val="0"/>
                                  </p:iterate>
                                  <p:childTnLst>
                                    <p:set>
                                      <p:cBhvr>
                                        <p:cTn id="907" fill="hold"/>
                                        <p:tgtEl>
                                          <p:spTgt spid="292"/>
                                        </p:tgtEl>
                                        <p:attrNameLst>
                                          <p:attrName>style.visibility</p:attrName>
                                        </p:attrNameLst>
                                      </p:cBhvr>
                                      <p:to>
                                        <p:strVal val="visible"/>
                                      </p:to>
                                    </p:set>
                                    <p:anim calcmode="lin" valueType="num">
                                      <p:cBhvr>
                                        <p:cTn id="908" dur="100" fill="hold"/>
                                        <p:tgtEl>
                                          <p:spTgt spid="292"/>
                                        </p:tgtEl>
                                        <p:attrNameLst>
                                          <p:attrName>ppt_w</p:attrName>
                                        </p:attrNameLst>
                                      </p:cBhvr>
                                      <p:tavLst>
                                        <p:tav tm="0">
                                          <p:val>
                                            <p:strVal val="4*#ppt_w"/>
                                          </p:val>
                                        </p:tav>
                                        <p:tav tm="100000">
                                          <p:val>
                                            <p:strVal val="#ppt_w"/>
                                          </p:val>
                                        </p:tav>
                                      </p:tavLst>
                                    </p:anim>
                                    <p:anim calcmode="lin" valueType="num">
                                      <p:cBhvr>
                                        <p:cTn id="909" dur="100" fill="hold"/>
                                        <p:tgtEl>
                                          <p:spTgt spid="292"/>
                                        </p:tgtEl>
                                        <p:attrNameLst>
                                          <p:attrName>ppt_h</p:attrName>
                                        </p:attrNameLst>
                                      </p:cBhvr>
                                      <p:tavLst>
                                        <p:tav tm="0">
                                          <p:val>
                                            <p:strVal val="4*#ppt_h"/>
                                          </p:val>
                                        </p:tav>
                                        <p:tav tm="100000">
                                          <p:val>
                                            <p:strVal val="#ppt_h"/>
                                          </p:val>
                                        </p:tav>
                                      </p:tavLst>
                                    </p:anim>
                                  </p:childTnLst>
                                </p:cTn>
                              </p:par>
                            </p:childTnLst>
                          </p:cTn>
                        </p:par>
                        <p:par>
                          <p:cTn id="910" fill="hold">
                            <p:stCondLst>
                              <p:cond delay="4600"/>
                            </p:stCondLst>
                            <p:childTnLst>
                              <p:par>
                                <p:cTn id="911" presetID="23" presetClass="entr" presetSubtype="32" fill="hold" grpId="182" nodeType="afterEffect">
                                  <p:stCondLst>
                                    <p:cond delay="0"/>
                                  </p:stCondLst>
                                  <p:iterate>
                                    <p:tmAbs val="0"/>
                                  </p:iterate>
                                  <p:childTnLst>
                                    <p:set>
                                      <p:cBhvr>
                                        <p:cTn id="912" fill="hold"/>
                                        <p:tgtEl>
                                          <p:spTgt spid="293"/>
                                        </p:tgtEl>
                                        <p:attrNameLst>
                                          <p:attrName>style.visibility</p:attrName>
                                        </p:attrNameLst>
                                      </p:cBhvr>
                                      <p:to>
                                        <p:strVal val="visible"/>
                                      </p:to>
                                    </p:set>
                                    <p:anim calcmode="lin" valueType="num">
                                      <p:cBhvr>
                                        <p:cTn id="913" dur="100" fill="hold"/>
                                        <p:tgtEl>
                                          <p:spTgt spid="293"/>
                                        </p:tgtEl>
                                        <p:attrNameLst>
                                          <p:attrName>ppt_w</p:attrName>
                                        </p:attrNameLst>
                                      </p:cBhvr>
                                      <p:tavLst>
                                        <p:tav tm="0">
                                          <p:val>
                                            <p:strVal val="4*#ppt_w"/>
                                          </p:val>
                                        </p:tav>
                                        <p:tav tm="100000">
                                          <p:val>
                                            <p:strVal val="#ppt_w"/>
                                          </p:val>
                                        </p:tav>
                                      </p:tavLst>
                                    </p:anim>
                                    <p:anim calcmode="lin" valueType="num">
                                      <p:cBhvr>
                                        <p:cTn id="914" dur="100" fill="hold"/>
                                        <p:tgtEl>
                                          <p:spTgt spid="293"/>
                                        </p:tgtEl>
                                        <p:attrNameLst>
                                          <p:attrName>ppt_h</p:attrName>
                                        </p:attrNameLst>
                                      </p:cBhvr>
                                      <p:tavLst>
                                        <p:tav tm="0">
                                          <p:val>
                                            <p:strVal val="4*#ppt_h"/>
                                          </p:val>
                                        </p:tav>
                                        <p:tav tm="100000">
                                          <p:val>
                                            <p:strVal val="#ppt_h"/>
                                          </p:val>
                                        </p:tav>
                                      </p:tavLst>
                                    </p:anim>
                                  </p:childTnLst>
                                </p:cTn>
                              </p:par>
                            </p:childTnLst>
                          </p:cTn>
                        </p:par>
                        <p:par>
                          <p:cTn id="915" fill="hold">
                            <p:stCondLst>
                              <p:cond delay="4700"/>
                            </p:stCondLst>
                            <p:childTnLst>
                              <p:par>
                                <p:cTn id="916" presetID="23" presetClass="entr" presetSubtype="32" fill="hold" grpId="183" nodeType="afterEffect">
                                  <p:stCondLst>
                                    <p:cond delay="0"/>
                                  </p:stCondLst>
                                  <p:iterate>
                                    <p:tmAbs val="0"/>
                                  </p:iterate>
                                  <p:childTnLst>
                                    <p:set>
                                      <p:cBhvr>
                                        <p:cTn id="917" fill="hold"/>
                                        <p:tgtEl>
                                          <p:spTgt spid="294"/>
                                        </p:tgtEl>
                                        <p:attrNameLst>
                                          <p:attrName>style.visibility</p:attrName>
                                        </p:attrNameLst>
                                      </p:cBhvr>
                                      <p:to>
                                        <p:strVal val="visible"/>
                                      </p:to>
                                    </p:set>
                                    <p:anim calcmode="lin" valueType="num">
                                      <p:cBhvr>
                                        <p:cTn id="918" dur="100" fill="hold"/>
                                        <p:tgtEl>
                                          <p:spTgt spid="294"/>
                                        </p:tgtEl>
                                        <p:attrNameLst>
                                          <p:attrName>ppt_w</p:attrName>
                                        </p:attrNameLst>
                                      </p:cBhvr>
                                      <p:tavLst>
                                        <p:tav tm="0">
                                          <p:val>
                                            <p:strVal val="4*#ppt_w"/>
                                          </p:val>
                                        </p:tav>
                                        <p:tav tm="100000">
                                          <p:val>
                                            <p:strVal val="#ppt_w"/>
                                          </p:val>
                                        </p:tav>
                                      </p:tavLst>
                                    </p:anim>
                                    <p:anim calcmode="lin" valueType="num">
                                      <p:cBhvr>
                                        <p:cTn id="919" dur="100" fill="hold"/>
                                        <p:tgtEl>
                                          <p:spTgt spid="294"/>
                                        </p:tgtEl>
                                        <p:attrNameLst>
                                          <p:attrName>ppt_h</p:attrName>
                                        </p:attrNameLst>
                                      </p:cBhvr>
                                      <p:tavLst>
                                        <p:tav tm="0">
                                          <p:val>
                                            <p:strVal val="4*#ppt_h"/>
                                          </p:val>
                                        </p:tav>
                                        <p:tav tm="100000">
                                          <p:val>
                                            <p:strVal val="#ppt_h"/>
                                          </p:val>
                                        </p:tav>
                                      </p:tavLst>
                                    </p:anim>
                                  </p:childTnLst>
                                </p:cTn>
                              </p:par>
                            </p:childTnLst>
                          </p:cTn>
                        </p:par>
                        <p:par>
                          <p:cTn id="920" fill="hold">
                            <p:stCondLst>
                              <p:cond delay="4800"/>
                            </p:stCondLst>
                            <p:childTnLst>
                              <p:par>
                                <p:cTn id="921" presetID="23" presetClass="entr" presetSubtype="32" fill="hold" grpId="184" nodeType="afterEffect">
                                  <p:stCondLst>
                                    <p:cond delay="0"/>
                                  </p:stCondLst>
                                  <p:iterate>
                                    <p:tmAbs val="0"/>
                                  </p:iterate>
                                  <p:childTnLst>
                                    <p:set>
                                      <p:cBhvr>
                                        <p:cTn id="922" fill="hold"/>
                                        <p:tgtEl>
                                          <p:spTgt spid="295"/>
                                        </p:tgtEl>
                                        <p:attrNameLst>
                                          <p:attrName>style.visibility</p:attrName>
                                        </p:attrNameLst>
                                      </p:cBhvr>
                                      <p:to>
                                        <p:strVal val="visible"/>
                                      </p:to>
                                    </p:set>
                                    <p:anim calcmode="lin" valueType="num">
                                      <p:cBhvr>
                                        <p:cTn id="923" dur="100" fill="hold"/>
                                        <p:tgtEl>
                                          <p:spTgt spid="295"/>
                                        </p:tgtEl>
                                        <p:attrNameLst>
                                          <p:attrName>ppt_w</p:attrName>
                                        </p:attrNameLst>
                                      </p:cBhvr>
                                      <p:tavLst>
                                        <p:tav tm="0">
                                          <p:val>
                                            <p:strVal val="4*#ppt_w"/>
                                          </p:val>
                                        </p:tav>
                                        <p:tav tm="100000">
                                          <p:val>
                                            <p:strVal val="#ppt_w"/>
                                          </p:val>
                                        </p:tav>
                                      </p:tavLst>
                                    </p:anim>
                                    <p:anim calcmode="lin" valueType="num">
                                      <p:cBhvr>
                                        <p:cTn id="924" dur="100" fill="hold"/>
                                        <p:tgtEl>
                                          <p:spTgt spid="295"/>
                                        </p:tgtEl>
                                        <p:attrNameLst>
                                          <p:attrName>ppt_h</p:attrName>
                                        </p:attrNameLst>
                                      </p:cBhvr>
                                      <p:tavLst>
                                        <p:tav tm="0">
                                          <p:val>
                                            <p:strVal val="4*#ppt_h"/>
                                          </p:val>
                                        </p:tav>
                                        <p:tav tm="100000">
                                          <p:val>
                                            <p:strVal val="#ppt_h"/>
                                          </p:val>
                                        </p:tav>
                                      </p:tavLst>
                                    </p:anim>
                                  </p:childTnLst>
                                </p:cTn>
                              </p:par>
                            </p:childTnLst>
                          </p:cTn>
                        </p:par>
                        <p:par>
                          <p:cTn id="925" fill="hold">
                            <p:stCondLst>
                              <p:cond delay="4900"/>
                            </p:stCondLst>
                            <p:childTnLst>
                              <p:par>
                                <p:cTn id="926" presetID="23" presetClass="entr" presetSubtype="32" fill="hold" grpId="185" nodeType="afterEffect">
                                  <p:stCondLst>
                                    <p:cond delay="0"/>
                                  </p:stCondLst>
                                  <p:iterate>
                                    <p:tmAbs val="0"/>
                                  </p:iterate>
                                  <p:childTnLst>
                                    <p:set>
                                      <p:cBhvr>
                                        <p:cTn id="927" fill="hold"/>
                                        <p:tgtEl>
                                          <p:spTgt spid="296"/>
                                        </p:tgtEl>
                                        <p:attrNameLst>
                                          <p:attrName>style.visibility</p:attrName>
                                        </p:attrNameLst>
                                      </p:cBhvr>
                                      <p:to>
                                        <p:strVal val="visible"/>
                                      </p:to>
                                    </p:set>
                                    <p:anim calcmode="lin" valueType="num">
                                      <p:cBhvr>
                                        <p:cTn id="928" dur="100" fill="hold"/>
                                        <p:tgtEl>
                                          <p:spTgt spid="296"/>
                                        </p:tgtEl>
                                        <p:attrNameLst>
                                          <p:attrName>ppt_w</p:attrName>
                                        </p:attrNameLst>
                                      </p:cBhvr>
                                      <p:tavLst>
                                        <p:tav tm="0">
                                          <p:val>
                                            <p:strVal val="4*#ppt_w"/>
                                          </p:val>
                                        </p:tav>
                                        <p:tav tm="100000">
                                          <p:val>
                                            <p:strVal val="#ppt_w"/>
                                          </p:val>
                                        </p:tav>
                                      </p:tavLst>
                                    </p:anim>
                                    <p:anim calcmode="lin" valueType="num">
                                      <p:cBhvr>
                                        <p:cTn id="929" dur="100" fill="hold"/>
                                        <p:tgtEl>
                                          <p:spTgt spid="296"/>
                                        </p:tgtEl>
                                        <p:attrNameLst>
                                          <p:attrName>ppt_h</p:attrName>
                                        </p:attrNameLst>
                                      </p:cBhvr>
                                      <p:tavLst>
                                        <p:tav tm="0">
                                          <p:val>
                                            <p:strVal val="4*#ppt_h"/>
                                          </p:val>
                                        </p:tav>
                                        <p:tav tm="100000">
                                          <p:val>
                                            <p:strVal val="#ppt_h"/>
                                          </p:val>
                                        </p:tav>
                                      </p:tavLst>
                                    </p:anim>
                                  </p:childTnLst>
                                </p:cTn>
                              </p:par>
                            </p:childTnLst>
                          </p:cTn>
                        </p:par>
                        <p:par>
                          <p:cTn id="930" fill="hold">
                            <p:stCondLst>
                              <p:cond delay="5000"/>
                            </p:stCondLst>
                            <p:childTnLst>
                              <p:par>
                                <p:cTn id="931" presetID="23" presetClass="entr" presetSubtype="32" fill="hold" grpId="186" nodeType="afterEffect">
                                  <p:stCondLst>
                                    <p:cond delay="0"/>
                                  </p:stCondLst>
                                  <p:iterate>
                                    <p:tmAbs val="0"/>
                                  </p:iterate>
                                  <p:childTnLst>
                                    <p:set>
                                      <p:cBhvr>
                                        <p:cTn id="932" fill="hold"/>
                                        <p:tgtEl>
                                          <p:spTgt spid="297"/>
                                        </p:tgtEl>
                                        <p:attrNameLst>
                                          <p:attrName>style.visibility</p:attrName>
                                        </p:attrNameLst>
                                      </p:cBhvr>
                                      <p:to>
                                        <p:strVal val="visible"/>
                                      </p:to>
                                    </p:set>
                                    <p:anim calcmode="lin" valueType="num">
                                      <p:cBhvr>
                                        <p:cTn id="933" dur="100" fill="hold"/>
                                        <p:tgtEl>
                                          <p:spTgt spid="297"/>
                                        </p:tgtEl>
                                        <p:attrNameLst>
                                          <p:attrName>ppt_w</p:attrName>
                                        </p:attrNameLst>
                                      </p:cBhvr>
                                      <p:tavLst>
                                        <p:tav tm="0">
                                          <p:val>
                                            <p:strVal val="4*#ppt_w"/>
                                          </p:val>
                                        </p:tav>
                                        <p:tav tm="100000">
                                          <p:val>
                                            <p:strVal val="#ppt_w"/>
                                          </p:val>
                                        </p:tav>
                                      </p:tavLst>
                                    </p:anim>
                                    <p:anim calcmode="lin" valueType="num">
                                      <p:cBhvr>
                                        <p:cTn id="934" dur="100" fill="hold"/>
                                        <p:tgtEl>
                                          <p:spTgt spid="297"/>
                                        </p:tgtEl>
                                        <p:attrNameLst>
                                          <p:attrName>ppt_h</p:attrName>
                                        </p:attrNameLst>
                                      </p:cBhvr>
                                      <p:tavLst>
                                        <p:tav tm="0">
                                          <p:val>
                                            <p:strVal val="4*#ppt_h"/>
                                          </p:val>
                                        </p:tav>
                                        <p:tav tm="100000">
                                          <p:val>
                                            <p:strVal val="#ppt_h"/>
                                          </p:val>
                                        </p:tav>
                                      </p:tavLst>
                                    </p:anim>
                                  </p:childTnLst>
                                </p:cTn>
                              </p:par>
                            </p:childTnLst>
                          </p:cTn>
                        </p:par>
                        <p:par>
                          <p:cTn id="935" fill="hold">
                            <p:stCondLst>
                              <p:cond delay="5100"/>
                            </p:stCondLst>
                            <p:childTnLst>
                              <p:par>
                                <p:cTn id="936" presetID="23" presetClass="entr" presetSubtype="32" fill="hold" grpId="187" nodeType="afterEffect">
                                  <p:stCondLst>
                                    <p:cond delay="0"/>
                                  </p:stCondLst>
                                  <p:iterate>
                                    <p:tmAbs val="0"/>
                                  </p:iterate>
                                  <p:childTnLst>
                                    <p:set>
                                      <p:cBhvr>
                                        <p:cTn id="937" fill="hold"/>
                                        <p:tgtEl>
                                          <p:spTgt spid="298"/>
                                        </p:tgtEl>
                                        <p:attrNameLst>
                                          <p:attrName>style.visibility</p:attrName>
                                        </p:attrNameLst>
                                      </p:cBhvr>
                                      <p:to>
                                        <p:strVal val="visible"/>
                                      </p:to>
                                    </p:set>
                                    <p:anim calcmode="lin" valueType="num">
                                      <p:cBhvr>
                                        <p:cTn id="938" dur="100" fill="hold"/>
                                        <p:tgtEl>
                                          <p:spTgt spid="298"/>
                                        </p:tgtEl>
                                        <p:attrNameLst>
                                          <p:attrName>ppt_w</p:attrName>
                                        </p:attrNameLst>
                                      </p:cBhvr>
                                      <p:tavLst>
                                        <p:tav tm="0">
                                          <p:val>
                                            <p:strVal val="4*#ppt_w"/>
                                          </p:val>
                                        </p:tav>
                                        <p:tav tm="100000">
                                          <p:val>
                                            <p:strVal val="#ppt_w"/>
                                          </p:val>
                                        </p:tav>
                                      </p:tavLst>
                                    </p:anim>
                                    <p:anim calcmode="lin" valueType="num">
                                      <p:cBhvr>
                                        <p:cTn id="939" dur="100" fill="hold"/>
                                        <p:tgtEl>
                                          <p:spTgt spid="298"/>
                                        </p:tgtEl>
                                        <p:attrNameLst>
                                          <p:attrName>ppt_h</p:attrName>
                                        </p:attrNameLst>
                                      </p:cBhvr>
                                      <p:tavLst>
                                        <p:tav tm="0">
                                          <p:val>
                                            <p:strVal val="4*#ppt_h"/>
                                          </p:val>
                                        </p:tav>
                                        <p:tav tm="100000">
                                          <p:val>
                                            <p:strVal val="#ppt_h"/>
                                          </p:val>
                                        </p:tav>
                                      </p:tavLst>
                                    </p:anim>
                                  </p:childTnLst>
                                </p:cTn>
                              </p:par>
                            </p:childTnLst>
                          </p:cTn>
                        </p:par>
                        <p:par>
                          <p:cTn id="940" fill="hold">
                            <p:stCondLst>
                              <p:cond delay="5200"/>
                            </p:stCondLst>
                            <p:childTnLst>
                              <p:par>
                                <p:cTn id="941" presetID="23" presetClass="entr" presetSubtype="32" fill="hold" grpId="188" nodeType="afterEffect">
                                  <p:stCondLst>
                                    <p:cond delay="0"/>
                                  </p:stCondLst>
                                  <p:iterate>
                                    <p:tmAbs val="0"/>
                                  </p:iterate>
                                  <p:childTnLst>
                                    <p:set>
                                      <p:cBhvr>
                                        <p:cTn id="942" fill="hold"/>
                                        <p:tgtEl>
                                          <p:spTgt spid="299"/>
                                        </p:tgtEl>
                                        <p:attrNameLst>
                                          <p:attrName>style.visibility</p:attrName>
                                        </p:attrNameLst>
                                      </p:cBhvr>
                                      <p:to>
                                        <p:strVal val="visible"/>
                                      </p:to>
                                    </p:set>
                                    <p:anim calcmode="lin" valueType="num">
                                      <p:cBhvr>
                                        <p:cTn id="943" dur="100" fill="hold"/>
                                        <p:tgtEl>
                                          <p:spTgt spid="299"/>
                                        </p:tgtEl>
                                        <p:attrNameLst>
                                          <p:attrName>ppt_w</p:attrName>
                                        </p:attrNameLst>
                                      </p:cBhvr>
                                      <p:tavLst>
                                        <p:tav tm="0">
                                          <p:val>
                                            <p:strVal val="4*#ppt_w"/>
                                          </p:val>
                                        </p:tav>
                                        <p:tav tm="100000">
                                          <p:val>
                                            <p:strVal val="#ppt_w"/>
                                          </p:val>
                                        </p:tav>
                                      </p:tavLst>
                                    </p:anim>
                                    <p:anim calcmode="lin" valueType="num">
                                      <p:cBhvr>
                                        <p:cTn id="944" dur="100" fill="hold"/>
                                        <p:tgtEl>
                                          <p:spTgt spid="299"/>
                                        </p:tgtEl>
                                        <p:attrNameLst>
                                          <p:attrName>ppt_h</p:attrName>
                                        </p:attrNameLst>
                                      </p:cBhvr>
                                      <p:tavLst>
                                        <p:tav tm="0">
                                          <p:val>
                                            <p:strVal val="4*#ppt_h"/>
                                          </p:val>
                                        </p:tav>
                                        <p:tav tm="100000">
                                          <p:val>
                                            <p:strVal val="#ppt_h"/>
                                          </p:val>
                                        </p:tav>
                                      </p:tavLst>
                                    </p:anim>
                                  </p:childTnLst>
                                </p:cTn>
                              </p:par>
                            </p:childTnLst>
                          </p:cTn>
                        </p:par>
                        <p:par>
                          <p:cTn id="945" fill="hold">
                            <p:stCondLst>
                              <p:cond delay="5300"/>
                            </p:stCondLst>
                            <p:childTnLst>
                              <p:par>
                                <p:cTn id="946" presetID="23" presetClass="entr" presetSubtype="32" fill="hold" grpId="189" nodeType="afterEffect">
                                  <p:stCondLst>
                                    <p:cond delay="0"/>
                                  </p:stCondLst>
                                  <p:iterate>
                                    <p:tmAbs val="0"/>
                                  </p:iterate>
                                  <p:childTnLst>
                                    <p:set>
                                      <p:cBhvr>
                                        <p:cTn id="947" fill="hold"/>
                                        <p:tgtEl>
                                          <p:spTgt spid="300"/>
                                        </p:tgtEl>
                                        <p:attrNameLst>
                                          <p:attrName>style.visibility</p:attrName>
                                        </p:attrNameLst>
                                      </p:cBhvr>
                                      <p:to>
                                        <p:strVal val="visible"/>
                                      </p:to>
                                    </p:set>
                                    <p:anim calcmode="lin" valueType="num">
                                      <p:cBhvr>
                                        <p:cTn id="948" dur="100" fill="hold"/>
                                        <p:tgtEl>
                                          <p:spTgt spid="300"/>
                                        </p:tgtEl>
                                        <p:attrNameLst>
                                          <p:attrName>ppt_w</p:attrName>
                                        </p:attrNameLst>
                                      </p:cBhvr>
                                      <p:tavLst>
                                        <p:tav tm="0">
                                          <p:val>
                                            <p:strVal val="4*#ppt_w"/>
                                          </p:val>
                                        </p:tav>
                                        <p:tav tm="100000">
                                          <p:val>
                                            <p:strVal val="#ppt_w"/>
                                          </p:val>
                                        </p:tav>
                                      </p:tavLst>
                                    </p:anim>
                                    <p:anim calcmode="lin" valueType="num">
                                      <p:cBhvr>
                                        <p:cTn id="949" dur="100" fill="hold"/>
                                        <p:tgtEl>
                                          <p:spTgt spid="300"/>
                                        </p:tgtEl>
                                        <p:attrNameLst>
                                          <p:attrName>ppt_h</p:attrName>
                                        </p:attrNameLst>
                                      </p:cBhvr>
                                      <p:tavLst>
                                        <p:tav tm="0">
                                          <p:val>
                                            <p:strVal val="4*#ppt_h"/>
                                          </p:val>
                                        </p:tav>
                                        <p:tav tm="100000">
                                          <p:val>
                                            <p:strVal val="#ppt_h"/>
                                          </p:val>
                                        </p:tav>
                                      </p:tavLst>
                                    </p:anim>
                                  </p:childTnLst>
                                </p:cTn>
                              </p:par>
                            </p:childTnLst>
                          </p:cTn>
                        </p:par>
                        <p:par>
                          <p:cTn id="950" fill="hold">
                            <p:stCondLst>
                              <p:cond delay="5400"/>
                            </p:stCondLst>
                            <p:childTnLst>
                              <p:par>
                                <p:cTn id="951" presetID="23" presetClass="entr" presetSubtype="32" fill="hold" grpId="190" nodeType="afterEffect">
                                  <p:stCondLst>
                                    <p:cond delay="0"/>
                                  </p:stCondLst>
                                  <p:iterate>
                                    <p:tmAbs val="0"/>
                                  </p:iterate>
                                  <p:childTnLst>
                                    <p:set>
                                      <p:cBhvr>
                                        <p:cTn id="952" fill="hold"/>
                                        <p:tgtEl>
                                          <p:spTgt spid="301"/>
                                        </p:tgtEl>
                                        <p:attrNameLst>
                                          <p:attrName>style.visibility</p:attrName>
                                        </p:attrNameLst>
                                      </p:cBhvr>
                                      <p:to>
                                        <p:strVal val="visible"/>
                                      </p:to>
                                    </p:set>
                                    <p:anim calcmode="lin" valueType="num">
                                      <p:cBhvr>
                                        <p:cTn id="953" dur="100" fill="hold"/>
                                        <p:tgtEl>
                                          <p:spTgt spid="301"/>
                                        </p:tgtEl>
                                        <p:attrNameLst>
                                          <p:attrName>ppt_w</p:attrName>
                                        </p:attrNameLst>
                                      </p:cBhvr>
                                      <p:tavLst>
                                        <p:tav tm="0">
                                          <p:val>
                                            <p:strVal val="4*#ppt_w"/>
                                          </p:val>
                                        </p:tav>
                                        <p:tav tm="100000">
                                          <p:val>
                                            <p:strVal val="#ppt_w"/>
                                          </p:val>
                                        </p:tav>
                                      </p:tavLst>
                                    </p:anim>
                                    <p:anim calcmode="lin" valueType="num">
                                      <p:cBhvr>
                                        <p:cTn id="954" dur="100" fill="hold"/>
                                        <p:tgtEl>
                                          <p:spTgt spid="301"/>
                                        </p:tgtEl>
                                        <p:attrNameLst>
                                          <p:attrName>ppt_h</p:attrName>
                                        </p:attrNameLst>
                                      </p:cBhvr>
                                      <p:tavLst>
                                        <p:tav tm="0">
                                          <p:val>
                                            <p:strVal val="4*#ppt_h"/>
                                          </p:val>
                                        </p:tav>
                                        <p:tav tm="100000">
                                          <p:val>
                                            <p:strVal val="#ppt_h"/>
                                          </p:val>
                                        </p:tav>
                                      </p:tavLst>
                                    </p:anim>
                                  </p:childTnLst>
                                </p:cTn>
                              </p:par>
                            </p:childTnLst>
                          </p:cTn>
                        </p:par>
                        <p:par>
                          <p:cTn id="955" fill="hold">
                            <p:stCondLst>
                              <p:cond delay="5500"/>
                            </p:stCondLst>
                            <p:childTnLst>
                              <p:par>
                                <p:cTn id="956" presetID="23" presetClass="entr" presetSubtype="32" fill="hold" grpId="191" nodeType="afterEffect">
                                  <p:stCondLst>
                                    <p:cond delay="0"/>
                                  </p:stCondLst>
                                  <p:iterate>
                                    <p:tmAbs val="0"/>
                                  </p:iterate>
                                  <p:childTnLst>
                                    <p:set>
                                      <p:cBhvr>
                                        <p:cTn id="957" fill="hold"/>
                                        <p:tgtEl>
                                          <p:spTgt spid="302"/>
                                        </p:tgtEl>
                                        <p:attrNameLst>
                                          <p:attrName>style.visibility</p:attrName>
                                        </p:attrNameLst>
                                      </p:cBhvr>
                                      <p:to>
                                        <p:strVal val="visible"/>
                                      </p:to>
                                    </p:set>
                                    <p:anim calcmode="lin" valueType="num">
                                      <p:cBhvr>
                                        <p:cTn id="958" dur="100" fill="hold"/>
                                        <p:tgtEl>
                                          <p:spTgt spid="302"/>
                                        </p:tgtEl>
                                        <p:attrNameLst>
                                          <p:attrName>ppt_w</p:attrName>
                                        </p:attrNameLst>
                                      </p:cBhvr>
                                      <p:tavLst>
                                        <p:tav tm="0">
                                          <p:val>
                                            <p:strVal val="4*#ppt_w"/>
                                          </p:val>
                                        </p:tav>
                                        <p:tav tm="100000">
                                          <p:val>
                                            <p:strVal val="#ppt_w"/>
                                          </p:val>
                                        </p:tav>
                                      </p:tavLst>
                                    </p:anim>
                                    <p:anim calcmode="lin" valueType="num">
                                      <p:cBhvr>
                                        <p:cTn id="959" dur="100" fill="hold"/>
                                        <p:tgtEl>
                                          <p:spTgt spid="302"/>
                                        </p:tgtEl>
                                        <p:attrNameLst>
                                          <p:attrName>ppt_h</p:attrName>
                                        </p:attrNameLst>
                                      </p:cBhvr>
                                      <p:tavLst>
                                        <p:tav tm="0">
                                          <p:val>
                                            <p:strVal val="4*#ppt_h"/>
                                          </p:val>
                                        </p:tav>
                                        <p:tav tm="100000">
                                          <p:val>
                                            <p:strVal val="#ppt_h"/>
                                          </p:val>
                                        </p:tav>
                                      </p:tavLst>
                                    </p:anim>
                                  </p:childTnLst>
                                </p:cTn>
                              </p:par>
                            </p:childTnLst>
                          </p:cTn>
                        </p:par>
                        <p:par>
                          <p:cTn id="960" fill="hold">
                            <p:stCondLst>
                              <p:cond delay="5600"/>
                            </p:stCondLst>
                            <p:childTnLst>
                              <p:par>
                                <p:cTn id="961" presetID="23" presetClass="entr" presetSubtype="32" fill="hold" grpId="192" nodeType="afterEffect">
                                  <p:stCondLst>
                                    <p:cond delay="0"/>
                                  </p:stCondLst>
                                  <p:iterate>
                                    <p:tmAbs val="0"/>
                                  </p:iterate>
                                  <p:childTnLst>
                                    <p:set>
                                      <p:cBhvr>
                                        <p:cTn id="962" fill="hold"/>
                                        <p:tgtEl>
                                          <p:spTgt spid="303"/>
                                        </p:tgtEl>
                                        <p:attrNameLst>
                                          <p:attrName>style.visibility</p:attrName>
                                        </p:attrNameLst>
                                      </p:cBhvr>
                                      <p:to>
                                        <p:strVal val="visible"/>
                                      </p:to>
                                    </p:set>
                                    <p:anim calcmode="lin" valueType="num">
                                      <p:cBhvr>
                                        <p:cTn id="963" dur="100" fill="hold"/>
                                        <p:tgtEl>
                                          <p:spTgt spid="303"/>
                                        </p:tgtEl>
                                        <p:attrNameLst>
                                          <p:attrName>ppt_w</p:attrName>
                                        </p:attrNameLst>
                                      </p:cBhvr>
                                      <p:tavLst>
                                        <p:tav tm="0">
                                          <p:val>
                                            <p:strVal val="4*#ppt_w"/>
                                          </p:val>
                                        </p:tav>
                                        <p:tav tm="100000">
                                          <p:val>
                                            <p:strVal val="#ppt_w"/>
                                          </p:val>
                                        </p:tav>
                                      </p:tavLst>
                                    </p:anim>
                                    <p:anim calcmode="lin" valueType="num">
                                      <p:cBhvr>
                                        <p:cTn id="964" dur="100" fill="hold"/>
                                        <p:tgtEl>
                                          <p:spTgt spid="303"/>
                                        </p:tgtEl>
                                        <p:attrNameLst>
                                          <p:attrName>ppt_h</p:attrName>
                                        </p:attrNameLst>
                                      </p:cBhvr>
                                      <p:tavLst>
                                        <p:tav tm="0">
                                          <p:val>
                                            <p:strVal val="4*#ppt_h"/>
                                          </p:val>
                                        </p:tav>
                                        <p:tav tm="100000">
                                          <p:val>
                                            <p:strVal val="#ppt_h"/>
                                          </p:val>
                                        </p:tav>
                                      </p:tavLst>
                                    </p:anim>
                                  </p:childTnLst>
                                </p:cTn>
                              </p:par>
                            </p:childTnLst>
                          </p:cTn>
                        </p:par>
                        <p:par>
                          <p:cTn id="965" fill="hold">
                            <p:stCondLst>
                              <p:cond delay="5700"/>
                            </p:stCondLst>
                            <p:childTnLst>
                              <p:par>
                                <p:cTn id="966" presetID="23" presetClass="entr" presetSubtype="32" fill="hold" grpId="193" nodeType="afterEffect">
                                  <p:stCondLst>
                                    <p:cond delay="0"/>
                                  </p:stCondLst>
                                  <p:iterate>
                                    <p:tmAbs val="0"/>
                                  </p:iterate>
                                  <p:childTnLst>
                                    <p:set>
                                      <p:cBhvr>
                                        <p:cTn id="967" fill="hold"/>
                                        <p:tgtEl>
                                          <p:spTgt spid="304"/>
                                        </p:tgtEl>
                                        <p:attrNameLst>
                                          <p:attrName>style.visibility</p:attrName>
                                        </p:attrNameLst>
                                      </p:cBhvr>
                                      <p:to>
                                        <p:strVal val="visible"/>
                                      </p:to>
                                    </p:set>
                                    <p:anim calcmode="lin" valueType="num">
                                      <p:cBhvr>
                                        <p:cTn id="968" dur="100" fill="hold"/>
                                        <p:tgtEl>
                                          <p:spTgt spid="304"/>
                                        </p:tgtEl>
                                        <p:attrNameLst>
                                          <p:attrName>ppt_w</p:attrName>
                                        </p:attrNameLst>
                                      </p:cBhvr>
                                      <p:tavLst>
                                        <p:tav tm="0">
                                          <p:val>
                                            <p:strVal val="4*#ppt_w"/>
                                          </p:val>
                                        </p:tav>
                                        <p:tav tm="100000">
                                          <p:val>
                                            <p:strVal val="#ppt_w"/>
                                          </p:val>
                                        </p:tav>
                                      </p:tavLst>
                                    </p:anim>
                                    <p:anim calcmode="lin" valueType="num">
                                      <p:cBhvr>
                                        <p:cTn id="969" dur="100" fill="hold"/>
                                        <p:tgtEl>
                                          <p:spTgt spid="304"/>
                                        </p:tgtEl>
                                        <p:attrNameLst>
                                          <p:attrName>ppt_h</p:attrName>
                                        </p:attrNameLst>
                                      </p:cBhvr>
                                      <p:tavLst>
                                        <p:tav tm="0">
                                          <p:val>
                                            <p:strVal val="4*#ppt_h"/>
                                          </p:val>
                                        </p:tav>
                                        <p:tav tm="100000">
                                          <p:val>
                                            <p:strVal val="#ppt_h"/>
                                          </p:val>
                                        </p:tav>
                                      </p:tavLst>
                                    </p:anim>
                                  </p:childTnLst>
                                </p:cTn>
                              </p:par>
                            </p:childTnLst>
                          </p:cTn>
                        </p:par>
                        <p:par>
                          <p:cTn id="970" fill="hold">
                            <p:stCondLst>
                              <p:cond delay="5800"/>
                            </p:stCondLst>
                            <p:childTnLst>
                              <p:par>
                                <p:cTn id="971" presetID="23" presetClass="entr" presetSubtype="32" fill="hold" grpId="194" nodeType="afterEffect">
                                  <p:stCondLst>
                                    <p:cond delay="0"/>
                                  </p:stCondLst>
                                  <p:iterate>
                                    <p:tmAbs val="0"/>
                                  </p:iterate>
                                  <p:childTnLst>
                                    <p:set>
                                      <p:cBhvr>
                                        <p:cTn id="972" fill="hold"/>
                                        <p:tgtEl>
                                          <p:spTgt spid="305"/>
                                        </p:tgtEl>
                                        <p:attrNameLst>
                                          <p:attrName>style.visibility</p:attrName>
                                        </p:attrNameLst>
                                      </p:cBhvr>
                                      <p:to>
                                        <p:strVal val="visible"/>
                                      </p:to>
                                    </p:set>
                                    <p:anim calcmode="lin" valueType="num">
                                      <p:cBhvr>
                                        <p:cTn id="973" dur="100" fill="hold"/>
                                        <p:tgtEl>
                                          <p:spTgt spid="305"/>
                                        </p:tgtEl>
                                        <p:attrNameLst>
                                          <p:attrName>ppt_w</p:attrName>
                                        </p:attrNameLst>
                                      </p:cBhvr>
                                      <p:tavLst>
                                        <p:tav tm="0">
                                          <p:val>
                                            <p:strVal val="4*#ppt_w"/>
                                          </p:val>
                                        </p:tav>
                                        <p:tav tm="100000">
                                          <p:val>
                                            <p:strVal val="#ppt_w"/>
                                          </p:val>
                                        </p:tav>
                                      </p:tavLst>
                                    </p:anim>
                                    <p:anim calcmode="lin" valueType="num">
                                      <p:cBhvr>
                                        <p:cTn id="974" dur="100" fill="hold"/>
                                        <p:tgtEl>
                                          <p:spTgt spid="305"/>
                                        </p:tgtEl>
                                        <p:attrNameLst>
                                          <p:attrName>ppt_h</p:attrName>
                                        </p:attrNameLst>
                                      </p:cBhvr>
                                      <p:tavLst>
                                        <p:tav tm="0">
                                          <p:val>
                                            <p:strVal val="4*#ppt_h"/>
                                          </p:val>
                                        </p:tav>
                                        <p:tav tm="100000">
                                          <p:val>
                                            <p:strVal val="#ppt_h"/>
                                          </p:val>
                                        </p:tav>
                                      </p:tavLst>
                                    </p:anim>
                                  </p:childTnLst>
                                </p:cTn>
                              </p:par>
                            </p:childTnLst>
                          </p:cTn>
                        </p:par>
                        <p:par>
                          <p:cTn id="975" fill="hold">
                            <p:stCondLst>
                              <p:cond delay="5900"/>
                            </p:stCondLst>
                            <p:childTnLst>
                              <p:par>
                                <p:cTn id="976" presetID="23" presetClass="entr" presetSubtype="32" fill="hold" grpId="195" nodeType="afterEffect">
                                  <p:stCondLst>
                                    <p:cond delay="0"/>
                                  </p:stCondLst>
                                  <p:iterate>
                                    <p:tmAbs val="0"/>
                                  </p:iterate>
                                  <p:childTnLst>
                                    <p:set>
                                      <p:cBhvr>
                                        <p:cTn id="977" fill="hold"/>
                                        <p:tgtEl>
                                          <p:spTgt spid="306"/>
                                        </p:tgtEl>
                                        <p:attrNameLst>
                                          <p:attrName>style.visibility</p:attrName>
                                        </p:attrNameLst>
                                      </p:cBhvr>
                                      <p:to>
                                        <p:strVal val="visible"/>
                                      </p:to>
                                    </p:set>
                                    <p:anim calcmode="lin" valueType="num">
                                      <p:cBhvr>
                                        <p:cTn id="978" dur="100" fill="hold"/>
                                        <p:tgtEl>
                                          <p:spTgt spid="306"/>
                                        </p:tgtEl>
                                        <p:attrNameLst>
                                          <p:attrName>ppt_w</p:attrName>
                                        </p:attrNameLst>
                                      </p:cBhvr>
                                      <p:tavLst>
                                        <p:tav tm="0">
                                          <p:val>
                                            <p:strVal val="4*#ppt_w"/>
                                          </p:val>
                                        </p:tav>
                                        <p:tav tm="100000">
                                          <p:val>
                                            <p:strVal val="#ppt_w"/>
                                          </p:val>
                                        </p:tav>
                                      </p:tavLst>
                                    </p:anim>
                                    <p:anim calcmode="lin" valueType="num">
                                      <p:cBhvr>
                                        <p:cTn id="979" dur="100" fill="hold"/>
                                        <p:tgtEl>
                                          <p:spTgt spid="306"/>
                                        </p:tgtEl>
                                        <p:attrNameLst>
                                          <p:attrName>ppt_h</p:attrName>
                                        </p:attrNameLst>
                                      </p:cBhvr>
                                      <p:tavLst>
                                        <p:tav tm="0">
                                          <p:val>
                                            <p:strVal val="4*#ppt_h"/>
                                          </p:val>
                                        </p:tav>
                                        <p:tav tm="100000">
                                          <p:val>
                                            <p:strVal val="#ppt_h"/>
                                          </p:val>
                                        </p:tav>
                                      </p:tavLst>
                                    </p:anim>
                                  </p:childTnLst>
                                </p:cTn>
                              </p:par>
                            </p:childTnLst>
                          </p:cTn>
                        </p:par>
                        <p:par>
                          <p:cTn id="980" fill="hold">
                            <p:stCondLst>
                              <p:cond delay="6000"/>
                            </p:stCondLst>
                            <p:childTnLst>
                              <p:par>
                                <p:cTn id="981" presetID="23" presetClass="entr" presetSubtype="32" fill="hold" grpId="196" nodeType="afterEffect">
                                  <p:stCondLst>
                                    <p:cond delay="0"/>
                                  </p:stCondLst>
                                  <p:iterate>
                                    <p:tmAbs val="0"/>
                                  </p:iterate>
                                  <p:childTnLst>
                                    <p:set>
                                      <p:cBhvr>
                                        <p:cTn id="982" fill="hold"/>
                                        <p:tgtEl>
                                          <p:spTgt spid="307"/>
                                        </p:tgtEl>
                                        <p:attrNameLst>
                                          <p:attrName>style.visibility</p:attrName>
                                        </p:attrNameLst>
                                      </p:cBhvr>
                                      <p:to>
                                        <p:strVal val="visible"/>
                                      </p:to>
                                    </p:set>
                                    <p:anim calcmode="lin" valueType="num">
                                      <p:cBhvr>
                                        <p:cTn id="983" dur="100" fill="hold"/>
                                        <p:tgtEl>
                                          <p:spTgt spid="307"/>
                                        </p:tgtEl>
                                        <p:attrNameLst>
                                          <p:attrName>ppt_w</p:attrName>
                                        </p:attrNameLst>
                                      </p:cBhvr>
                                      <p:tavLst>
                                        <p:tav tm="0">
                                          <p:val>
                                            <p:strVal val="4*#ppt_w"/>
                                          </p:val>
                                        </p:tav>
                                        <p:tav tm="100000">
                                          <p:val>
                                            <p:strVal val="#ppt_w"/>
                                          </p:val>
                                        </p:tav>
                                      </p:tavLst>
                                    </p:anim>
                                    <p:anim calcmode="lin" valueType="num">
                                      <p:cBhvr>
                                        <p:cTn id="984" dur="100" fill="hold"/>
                                        <p:tgtEl>
                                          <p:spTgt spid="307"/>
                                        </p:tgtEl>
                                        <p:attrNameLst>
                                          <p:attrName>ppt_h</p:attrName>
                                        </p:attrNameLst>
                                      </p:cBhvr>
                                      <p:tavLst>
                                        <p:tav tm="0">
                                          <p:val>
                                            <p:strVal val="4*#ppt_h"/>
                                          </p:val>
                                        </p:tav>
                                        <p:tav tm="100000">
                                          <p:val>
                                            <p:strVal val="#ppt_h"/>
                                          </p:val>
                                        </p:tav>
                                      </p:tavLst>
                                    </p:anim>
                                  </p:childTnLst>
                                </p:cTn>
                              </p:par>
                            </p:childTnLst>
                          </p:cTn>
                        </p:par>
                        <p:par>
                          <p:cTn id="985" fill="hold">
                            <p:stCondLst>
                              <p:cond delay="6100"/>
                            </p:stCondLst>
                            <p:childTnLst>
                              <p:par>
                                <p:cTn id="986" presetID="23" presetClass="entr" presetSubtype="32" fill="hold" grpId="197" nodeType="afterEffect">
                                  <p:stCondLst>
                                    <p:cond delay="0"/>
                                  </p:stCondLst>
                                  <p:iterate>
                                    <p:tmAbs val="0"/>
                                  </p:iterate>
                                  <p:childTnLst>
                                    <p:set>
                                      <p:cBhvr>
                                        <p:cTn id="987" fill="hold"/>
                                        <p:tgtEl>
                                          <p:spTgt spid="308"/>
                                        </p:tgtEl>
                                        <p:attrNameLst>
                                          <p:attrName>style.visibility</p:attrName>
                                        </p:attrNameLst>
                                      </p:cBhvr>
                                      <p:to>
                                        <p:strVal val="visible"/>
                                      </p:to>
                                    </p:set>
                                    <p:anim calcmode="lin" valueType="num">
                                      <p:cBhvr>
                                        <p:cTn id="988" dur="100" fill="hold"/>
                                        <p:tgtEl>
                                          <p:spTgt spid="308"/>
                                        </p:tgtEl>
                                        <p:attrNameLst>
                                          <p:attrName>ppt_w</p:attrName>
                                        </p:attrNameLst>
                                      </p:cBhvr>
                                      <p:tavLst>
                                        <p:tav tm="0">
                                          <p:val>
                                            <p:strVal val="4*#ppt_w"/>
                                          </p:val>
                                        </p:tav>
                                        <p:tav tm="100000">
                                          <p:val>
                                            <p:strVal val="#ppt_w"/>
                                          </p:val>
                                        </p:tav>
                                      </p:tavLst>
                                    </p:anim>
                                    <p:anim calcmode="lin" valueType="num">
                                      <p:cBhvr>
                                        <p:cTn id="989" dur="100" fill="hold"/>
                                        <p:tgtEl>
                                          <p:spTgt spid="308"/>
                                        </p:tgtEl>
                                        <p:attrNameLst>
                                          <p:attrName>ppt_h</p:attrName>
                                        </p:attrNameLst>
                                      </p:cBhvr>
                                      <p:tavLst>
                                        <p:tav tm="0">
                                          <p:val>
                                            <p:strVal val="4*#ppt_h"/>
                                          </p:val>
                                        </p:tav>
                                        <p:tav tm="100000">
                                          <p:val>
                                            <p:strVal val="#ppt_h"/>
                                          </p:val>
                                        </p:tav>
                                      </p:tavLst>
                                    </p:anim>
                                  </p:childTnLst>
                                </p:cTn>
                              </p:par>
                            </p:childTnLst>
                          </p:cTn>
                        </p:par>
                        <p:par>
                          <p:cTn id="990" fill="hold">
                            <p:stCondLst>
                              <p:cond delay="6200"/>
                            </p:stCondLst>
                            <p:childTnLst>
                              <p:par>
                                <p:cTn id="991" presetID="23" presetClass="entr" presetSubtype="32" fill="hold" grpId="198" nodeType="afterEffect">
                                  <p:stCondLst>
                                    <p:cond delay="0"/>
                                  </p:stCondLst>
                                  <p:iterate>
                                    <p:tmAbs val="0"/>
                                  </p:iterate>
                                  <p:childTnLst>
                                    <p:set>
                                      <p:cBhvr>
                                        <p:cTn id="992" fill="hold"/>
                                        <p:tgtEl>
                                          <p:spTgt spid="309"/>
                                        </p:tgtEl>
                                        <p:attrNameLst>
                                          <p:attrName>style.visibility</p:attrName>
                                        </p:attrNameLst>
                                      </p:cBhvr>
                                      <p:to>
                                        <p:strVal val="visible"/>
                                      </p:to>
                                    </p:set>
                                    <p:anim calcmode="lin" valueType="num">
                                      <p:cBhvr>
                                        <p:cTn id="993" dur="100" fill="hold"/>
                                        <p:tgtEl>
                                          <p:spTgt spid="309"/>
                                        </p:tgtEl>
                                        <p:attrNameLst>
                                          <p:attrName>ppt_w</p:attrName>
                                        </p:attrNameLst>
                                      </p:cBhvr>
                                      <p:tavLst>
                                        <p:tav tm="0">
                                          <p:val>
                                            <p:strVal val="4*#ppt_w"/>
                                          </p:val>
                                        </p:tav>
                                        <p:tav tm="100000">
                                          <p:val>
                                            <p:strVal val="#ppt_w"/>
                                          </p:val>
                                        </p:tav>
                                      </p:tavLst>
                                    </p:anim>
                                    <p:anim calcmode="lin" valueType="num">
                                      <p:cBhvr>
                                        <p:cTn id="994" dur="100" fill="hold"/>
                                        <p:tgtEl>
                                          <p:spTgt spid="309"/>
                                        </p:tgtEl>
                                        <p:attrNameLst>
                                          <p:attrName>ppt_h</p:attrName>
                                        </p:attrNameLst>
                                      </p:cBhvr>
                                      <p:tavLst>
                                        <p:tav tm="0">
                                          <p:val>
                                            <p:strVal val="4*#ppt_h"/>
                                          </p:val>
                                        </p:tav>
                                        <p:tav tm="100000">
                                          <p:val>
                                            <p:strVal val="#ppt_h"/>
                                          </p:val>
                                        </p:tav>
                                      </p:tavLst>
                                    </p:anim>
                                  </p:childTnLst>
                                </p:cTn>
                              </p:par>
                            </p:childTnLst>
                          </p:cTn>
                        </p:par>
                        <p:par>
                          <p:cTn id="995" fill="hold">
                            <p:stCondLst>
                              <p:cond delay="6300"/>
                            </p:stCondLst>
                            <p:childTnLst>
                              <p:par>
                                <p:cTn id="996" presetID="23" presetClass="entr" presetSubtype="32" fill="hold" grpId="199" nodeType="afterEffect">
                                  <p:stCondLst>
                                    <p:cond delay="0"/>
                                  </p:stCondLst>
                                  <p:iterate>
                                    <p:tmAbs val="0"/>
                                  </p:iterate>
                                  <p:childTnLst>
                                    <p:set>
                                      <p:cBhvr>
                                        <p:cTn id="997" fill="hold"/>
                                        <p:tgtEl>
                                          <p:spTgt spid="310"/>
                                        </p:tgtEl>
                                        <p:attrNameLst>
                                          <p:attrName>style.visibility</p:attrName>
                                        </p:attrNameLst>
                                      </p:cBhvr>
                                      <p:to>
                                        <p:strVal val="visible"/>
                                      </p:to>
                                    </p:set>
                                    <p:anim calcmode="lin" valueType="num">
                                      <p:cBhvr>
                                        <p:cTn id="998" dur="100" fill="hold"/>
                                        <p:tgtEl>
                                          <p:spTgt spid="310"/>
                                        </p:tgtEl>
                                        <p:attrNameLst>
                                          <p:attrName>ppt_w</p:attrName>
                                        </p:attrNameLst>
                                      </p:cBhvr>
                                      <p:tavLst>
                                        <p:tav tm="0">
                                          <p:val>
                                            <p:strVal val="4*#ppt_w"/>
                                          </p:val>
                                        </p:tav>
                                        <p:tav tm="100000">
                                          <p:val>
                                            <p:strVal val="#ppt_w"/>
                                          </p:val>
                                        </p:tav>
                                      </p:tavLst>
                                    </p:anim>
                                    <p:anim calcmode="lin" valueType="num">
                                      <p:cBhvr>
                                        <p:cTn id="999" dur="100" fill="hold"/>
                                        <p:tgtEl>
                                          <p:spTgt spid="310"/>
                                        </p:tgtEl>
                                        <p:attrNameLst>
                                          <p:attrName>ppt_h</p:attrName>
                                        </p:attrNameLst>
                                      </p:cBhvr>
                                      <p:tavLst>
                                        <p:tav tm="0">
                                          <p:val>
                                            <p:strVal val="4*#ppt_h"/>
                                          </p:val>
                                        </p:tav>
                                        <p:tav tm="100000">
                                          <p:val>
                                            <p:strVal val="#ppt_h"/>
                                          </p:val>
                                        </p:tav>
                                      </p:tavLst>
                                    </p:anim>
                                  </p:childTnLst>
                                </p:cTn>
                              </p:par>
                            </p:childTnLst>
                          </p:cTn>
                        </p:par>
                        <p:par>
                          <p:cTn id="1000" fill="hold">
                            <p:stCondLst>
                              <p:cond delay="6400"/>
                            </p:stCondLst>
                            <p:childTnLst>
                              <p:par>
                                <p:cTn id="1001" presetID="23" presetClass="entr" presetSubtype="32" fill="hold" grpId="200" nodeType="afterEffect">
                                  <p:stCondLst>
                                    <p:cond delay="0"/>
                                  </p:stCondLst>
                                  <p:iterate>
                                    <p:tmAbs val="0"/>
                                  </p:iterate>
                                  <p:childTnLst>
                                    <p:set>
                                      <p:cBhvr>
                                        <p:cTn id="1002" fill="hold"/>
                                        <p:tgtEl>
                                          <p:spTgt spid="311"/>
                                        </p:tgtEl>
                                        <p:attrNameLst>
                                          <p:attrName>style.visibility</p:attrName>
                                        </p:attrNameLst>
                                      </p:cBhvr>
                                      <p:to>
                                        <p:strVal val="visible"/>
                                      </p:to>
                                    </p:set>
                                    <p:anim calcmode="lin" valueType="num">
                                      <p:cBhvr>
                                        <p:cTn id="1003" dur="100" fill="hold"/>
                                        <p:tgtEl>
                                          <p:spTgt spid="311"/>
                                        </p:tgtEl>
                                        <p:attrNameLst>
                                          <p:attrName>ppt_w</p:attrName>
                                        </p:attrNameLst>
                                      </p:cBhvr>
                                      <p:tavLst>
                                        <p:tav tm="0">
                                          <p:val>
                                            <p:strVal val="4*#ppt_w"/>
                                          </p:val>
                                        </p:tav>
                                        <p:tav tm="100000">
                                          <p:val>
                                            <p:strVal val="#ppt_w"/>
                                          </p:val>
                                        </p:tav>
                                      </p:tavLst>
                                    </p:anim>
                                    <p:anim calcmode="lin" valueType="num">
                                      <p:cBhvr>
                                        <p:cTn id="1004" dur="100" fill="hold"/>
                                        <p:tgtEl>
                                          <p:spTgt spid="311"/>
                                        </p:tgtEl>
                                        <p:attrNameLst>
                                          <p:attrName>ppt_h</p:attrName>
                                        </p:attrNameLst>
                                      </p:cBhvr>
                                      <p:tavLst>
                                        <p:tav tm="0">
                                          <p:val>
                                            <p:strVal val="4*#ppt_h"/>
                                          </p:val>
                                        </p:tav>
                                        <p:tav tm="100000">
                                          <p:val>
                                            <p:strVal val="#ppt_h"/>
                                          </p:val>
                                        </p:tav>
                                      </p:tavLst>
                                    </p:anim>
                                  </p:childTnLst>
                                </p:cTn>
                              </p:par>
                            </p:childTnLst>
                          </p:cTn>
                        </p:par>
                        <p:par>
                          <p:cTn id="1005" fill="hold">
                            <p:stCondLst>
                              <p:cond delay="6500"/>
                            </p:stCondLst>
                            <p:childTnLst>
                              <p:par>
                                <p:cTn id="1006" presetID="23" presetClass="entr" presetSubtype="32" fill="hold" grpId="201" nodeType="afterEffect">
                                  <p:stCondLst>
                                    <p:cond delay="0"/>
                                  </p:stCondLst>
                                  <p:iterate>
                                    <p:tmAbs val="0"/>
                                  </p:iterate>
                                  <p:childTnLst>
                                    <p:set>
                                      <p:cBhvr>
                                        <p:cTn id="1007" fill="hold"/>
                                        <p:tgtEl>
                                          <p:spTgt spid="312"/>
                                        </p:tgtEl>
                                        <p:attrNameLst>
                                          <p:attrName>style.visibility</p:attrName>
                                        </p:attrNameLst>
                                      </p:cBhvr>
                                      <p:to>
                                        <p:strVal val="visible"/>
                                      </p:to>
                                    </p:set>
                                    <p:anim calcmode="lin" valueType="num">
                                      <p:cBhvr>
                                        <p:cTn id="1008" dur="100" fill="hold"/>
                                        <p:tgtEl>
                                          <p:spTgt spid="312"/>
                                        </p:tgtEl>
                                        <p:attrNameLst>
                                          <p:attrName>ppt_w</p:attrName>
                                        </p:attrNameLst>
                                      </p:cBhvr>
                                      <p:tavLst>
                                        <p:tav tm="0">
                                          <p:val>
                                            <p:strVal val="4*#ppt_w"/>
                                          </p:val>
                                        </p:tav>
                                        <p:tav tm="100000">
                                          <p:val>
                                            <p:strVal val="#ppt_w"/>
                                          </p:val>
                                        </p:tav>
                                      </p:tavLst>
                                    </p:anim>
                                    <p:anim calcmode="lin" valueType="num">
                                      <p:cBhvr>
                                        <p:cTn id="1009" dur="100" fill="hold"/>
                                        <p:tgtEl>
                                          <p:spTgt spid="312"/>
                                        </p:tgtEl>
                                        <p:attrNameLst>
                                          <p:attrName>ppt_h</p:attrName>
                                        </p:attrNameLst>
                                      </p:cBhvr>
                                      <p:tavLst>
                                        <p:tav tm="0">
                                          <p:val>
                                            <p:strVal val="4*#ppt_h"/>
                                          </p:val>
                                        </p:tav>
                                        <p:tav tm="100000">
                                          <p:val>
                                            <p:strVal val="#ppt_h"/>
                                          </p:val>
                                        </p:tav>
                                      </p:tavLst>
                                    </p:anim>
                                  </p:childTnLst>
                                </p:cTn>
                              </p:par>
                            </p:childTnLst>
                          </p:cTn>
                        </p:par>
                        <p:par>
                          <p:cTn id="1010" fill="hold">
                            <p:stCondLst>
                              <p:cond delay="6600"/>
                            </p:stCondLst>
                            <p:childTnLst>
                              <p:par>
                                <p:cTn id="1011" presetID="23" presetClass="entr" presetSubtype="32" fill="hold" grpId="202" nodeType="afterEffect">
                                  <p:stCondLst>
                                    <p:cond delay="0"/>
                                  </p:stCondLst>
                                  <p:iterate>
                                    <p:tmAbs val="0"/>
                                  </p:iterate>
                                  <p:childTnLst>
                                    <p:set>
                                      <p:cBhvr>
                                        <p:cTn id="1012" fill="hold"/>
                                        <p:tgtEl>
                                          <p:spTgt spid="313"/>
                                        </p:tgtEl>
                                        <p:attrNameLst>
                                          <p:attrName>style.visibility</p:attrName>
                                        </p:attrNameLst>
                                      </p:cBhvr>
                                      <p:to>
                                        <p:strVal val="visible"/>
                                      </p:to>
                                    </p:set>
                                    <p:anim calcmode="lin" valueType="num">
                                      <p:cBhvr>
                                        <p:cTn id="1013" dur="100" fill="hold"/>
                                        <p:tgtEl>
                                          <p:spTgt spid="313"/>
                                        </p:tgtEl>
                                        <p:attrNameLst>
                                          <p:attrName>ppt_w</p:attrName>
                                        </p:attrNameLst>
                                      </p:cBhvr>
                                      <p:tavLst>
                                        <p:tav tm="0">
                                          <p:val>
                                            <p:strVal val="4*#ppt_w"/>
                                          </p:val>
                                        </p:tav>
                                        <p:tav tm="100000">
                                          <p:val>
                                            <p:strVal val="#ppt_w"/>
                                          </p:val>
                                        </p:tav>
                                      </p:tavLst>
                                    </p:anim>
                                    <p:anim calcmode="lin" valueType="num">
                                      <p:cBhvr>
                                        <p:cTn id="1014" dur="100" fill="hold"/>
                                        <p:tgtEl>
                                          <p:spTgt spid="313"/>
                                        </p:tgtEl>
                                        <p:attrNameLst>
                                          <p:attrName>ppt_h</p:attrName>
                                        </p:attrNameLst>
                                      </p:cBhvr>
                                      <p:tavLst>
                                        <p:tav tm="0">
                                          <p:val>
                                            <p:strVal val="4*#ppt_h"/>
                                          </p:val>
                                        </p:tav>
                                        <p:tav tm="100000">
                                          <p:val>
                                            <p:strVal val="#ppt_h"/>
                                          </p:val>
                                        </p:tav>
                                      </p:tavLst>
                                    </p:anim>
                                  </p:childTnLst>
                                </p:cTn>
                              </p:par>
                            </p:childTnLst>
                          </p:cTn>
                        </p:par>
                        <p:par>
                          <p:cTn id="1015" fill="hold">
                            <p:stCondLst>
                              <p:cond delay="6700"/>
                            </p:stCondLst>
                            <p:childTnLst>
                              <p:par>
                                <p:cTn id="1016" presetID="23" presetClass="entr" presetSubtype="32" fill="hold" grpId="203" nodeType="afterEffect">
                                  <p:stCondLst>
                                    <p:cond delay="0"/>
                                  </p:stCondLst>
                                  <p:iterate>
                                    <p:tmAbs val="0"/>
                                  </p:iterate>
                                  <p:childTnLst>
                                    <p:set>
                                      <p:cBhvr>
                                        <p:cTn id="1017" fill="hold"/>
                                        <p:tgtEl>
                                          <p:spTgt spid="314"/>
                                        </p:tgtEl>
                                        <p:attrNameLst>
                                          <p:attrName>style.visibility</p:attrName>
                                        </p:attrNameLst>
                                      </p:cBhvr>
                                      <p:to>
                                        <p:strVal val="visible"/>
                                      </p:to>
                                    </p:set>
                                    <p:anim calcmode="lin" valueType="num">
                                      <p:cBhvr>
                                        <p:cTn id="1018" dur="100" fill="hold"/>
                                        <p:tgtEl>
                                          <p:spTgt spid="314"/>
                                        </p:tgtEl>
                                        <p:attrNameLst>
                                          <p:attrName>ppt_w</p:attrName>
                                        </p:attrNameLst>
                                      </p:cBhvr>
                                      <p:tavLst>
                                        <p:tav tm="0">
                                          <p:val>
                                            <p:strVal val="4*#ppt_w"/>
                                          </p:val>
                                        </p:tav>
                                        <p:tav tm="100000">
                                          <p:val>
                                            <p:strVal val="#ppt_w"/>
                                          </p:val>
                                        </p:tav>
                                      </p:tavLst>
                                    </p:anim>
                                    <p:anim calcmode="lin" valueType="num">
                                      <p:cBhvr>
                                        <p:cTn id="1019" dur="100" fill="hold"/>
                                        <p:tgtEl>
                                          <p:spTgt spid="314"/>
                                        </p:tgtEl>
                                        <p:attrNameLst>
                                          <p:attrName>ppt_h</p:attrName>
                                        </p:attrNameLst>
                                      </p:cBhvr>
                                      <p:tavLst>
                                        <p:tav tm="0">
                                          <p:val>
                                            <p:strVal val="4*#ppt_h"/>
                                          </p:val>
                                        </p:tav>
                                        <p:tav tm="100000">
                                          <p:val>
                                            <p:strVal val="#ppt_h"/>
                                          </p:val>
                                        </p:tav>
                                      </p:tavLst>
                                    </p:anim>
                                  </p:childTnLst>
                                </p:cTn>
                              </p:par>
                            </p:childTnLst>
                          </p:cTn>
                        </p:par>
                        <p:par>
                          <p:cTn id="1020" fill="hold">
                            <p:stCondLst>
                              <p:cond delay="6800"/>
                            </p:stCondLst>
                            <p:childTnLst>
                              <p:par>
                                <p:cTn id="1021" presetID="23" presetClass="entr" presetSubtype="32" fill="hold" grpId="204" nodeType="afterEffect">
                                  <p:stCondLst>
                                    <p:cond delay="0"/>
                                  </p:stCondLst>
                                  <p:iterate>
                                    <p:tmAbs val="0"/>
                                  </p:iterate>
                                  <p:childTnLst>
                                    <p:set>
                                      <p:cBhvr>
                                        <p:cTn id="1022" fill="hold"/>
                                        <p:tgtEl>
                                          <p:spTgt spid="315"/>
                                        </p:tgtEl>
                                        <p:attrNameLst>
                                          <p:attrName>style.visibility</p:attrName>
                                        </p:attrNameLst>
                                      </p:cBhvr>
                                      <p:to>
                                        <p:strVal val="visible"/>
                                      </p:to>
                                    </p:set>
                                    <p:anim calcmode="lin" valueType="num">
                                      <p:cBhvr>
                                        <p:cTn id="1023" dur="100" fill="hold"/>
                                        <p:tgtEl>
                                          <p:spTgt spid="315"/>
                                        </p:tgtEl>
                                        <p:attrNameLst>
                                          <p:attrName>ppt_w</p:attrName>
                                        </p:attrNameLst>
                                      </p:cBhvr>
                                      <p:tavLst>
                                        <p:tav tm="0">
                                          <p:val>
                                            <p:strVal val="4*#ppt_w"/>
                                          </p:val>
                                        </p:tav>
                                        <p:tav tm="100000">
                                          <p:val>
                                            <p:strVal val="#ppt_w"/>
                                          </p:val>
                                        </p:tav>
                                      </p:tavLst>
                                    </p:anim>
                                    <p:anim calcmode="lin" valueType="num">
                                      <p:cBhvr>
                                        <p:cTn id="1024" dur="100" fill="hold"/>
                                        <p:tgtEl>
                                          <p:spTgt spid="315"/>
                                        </p:tgtEl>
                                        <p:attrNameLst>
                                          <p:attrName>ppt_h</p:attrName>
                                        </p:attrNameLst>
                                      </p:cBhvr>
                                      <p:tavLst>
                                        <p:tav tm="0">
                                          <p:val>
                                            <p:strVal val="4*#ppt_h"/>
                                          </p:val>
                                        </p:tav>
                                        <p:tav tm="100000">
                                          <p:val>
                                            <p:strVal val="#ppt_h"/>
                                          </p:val>
                                        </p:tav>
                                      </p:tavLst>
                                    </p:anim>
                                  </p:childTnLst>
                                </p:cTn>
                              </p:par>
                            </p:childTnLst>
                          </p:cTn>
                        </p:par>
                        <p:par>
                          <p:cTn id="1025" fill="hold">
                            <p:stCondLst>
                              <p:cond delay="6900"/>
                            </p:stCondLst>
                            <p:childTnLst>
                              <p:par>
                                <p:cTn id="1026" presetID="23" presetClass="entr" presetSubtype="32" fill="hold" grpId="205" nodeType="afterEffect">
                                  <p:stCondLst>
                                    <p:cond delay="0"/>
                                  </p:stCondLst>
                                  <p:iterate>
                                    <p:tmAbs val="0"/>
                                  </p:iterate>
                                  <p:childTnLst>
                                    <p:set>
                                      <p:cBhvr>
                                        <p:cTn id="1027" fill="hold"/>
                                        <p:tgtEl>
                                          <p:spTgt spid="316"/>
                                        </p:tgtEl>
                                        <p:attrNameLst>
                                          <p:attrName>style.visibility</p:attrName>
                                        </p:attrNameLst>
                                      </p:cBhvr>
                                      <p:to>
                                        <p:strVal val="visible"/>
                                      </p:to>
                                    </p:set>
                                    <p:anim calcmode="lin" valueType="num">
                                      <p:cBhvr>
                                        <p:cTn id="1028" dur="100" fill="hold"/>
                                        <p:tgtEl>
                                          <p:spTgt spid="316"/>
                                        </p:tgtEl>
                                        <p:attrNameLst>
                                          <p:attrName>ppt_w</p:attrName>
                                        </p:attrNameLst>
                                      </p:cBhvr>
                                      <p:tavLst>
                                        <p:tav tm="0">
                                          <p:val>
                                            <p:strVal val="4*#ppt_w"/>
                                          </p:val>
                                        </p:tav>
                                        <p:tav tm="100000">
                                          <p:val>
                                            <p:strVal val="#ppt_w"/>
                                          </p:val>
                                        </p:tav>
                                      </p:tavLst>
                                    </p:anim>
                                    <p:anim calcmode="lin" valueType="num">
                                      <p:cBhvr>
                                        <p:cTn id="1029" dur="100" fill="hold"/>
                                        <p:tgtEl>
                                          <p:spTgt spid="316"/>
                                        </p:tgtEl>
                                        <p:attrNameLst>
                                          <p:attrName>ppt_h</p:attrName>
                                        </p:attrNameLst>
                                      </p:cBhvr>
                                      <p:tavLst>
                                        <p:tav tm="0">
                                          <p:val>
                                            <p:strVal val="4*#ppt_h"/>
                                          </p:val>
                                        </p:tav>
                                        <p:tav tm="100000">
                                          <p:val>
                                            <p:strVal val="#ppt_h"/>
                                          </p:val>
                                        </p:tav>
                                      </p:tavLst>
                                    </p:anim>
                                  </p:childTnLst>
                                </p:cTn>
                              </p:par>
                            </p:childTnLst>
                          </p:cTn>
                        </p:par>
                        <p:par>
                          <p:cTn id="1030" fill="hold">
                            <p:stCondLst>
                              <p:cond delay="7000"/>
                            </p:stCondLst>
                            <p:childTnLst>
                              <p:par>
                                <p:cTn id="1031" presetID="23" presetClass="entr" presetSubtype="32" fill="hold" grpId="206" nodeType="afterEffect">
                                  <p:stCondLst>
                                    <p:cond delay="0"/>
                                  </p:stCondLst>
                                  <p:iterate>
                                    <p:tmAbs val="0"/>
                                  </p:iterate>
                                  <p:childTnLst>
                                    <p:set>
                                      <p:cBhvr>
                                        <p:cTn id="1032" fill="hold"/>
                                        <p:tgtEl>
                                          <p:spTgt spid="317"/>
                                        </p:tgtEl>
                                        <p:attrNameLst>
                                          <p:attrName>style.visibility</p:attrName>
                                        </p:attrNameLst>
                                      </p:cBhvr>
                                      <p:to>
                                        <p:strVal val="visible"/>
                                      </p:to>
                                    </p:set>
                                    <p:anim calcmode="lin" valueType="num">
                                      <p:cBhvr>
                                        <p:cTn id="1033" dur="100" fill="hold"/>
                                        <p:tgtEl>
                                          <p:spTgt spid="317"/>
                                        </p:tgtEl>
                                        <p:attrNameLst>
                                          <p:attrName>ppt_w</p:attrName>
                                        </p:attrNameLst>
                                      </p:cBhvr>
                                      <p:tavLst>
                                        <p:tav tm="0">
                                          <p:val>
                                            <p:strVal val="4*#ppt_w"/>
                                          </p:val>
                                        </p:tav>
                                        <p:tav tm="100000">
                                          <p:val>
                                            <p:strVal val="#ppt_w"/>
                                          </p:val>
                                        </p:tav>
                                      </p:tavLst>
                                    </p:anim>
                                    <p:anim calcmode="lin" valueType="num">
                                      <p:cBhvr>
                                        <p:cTn id="1034" dur="100" fill="hold"/>
                                        <p:tgtEl>
                                          <p:spTgt spid="317"/>
                                        </p:tgtEl>
                                        <p:attrNameLst>
                                          <p:attrName>ppt_h</p:attrName>
                                        </p:attrNameLst>
                                      </p:cBhvr>
                                      <p:tavLst>
                                        <p:tav tm="0">
                                          <p:val>
                                            <p:strVal val="4*#ppt_h"/>
                                          </p:val>
                                        </p:tav>
                                        <p:tav tm="100000">
                                          <p:val>
                                            <p:strVal val="#ppt_h"/>
                                          </p:val>
                                        </p:tav>
                                      </p:tavLst>
                                    </p:anim>
                                  </p:childTnLst>
                                </p:cTn>
                              </p:par>
                            </p:childTnLst>
                          </p:cTn>
                        </p:par>
                        <p:par>
                          <p:cTn id="1035" fill="hold">
                            <p:stCondLst>
                              <p:cond delay="7100"/>
                            </p:stCondLst>
                            <p:childTnLst>
                              <p:par>
                                <p:cTn id="1036" presetID="23" presetClass="entr" presetSubtype="32" fill="hold" grpId="207" nodeType="afterEffect">
                                  <p:stCondLst>
                                    <p:cond delay="0"/>
                                  </p:stCondLst>
                                  <p:iterate>
                                    <p:tmAbs val="0"/>
                                  </p:iterate>
                                  <p:childTnLst>
                                    <p:set>
                                      <p:cBhvr>
                                        <p:cTn id="1037" fill="hold"/>
                                        <p:tgtEl>
                                          <p:spTgt spid="318"/>
                                        </p:tgtEl>
                                        <p:attrNameLst>
                                          <p:attrName>style.visibility</p:attrName>
                                        </p:attrNameLst>
                                      </p:cBhvr>
                                      <p:to>
                                        <p:strVal val="visible"/>
                                      </p:to>
                                    </p:set>
                                    <p:anim calcmode="lin" valueType="num">
                                      <p:cBhvr>
                                        <p:cTn id="1038" dur="100" fill="hold"/>
                                        <p:tgtEl>
                                          <p:spTgt spid="318"/>
                                        </p:tgtEl>
                                        <p:attrNameLst>
                                          <p:attrName>ppt_w</p:attrName>
                                        </p:attrNameLst>
                                      </p:cBhvr>
                                      <p:tavLst>
                                        <p:tav tm="0">
                                          <p:val>
                                            <p:strVal val="4*#ppt_w"/>
                                          </p:val>
                                        </p:tav>
                                        <p:tav tm="100000">
                                          <p:val>
                                            <p:strVal val="#ppt_w"/>
                                          </p:val>
                                        </p:tav>
                                      </p:tavLst>
                                    </p:anim>
                                    <p:anim calcmode="lin" valueType="num">
                                      <p:cBhvr>
                                        <p:cTn id="1039" dur="100" fill="hold"/>
                                        <p:tgtEl>
                                          <p:spTgt spid="318"/>
                                        </p:tgtEl>
                                        <p:attrNameLst>
                                          <p:attrName>ppt_h</p:attrName>
                                        </p:attrNameLst>
                                      </p:cBhvr>
                                      <p:tavLst>
                                        <p:tav tm="0">
                                          <p:val>
                                            <p:strVal val="4*#ppt_h"/>
                                          </p:val>
                                        </p:tav>
                                        <p:tav tm="100000">
                                          <p:val>
                                            <p:strVal val="#ppt_h"/>
                                          </p:val>
                                        </p:tav>
                                      </p:tavLst>
                                    </p:anim>
                                  </p:childTnLst>
                                </p:cTn>
                              </p:par>
                            </p:childTnLst>
                          </p:cTn>
                        </p:par>
                        <p:par>
                          <p:cTn id="1040" fill="hold">
                            <p:stCondLst>
                              <p:cond delay="7200"/>
                            </p:stCondLst>
                            <p:childTnLst>
                              <p:par>
                                <p:cTn id="1041" presetID="23" presetClass="entr" presetSubtype="32" fill="hold" grpId="208" nodeType="afterEffect">
                                  <p:stCondLst>
                                    <p:cond delay="0"/>
                                  </p:stCondLst>
                                  <p:iterate>
                                    <p:tmAbs val="0"/>
                                  </p:iterate>
                                  <p:childTnLst>
                                    <p:set>
                                      <p:cBhvr>
                                        <p:cTn id="1042" fill="hold"/>
                                        <p:tgtEl>
                                          <p:spTgt spid="319"/>
                                        </p:tgtEl>
                                        <p:attrNameLst>
                                          <p:attrName>style.visibility</p:attrName>
                                        </p:attrNameLst>
                                      </p:cBhvr>
                                      <p:to>
                                        <p:strVal val="visible"/>
                                      </p:to>
                                    </p:set>
                                    <p:anim calcmode="lin" valueType="num">
                                      <p:cBhvr>
                                        <p:cTn id="1043" dur="100" fill="hold"/>
                                        <p:tgtEl>
                                          <p:spTgt spid="319"/>
                                        </p:tgtEl>
                                        <p:attrNameLst>
                                          <p:attrName>ppt_w</p:attrName>
                                        </p:attrNameLst>
                                      </p:cBhvr>
                                      <p:tavLst>
                                        <p:tav tm="0">
                                          <p:val>
                                            <p:strVal val="4*#ppt_w"/>
                                          </p:val>
                                        </p:tav>
                                        <p:tav tm="100000">
                                          <p:val>
                                            <p:strVal val="#ppt_w"/>
                                          </p:val>
                                        </p:tav>
                                      </p:tavLst>
                                    </p:anim>
                                    <p:anim calcmode="lin" valueType="num">
                                      <p:cBhvr>
                                        <p:cTn id="1044" dur="100" fill="hold"/>
                                        <p:tgtEl>
                                          <p:spTgt spid="319"/>
                                        </p:tgtEl>
                                        <p:attrNameLst>
                                          <p:attrName>ppt_h</p:attrName>
                                        </p:attrNameLst>
                                      </p:cBhvr>
                                      <p:tavLst>
                                        <p:tav tm="0">
                                          <p:val>
                                            <p:strVal val="4*#ppt_h"/>
                                          </p:val>
                                        </p:tav>
                                        <p:tav tm="100000">
                                          <p:val>
                                            <p:strVal val="#ppt_h"/>
                                          </p:val>
                                        </p:tav>
                                      </p:tavLst>
                                    </p:anim>
                                  </p:childTnLst>
                                </p:cTn>
                              </p:par>
                            </p:childTnLst>
                          </p:cTn>
                        </p:par>
                        <p:par>
                          <p:cTn id="1045" fill="hold">
                            <p:stCondLst>
                              <p:cond delay="7300"/>
                            </p:stCondLst>
                            <p:childTnLst>
                              <p:par>
                                <p:cTn id="1046" presetID="23" presetClass="entr" presetSubtype="32" fill="hold" grpId="209" nodeType="afterEffect">
                                  <p:stCondLst>
                                    <p:cond delay="0"/>
                                  </p:stCondLst>
                                  <p:iterate>
                                    <p:tmAbs val="0"/>
                                  </p:iterate>
                                  <p:childTnLst>
                                    <p:set>
                                      <p:cBhvr>
                                        <p:cTn id="1047" fill="hold"/>
                                        <p:tgtEl>
                                          <p:spTgt spid="320"/>
                                        </p:tgtEl>
                                        <p:attrNameLst>
                                          <p:attrName>style.visibility</p:attrName>
                                        </p:attrNameLst>
                                      </p:cBhvr>
                                      <p:to>
                                        <p:strVal val="visible"/>
                                      </p:to>
                                    </p:set>
                                    <p:anim calcmode="lin" valueType="num">
                                      <p:cBhvr>
                                        <p:cTn id="1048" dur="100" fill="hold"/>
                                        <p:tgtEl>
                                          <p:spTgt spid="320"/>
                                        </p:tgtEl>
                                        <p:attrNameLst>
                                          <p:attrName>ppt_w</p:attrName>
                                        </p:attrNameLst>
                                      </p:cBhvr>
                                      <p:tavLst>
                                        <p:tav tm="0">
                                          <p:val>
                                            <p:strVal val="4*#ppt_w"/>
                                          </p:val>
                                        </p:tav>
                                        <p:tav tm="100000">
                                          <p:val>
                                            <p:strVal val="#ppt_w"/>
                                          </p:val>
                                        </p:tav>
                                      </p:tavLst>
                                    </p:anim>
                                    <p:anim calcmode="lin" valueType="num">
                                      <p:cBhvr>
                                        <p:cTn id="1049" dur="100" fill="hold"/>
                                        <p:tgtEl>
                                          <p:spTgt spid="320"/>
                                        </p:tgtEl>
                                        <p:attrNameLst>
                                          <p:attrName>ppt_h</p:attrName>
                                        </p:attrNameLst>
                                      </p:cBhvr>
                                      <p:tavLst>
                                        <p:tav tm="0">
                                          <p:val>
                                            <p:strVal val="4*#ppt_h"/>
                                          </p:val>
                                        </p:tav>
                                        <p:tav tm="100000">
                                          <p:val>
                                            <p:strVal val="#ppt_h"/>
                                          </p:val>
                                        </p:tav>
                                      </p:tavLst>
                                    </p:anim>
                                  </p:childTnLst>
                                </p:cTn>
                              </p:par>
                            </p:childTnLst>
                          </p:cTn>
                        </p:par>
                        <p:par>
                          <p:cTn id="1050" fill="hold">
                            <p:stCondLst>
                              <p:cond delay="7400"/>
                            </p:stCondLst>
                            <p:childTnLst>
                              <p:par>
                                <p:cTn id="1051" presetID="23" presetClass="entr" presetSubtype="32" fill="hold" grpId="210" nodeType="afterEffect">
                                  <p:stCondLst>
                                    <p:cond delay="0"/>
                                  </p:stCondLst>
                                  <p:iterate>
                                    <p:tmAbs val="0"/>
                                  </p:iterate>
                                  <p:childTnLst>
                                    <p:set>
                                      <p:cBhvr>
                                        <p:cTn id="1052" fill="hold"/>
                                        <p:tgtEl>
                                          <p:spTgt spid="321"/>
                                        </p:tgtEl>
                                        <p:attrNameLst>
                                          <p:attrName>style.visibility</p:attrName>
                                        </p:attrNameLst>
                                      </p:cBhvr>
                                      <p:to>
                                        <p:strVal val="visible"/>
                                      </p:to>
                                    </p:set>
                                    <p:anim calcmode="lin" valueType="num">
                                      <p:cBhvr>
                                        <p:cTn id="1053" dur="100" fill="hold"/>
                                        <p:tgtEl>
                                          <p:spTgt spid="321"/>
                                        </p:tgtEl>
                                        <p:attrNameLst>
                                          <p:attrName>ppt_w</p:attrName>
                                        </p:attrNameLst>
                                      </p:cBhvr>
                                      <p:tavLst>
                                        <p:tav tm="0">
                                          <p:val>
                                            <p:strVal val="4*#ppt_w"/>
                                          </p:val>
                                        </p:tav>
                                        <p:tav tm="100000">
                                          <p:val>
                                            <p:strVal val="#ppt_w"/>
                                          </p:val>
                                        </p:tav>
                                      </p:tavLst>
                                    </p:anim>
                                    <p:anim calcmode="lin" valueType="num">
                                      <p:cBhvr>
                                        <p:cTn id="1054" dur="100" fill="hold"/>
                                        <p:tgtEl>
                                          <p:spTgt spid="321"/>
                                        </p:tgtEl>
                                        <p:attrNameLst>
                                          <p:attrName>ppt_h</p:attrName>
                                        </p:attrNameLst>
                                      </p:cBhvr>
                                      <p:tavLst>
                                        <p:tav tm="0">
                                          <p:val>
                                            <p:strVal val="4*#ppt_h"/>
                                          </p:val>
                                        </p:tav>
                                        <p:tav tm="100000">
                                          <p:val>
                                            <p:strVal val="#ppt_h"/>
                                          </p:val>
                                        </p:tav>
                                      </p:tavLst>
                                    </p:anim>
                                  </p:childTnLst>
                                </p:cTn>
                              </p:par>
                            </p:childTnLst>
                          </p:cTn>
                        </p:par>
                        <p:par>
                          <p:cTn id="1055" fill="hold">
                            <p:stCondLst>
                              <p:cond delay="7500"/>
                            </p:stCondLst>
                            <p:childTnLst>
                              <p:par>
                                <p:cTn id="1056" presetID="23" presetClass="entr" presetSubtype="32" fill="hold" grpId="211" nodeType="afterEffect">
                                  <p:stCondLst>
                                    <p:cond delay="0"/>
                                  </p:stCondLst>
                                  <p:iterate>
                                    <p:tmAbs val="0"/>
                                  </p:iterate>
                                  <p:childTnLst>
                                    <p:set>
                                      <p:cBhvr>
                                        <p:cTn id="1057" fill="hold"/>
                                        <p:tgtEl>
                                          <p:spTgt spid="322"/>
                                        </p:tgtEl>
                                        <p:attrNameLst>
                                          <p:attrName>style.visibility</p:attrName>
                                        </p:attrNameLst>
                                      </p:cBhvr>
                                      <p:to>
                                        <p:strVal val="visible"/>
                                      </p:to>
                                    </p:set>
                                    <p:anim calcmode="lin" valueType="num">
                                      <p:cBhvr>
                                        <p:cTn id="1058" dur="100" fill="hold"/>
                                        <p:tgtEl>
                                          <p:spTgt spid="322"/>
                                        </p:tgtEl>
                                        <p:attrNameLst>
                                          <p:attrName>ppt_w</p:attrName>
                                        </p:attrNameLst>
                                      </p:cBhvr>
                                      <p:tavLst>
                                        <p:tav tm="0">
                                          <p:val>
                                            <p:strVal val="4*#ppt_w"/>
                                          </p:val>
                                        </p:tav>
                                        <p:tav tm="100000">
                                          <p:val>
                                            <p:strVal val="#ppt_w"/>
                                          </p:val>
                                        </p:tav>
                                      </p:tavLst>
                                    </p:anim>
                                    <p:anim calcmode="lin" valueType="num">
                                      <p:cBhvr>
                                        <p:cTn id="1059" dur="100" fill="hold"/>
                                        <p:tgtEl>
                                          <p:spTgt spid="322"/>
                                        </p:tgtEl>
                                        <p:attrNameLst>
                                          <p:attrName>ppt_h</p:attrName>
                                        </p:attrNameLst>
                                      </p:cBhvr>
                                      <p:tavLst>
                                        <p:tav tm="0">
                                          <p:val>
                                            <p:strVal val="4*#ppt_h"/>
                                          </p:val>
                                        </p:tav>
                                        <p:tav tm="100000">
                                          <p:val>
                                            <p:strVal val="#ppt_h"/>
                                          </p:val>
                                        </p:tav>
                                      </p:tavLst>
                                    </p:anim>
                                  </p:childTnLst>
                                </p:cTn>
                              </p:par>
                            </p:childTnLst>
                          </p:cTn>
                        </p:par>
                        <p:par>
                          <p:cTn id="1060" fill="hold">
                            <p:stCondLst>
                              <p:cond delay="7600"/>
                            </p:stCondLst>
                            <p:childTnLst>
                              <p:par>
                                <p:cTn id="1061" presetID="23" presetClass="entr" presetSubtype="32" fill="hold" grpId="212" nodeType="afterEffect">
                                  <p:stCondLst>
                                    <p:cond delay="0"/>
                                  </p:stCondLst>
                                  <p:iterate>
                                    <p:tmAbs val="0"/>
                                  </p:iterate>
                                  <p:childTnLst>
                                    <p:set>
                                      <p:cBhvr>
                                        <p:cTn id="1062" fill="hold"/>
                                        <p:tgtEl>
                                          <p:spTgt spid="323"/>
                                        </p:tgtEl>
                                        <p:attrNameLst>
                                          <p:attrName>style.visibility</p:attrName>
                                        </p:attrNameLst>
                                      </p:cBhvr>
                                      <p:to>
                                        <p:strVal val="visible"/>
                                      </p:to>
                                    </p:set>
                                    <p:anim calcmode="lin" valueType="num">
                                      <p:cBhvr>
                                        <p:cTn id="1063" dur="100" fill="hold"/>
                                        <p:tgtEl>
                                          <p:spTgt spid="323"/>
                                        </p:tgtEl>
                                        <p:attrNameLst>
                                          <p:attrName>ppt_w</p:attrName>
                                        </p:attrNameLst>
                                      </p:cBhvr>
                                      <p:tavLst>
                                        <p:tav tm="0">
                                          <p:val>
                                            <p:strVal val="4*#ppt_w"/>
                                          </p:val>
                                        </p:tav>
                                        <p:tav tm="100000">
                                          <p:val>
                                            <p:strVal val="#ppt_w"/>
                                          </p:val>
                                        </p:tav>
                                      </p:tavLst>
                                    </p:anim>
                                    <p:anim calcmode="lin" valueType="num">
                                      <p:cBhvr>
                                        <p:cTn id="1064" dur="100" fill="hold"/>
                                        <p:tgtEl>
                                          <p:spTgt spid="323"/>
                                        </p:tgtEl>
                                        <p:attrNameLst>
                                          <p:attrName>ppt_h</p:attrName>
                                        </p:attrNameLst>
                                      </p:cBhvr>
                                      <p:tavLst>
                                        <p:tav tm="0">
                                          <p:val>
                                            <p:strVal val="4*#ppt_h"/>
                                          </p:val>
                                        </p:tav>
                                        <p:tav tm="100000">
                                          <p:val>
                                            <p:strVal val="#ppt_h"/>
                                          </p:val>
                                        </p:tav>
                                      </p:tavLst>
                                    </p:anim>
                                  </p:childTnLst>
                                </p:cTn>
                              </p:par>
                            </p:childTnLst>
                          </p:cTn>
                        </p:par>
                        <p:par>
                          <p:cTn id="1065" fill="hold">
                            <p:stCondLst>
                              <p:cond delay="7700"/>
                            </p:stCondLst>
                            <p:childTnLst>
                              <p:par>
                                <p:cTn id="1066" presetID="23" presetClass="entr" presetSubtype="32" fill="hold" grpId="213" nodeType="afterEffect">
                                  <p:stCondLst>
                                    <p:cond delay="0"/>
                                  </p:stCondLst>
                                  <p:iterate>
                                    <p:tmAbs val="0"/>
                                  </p:iterate>
                                  <p:childTnLst>
                                    <p:set>
                                      <p:cBhvr>
                                        <p:cTn id="1067" fill="hold"/>
                                        <p:tgtEl>
                                          <p:spTgt spid="324"/>
                                        </p:tgtEl>
                                        <p:attrNameLst>
                                          <p:attrName>style.visibility</p:attrName>
                                        </p:attrNameLst>
                                      </p:cBhvr>
                                      <p:to>
                                        <p:strVal val="visible"/>
                                      </p:to>
                                    </p:set>
                                    <p:anim calcmode="lin" valueType="num">
                                      <p:cBhvr>
                                        <p:cTn id="1068" dur="100" fill="hold"/>
                                        <p:tgtEl>
                                          <p:spTgt spid="324"/>
                                        </p:tgtEl>
                                        <p:attrNameLst>
                                          <p:attrName>ppt_w</p:attrName>
                                        </p:attrNameLst>
                                      </p:cBhvr>
                                      <p:tavLst>
                                        <p:tav tm="0">
                                          <p:val>
                                            <p:strVal val="4*#ppt_w"/>
                                          </p:val>
                                        </p:tav>
                                        <p:tav tm="100000">
                                          <p:val>
                                            <p:strVal val="#ppt_w"/>
                                          </p:val>
                                        </p:tav>
                                      </p:tavLst>
                                    </p:anim>
                                    <p:anim calcmode="lin" valueType="num">
                                      <p:cBhvr>
                                        <p:cTn id="1069" dur="100" fill="hold"/>
                                        <p:tgtEl>
                                          <p:spTgt spid="324"/>
                                        </p:tgtEl>
                                        <p:attrNameLst>
                                          <p:attrName>ppt_h</p:attrName>
                                        </p:attrNameLst>
                                      </p:cBhvr>
                                      <p:tavLst>
                                        <p:tav tm="0">
                                          <p:val>
                                            <p:strVal val="4*#ppt_h"/>
                                          </p:val>
                                        </p:tav>
                                        <p:tav tm="100000">
                                          <p:val>
                                            <p:strVal val="#ppt_h"/>
                                          </p:val>
                                        </p:tav>
                                      </p:tavLst>
                                    </p:anim>
                                  </p:childTnLst>
                                </p:cTn>
                              </p:par>
                            </p:childTnLst>
                          </p:cTn>
                        </p:par>
                        <p:par>
                          <p:cTn id="1070" fill="hold">
                            <p:stCondLst>
                              <p:cond delay="7800"/>
                            </p:stCondLst>
                            <p:childTnLst>
                              <p:par>
                                <p:cTn id="1071" presetID="23" presetClass="entr" presetSubtype="32" fill="hold" grpId="214" nodeType="afterEffect">
                                  <p:stCondLst>
                                    <p:cond delay="0"/>
                                  </p:stCondLst>
                                  <p:iterate>
                                    <p:tmAbs val="0"/>
                                  </p:iterate>
                                  <p:childTnLst>
                                    <p:set>
                                      <p:cBhvr>
                                        <p:cTn id="1072" fill="hold"/>
                                        <p:tgtEl>
                                          <p:spTgt spid="325"/>
                                        </p:tgtEl>
                                        <p:attrNameLst>
                                          <p:attrName>style.visibility</p:attrName>
                                        </p:attrNameLst>
                                      </p:cBhvr>
                                      <p:to>
                                        <p:strVal val="visible"/>
                                      </p:to>
                                    </p:set>
                                    <p:anim calcmode="lin" valueType="num">
                                      <p:cBhvr>
                                        <p:cTn id="1073" dur="100" fill="hold"/>
                                        <p:tgtEl>
                                          <p:spTgt spid="325"/>
                                        </p:tgtEl>
                                        <p:attrNameLst>
                                          <p:attrName>ppt_w</p:attrName>
                                        </p:attrNameLst>
                                      </p:cBhvr>
                                      <p:tavLst>
                                        <p:tav tm="0">
                                          <p:val>
                                            <p:strVal val="4*#ppt_w"/>
                                          </p:val>
                                        </p:tav>
                                        <p:tav tm="100000">
                                          <p:val>
                                            <p:strVal val="#ppt_w"/>
                                          </p:val>
                                        </p:tav>
                                      </p:tavLst>
                                    </p:anim>
                                    <p:anim calcmode="lin" valueType="num">
                                      <p:cBhvr>
                                        <p:cTn id="1074" dur="100" fill="hold"/>
                                        <p:tgtEl>
                                          <p:spTgt spid="325"/>
                                        </p:tgtEl>
                                        <p:attrNameLst>
                                          <p:attrName>ppt_h</p:attrName>
                                        </p:attrNameLst>
                                      </p:cBhvr>
                                      <p:tavLst>
                                        <p:tav tm="0">
                                          <p:val>
                                            <p:strVal val="4*#ppt_h"/>
                                          </p:val>
                                        </p:tav>
                                        <p:tav tm="100000">
                                          <p:val>
                                            <p:strVal val="#ppt_h"/>
                                          </p:val>
                                        </p:tav>
                                      </p:tavLst>
                                    </p:anim>
                                  </p:childTnLst>
                                </p:cTn>
                              </p:par>
                            </p:childTnLst>
                          </p:cTn>
                        </p:par>
                        <p:par>
                          <p:cTn id="1075" fill="hold">
                            <p:stCondLst>
                              <p:cond delay="7900"/>
                            </p:stCondLst>
                            <p:childTnLst>
                              <p:par>
                                <p:cTn id="1076" presetID="23" presetClass="entr" presetSubtype="32" fill="hold" grpId="215" nodeType="afterEffect">
                                  <p:stCondLst>
                                    <p:cond delay="0"/>
                                  </p:stCondLst>
                                  <p:iterate>
                                    <p:tmAbs val="0"/>
                                  </p:iterate>
                                  <p:childTnLst>
                                    <p:set>
                                      <p:cBhvr>
                                        <p:cTn id="1077" fill="hold"/>
                                        <p:tgtEl>
                                          <p:spTgt spid="326"/>
                                        </p:tgtEl>
                                        <p:attrNameLst>
                                          <p:attrName>style.visibility</p:attrName>
                                        </p:attrNameLst>
                                      </p:cBhvr>
                                      <p:to>
                                        <p:strVal val="visible"/>
                                      </p:to>
                                    </p:set>
                                    <p:anim calcmode="lin" valueType="num">
                                      <p:cBhvr>
                                        <p:cTn id="1078" dur="100" fill="hold"/>
                                        <p:tgtEl>
                                          <p:spTgt spid="326"/>
                                        </p:tgtEl>
                                        <p:attrNameLst>
                                          <p:attrName>ppt_w</p:attrName>
                                        </p:attrNameLst>
                                      </p:cBhvr>
                                      <p:tavLst>
                                        <p:tav tm="0">
                                          <p:val>
                                            <p:strVal val="4*#ppt_w"/>
                                          </p:val>
                                        </p:tav>
                                        <p:tav tm="100000">
                                          <p:val>
                                            <p:strVal val="#ppt_w"/>
                                          </p:val>
                                        </p:tav>
                                      </p:tavLst>
                                    </p:anim>
                                    <p:anim calcmode="lin" valueType="num">
                                      <p:cBhvr>
                                        <p:cTn id="1079" dur="100" fill="hold"/>
                                        <p:tgtEl>
                                          <p:spTgt spid="326"/>
                                        </p:tgtEl>
                                        <p:attrNameLst>
                                          <p:attrName>ppt_h</p:attrName>
                                        </p:attrNameLst>
                                      </p:cBhvr>
                                      <p:tavLst>
                                        <p:tav tm="0">
                                          <p:val>
                                            <p:strVal val="4*#ppt_h"/>
                                          </p:val>
                                        </p:tav>
                                        <p:tav tm="100000">
                                          <p:val>
                                            <p:strVal val="#ppt_h"/>
                                          </p:val>
                                        </p:tav>
                                      </p:tavLst>
                                    </p:anim>
                                  </p:childTnLst>
                                </p:cTn>
                              </p:par>
                            </p:childTnLst>
                          </p:cTn>
                        </p:par>
                        <p:par>
                          <p:cTn id="1080" fill="hold">
                            <p:stCondLst>
                              <p:cond delay="8000"/>
                            </p:stCondLst>
                            <p:childTnLst>
                              <p:par>
                                <p:cTn id="1081" presetID="23" presetClass="entr" presetSubtype="32" fill="hold" grpId="216" nodeType="afterEffect">
                                  <p:stCondLst>
                                    <p:cond delay="0"/>
                                  </p:stCondLst>
                                  <p:iterate>
                                    <p:tmAbs val="0"/>
                                  </p:iterate>
                                  <p:childTnLst>
                                    <p:set>
                                      <p:cBhvr>
                                        <p:cTn id="1082" fill="hold"/>
                                        <p:tgtEl>
                                          <p:spTgt spid="327"/>
                                        </p:tgtEl>
                                        <p:attrNameLst>
                                          <p:attrName>style.visibility</p:attrName>
                                        </p:attrNameLst>
                                      </p:cBhvr>
                                      <p:to>
                                        <p:strVal val="visible"/>
                                      </p:to>
                                    </p:set>
                                    <p:anim calcmode="lin" valueType="num">
                                      <p:cBhvr>
                                        <p:cTn id="1083" dur="100" fill="hold"/>
                                        <p:tgtEl>
                                          <p:spTgt spid="327"/>
                                        </p:tgtEl>
                                        <p:attrNameLst>
                                          <p:attrName>ppt_w</p:attrName>
                                        </p:attrNameLst>
                                      </p:cBhvr>
                                      <p:tavLst>
                                        <p:tav tm="0">
                                          <p:val>
                                            <p:strVal val="4*#ppt_w"/>
                                          </p:val>
                                        </p:tav>
                                        <p:tav tm="100000">
                                          <p:val>
                                            <p:strVal val="#ppt_w"/>
                                          </p:val>
                                        </p:tav>
                                      </p:tavLst>
                                    </p:anim>
                                    <p:anim calcmode="lin" valueType="num">
                                      <p:cBhvr>
                                        <p:cTn id="1084" dur="100" fill="hold"/>
                                        <p:tgtEl>
                                          <p:spTgt spid="327"/>
                                        </p:tgtEl>
                                        <p:attrNameLst>
                                          <p:attrName>ppt_h</p:attrName>
                                        </p:attrNameLst>
                                      </p:cBhvr>
                                      <p:tavLst>
                                        <p:tav tm="0">
                                          <p:val>
                                            <p:strVal val="4*#ppt_h"/>
                                          </p:val>
                                        </p:tav>
                                        <p:tav tm="100000">
                                          <p:val>
                                            <p:strVal val="#ppt_h"/>
                                          </p:val>
                                        </p:tav>
                                      </p:tavLst>
                                    </p:anim>
                                  </p:childTnLst>
                                </p:cTn>
                              </p:par>
                            </p:childTnLst>
                          </p:cTn>
                        </p:par>
                        <p:par>
                          <p:cTn id="1085" fill="hold">
                            <p:stCondLst>
                              <p:cond delay="8100"/>
                            </p:stCondLst>
                            <p:childTnLst>
                              <p:par>
                                <p:cTn id="1086" presetID="23" presetClass="entr" presetSubtype="32" fill="hold" grpId="217" nodeType="afterEffect">
                                  <p:stCondLst>
                                    <p:cond delay="0"/>
                                  </p:stCondLst>
                                  <p:iterate>
                                    <p:tmAbs val="0"/>
                                  </p:iterate>
                                  <p:childTnLst>
                                    <p:set>
                                      <p:cBhvr>
                                        <p:cTn id="1087" fill="hold"/>
                                        <p:tgtEl>
                                          <p:spTgt spid="328"/>
                                        </p:tgtEl>
                                        <p:attrNameLst>
                                          <p:attrName>style.visibility</p:attrName>
                                        </p:attrNameLst>
                                      </p:cBhvr>
                                      <p:to>
                                        <p:strVal val="visible"/>
                                      </p:to>
                                    </p:set>
                                    <p:anim calcmode="lin" valueType="num">
                                      <p:cBhvr>
                                        <p:cTn id="1088" dur="100" fill="hold"/>
                                        <p:tgtEl>
                                          <p:spTgt spid="328"/>
                                        </p:tgtEl>
                                        <p:attrNameLst>
                                          <p:attrName>ppt_w</p:attrName>
                                        </p:attrNameLst>
                                      </p:cBhvr>
                                      <p:tavLst>
                                        <p:tav tm="0">
                                          <p:val>
                                            <p:strVal val="4*#ppt_w"/>
                                          </p:val>
                                        </p:tav>
                                        <p:tav tm="100000">
                                          <p:val>
                                            <p:strVal val="#ppt_w"/>
                                          </p:val>
                                        </p:tav>
                                      </p:tavLst>
                                    </p:anim>
                                    <p:anim calcmode="lin" valueType="num">
                                      <p:cBhvr>
                                        <p:cTn id="1089" dur="100" fill="hold"/>
                                        <p:tgtEl>
                                          <p:spTgt spid="328"/>
                                        </p:tgtEl>
                                        <p:attrNameLst>
                                          <p:attrName>ppt_h</p:attrName>
                                        </p:attrNameLst>
                                      </p:cBhvr>
                                      <p:tavLst>
                                        <p:tav tm="0">
                                          <p:val>
                                            <p:strVal val="4*#ppt_h"/>
                                          </p:val>
                                        </p:tav>
                                        <p:tav tm="100000">
                                          <p:val>
                                            <p:strVal val="#ppt_h"/>
                                          </p:val>
                                        </p:tav>
                                      </p:tavLst>
                                    </p:anim>
                                  </p:childTnLst>
                                </p:cTn>
                              </p:par>
                            </p:childTnLst>
                          </p:cTn>
                        </p:par>
                        <p:par>
                          <p:cTn id="1090" fill="hold">
                            <p:stCondLst>
                              <p:cond delay="8200"/>
                            </p:stCondLst>
                            <p:childTnLst>
                              <p:par>
                                <p:cTn id="1091" presetID="23" presetClass="entr" presetSubtype="32" fill="hold" grpId="218" nodeType="afterEffect">
                                  <p:stCondLst>
                                    <p:cond delay="0"/>
                                  </p:stCondLst>
                                  <p:iterate>
                                    <p:tmAbs val="0"/>
                                  </p:iterate>
                                  <p:childTnLst>
                                    <p:set>
                                      <p:cBhvr>
                                        <p:cTn id="1092" fill="hold"/>
                                        <p:tgtEl>
                                          <p:spTgt spid="329"/>
                                        </p:tgtEl>
                                        <p:attrNameLst>
                                          <p:attrName>style.visibility</p:attrName>
                                        </p:attrNameLst>
                                      </p:cBhvr>
                                      <p:to>
                                        <p:strVal val="visible"/>
                                      </p:to>
                                    </p:set>
                                    <p:anim calcmode="lin" valueType="num">
                                      <p:cBhvr>
                                        <p:cTn id="1093" dur="100" fill="hold"/>
                                        <p:tgtEl>
                                          <p:spTgt spid="329"/>
                                        </p:tgtEl>
                                        <p:attrNameLst>
                                          <p:attrName>ppt_w</p:attrName>
                                        </p:attrNameLst>
                                      </p:cBhvr>
                                      <p:tavLst>
                                        <p:tav tm="0">
                                          <p:val>
                                            <p:strVal val="4*#ppt_w"/>
                                          </p:val>
                                        </p:tav>
                                        <p:tav tm="100000">
                                          <p:val>
                                            <p:strVal val="#ppt_w"/>
                                          </p:val>
                                        </p:tav>
                                      </p:tavLst>
                                    </p:anim>
                                    <p:anim calcmode="lin" valueType="num">
                                      <p:cBhvr>
                                        <p:cTn id="1094" dur="100" fill="hold"/>
                                        <p:tgtEl>
                                          <p:spTgt spid="329"/>
                                        </p:tgtEl>
                                        <p:attrNameLst>
                                          <p:attrName>ppt_h</p:attrName>
                                        </p:attrNameLst>
                                      </p:cBhvr>
                                      <p:tavLst>
                                        <p:tav tm="0">
                                          <p:val>
                                            <p:strVal val="4*#ppt_h"/>
                                          </p:val>
                                        </p:tav>
                                        <p:tav tm="100000">
                                          <p:val>
                                            <p:strVal val="#ppt_h"/>
                                          </p:val>
                                        </p:tav>
                                      </p:tavLst>
                                    </p:anim>
                                  </p:childTnLst>
                                </p:cTn>
                              </p:par>
                            </p:childTnLst>
                          </p:cTn>
                        </p:par>
                        <p:par>
                          <p:cTn id="1095" fill="hold">
                            <p:stCondLst>
                              <p:cond delay="8300"/>
                            </p:stCondLst>
                            <p:childTnLst>
                              <p:par>
                                <p:cTn id="1096" presetID="23" presetClass="entr" presetSubtype="32" fill="hold" grpId="219" nodeType="afterEffect">
                                  <p:stCondLst>
                                    <p:cond delay="0"/>
                                  </p:stCondLst>
                                  <p:iterate>
                                    <p:tmAbs val="0"/>
                                  </p:iterate>
                                  <p:childTnLst>
                                    <p:set>
                                      <p:cBhvr>
                                        <p:cTn id="1097" fill="hold"/>
                                        <p:tgtEl>
                                          <p:spTgt spid="330"/>
                                        </p:tgtEl>
                                        <p:attrNameLst>
                                          <p:attrName>style.visibility</p:attrName>
                                        </p:attrNameLst>
                                      </p:cBhvr>
                                      <p:to>
                                        <p:strVal val="visible"/>
                                      </p:to>
                                    </p:set>
                                    <p:anim calcmode="lin" valueType="num">
                                      <p:cBhvr>
                                        <p:cTn id="1098" dur="100" fill="hold"/>
                                        <p:tgtEl>
                                          <p:spTgt spid="330"/>
                                        </p:tgtEl>
                                        <p:attrNameLst>
                                          <p:attrName>ppt_w</p:attrName>
                                        </p:attrNameLst>
                                      </p:cBhvr>
                                      <p:tavLst>
                                        <p:tav tm="0">
                                          <p:val>
                                            <p:strVal val="4*#ppt_w"/>
                                          </p:val>
                                        </p:tav>
                                        <p:tav tm="100000">
                                          <p:val>
                                            <p:strVal val="#ppt_w"/>
                                          </p:val>
                                        </p:tav>
                                      </p:tavLst>
                                    </p:anim>
                                    <p:anim calcmode="lin" valueType="num">
                                      <p:cBhvr>
                                        <p:cTn id="1099" dur="100" fill="hold"/>
                                        <p:tgtEl>
                                          <p:spTgt spid="330"/>
                                        </p:tgtEl>
                                        <p:attrNameLst>
                                          <p:attrName>ppt_h</p:attrName>
                                        </p:attrNameLst>
                                      </p:cBhvr>
                                      <p:tavLst>
                                        <p:tav tm="0">
                                          <p:val>
                                            <p:strVal val="4*#ppt_h"/>
                                          </p:val>
                                        </p:tav>
                                        <p:tav tm="100000">
                                          <p:val>
                                            <p:strVal val="#ppt_h"/>
                                          </p:val>
                                        </p:tav>
                                      </p:tavLst>
                                    </p:anim>
                                  </p:childTnLst>
                                </p:cTn>
                              </p:par>
                            </p:childTnLst>
                          </p:cTn>
                        </p:par>
                        <p:par>
                          <p:cTn id="1100" fill="hold">
                            <p:stCondLst>
                              <p:cond delay="8400"/>
                            </p:stCondLst>
                            <p:childTnLst>
                              <p:par>
                                <p:cTn id="1101" presetID="23" presetClass="entr" presetSubtype="32" fill="hold" grpId="220" nodeType="afterEffect">
                                  <p:stCondLst>
                                    <p:cond delay="0"/>
                                  </p:stCondLst>
                                  <p:iterate>
                                    <p:tmAbs val="0"/>
                                  </p:iterate>
                                  <p:childTnLst>
                                    <p:set>
                                      <p:cBhvr>
                                        <p:cTn id="1102" fill="hold"/>
                                        <p:tgtEl>
                                          <p:spTgt spid="331"/>
                                        </p:tgtEl>
                                        <p:attrNameLst>
                                          <p:attrName>style.visibility</p:attrName>
                                        </p:attrNameLst>
                                      </p:cBhvr>
                                      <p:to>
                                        <p:strVal val="visible"/>
                                      </p:to>
                                    </p:set>
                                    <p:anim calcmode="lin" valueType="num">
                                      <p:cBhvr>
                                        <p:cTn id="1103" dur="100" fill="hold"/>
                                        <p:tgtEl>
                                          <p:spTgt spid="331"/>
                                        </p:tgtEl>
                                        <p:attrNameLst>
                                          <p:attrName>ppt_w</p:attrName>
                                        </p:attrNameLst>
                                      </p:cBhvr>
                                      <p:tavLst>
                                        <p:tav tm="0">
                                          <p:val>
                                            <p:strVal val="4*#ppt_w"/>
                                          </p:val>
                                        </p:tav>
                                        <p:tav tm="100000">
                                          <p:val>
                                            <p:strVal val="#ppt_w"/>
                                          </p:val>
                                        </p:tav>
                                      </p:tavLst>
                                    </p:anim>
                                    <p:anim calcmode="lin" valueType="num">
                                      <p:cBhvr>
                                        <p:cTn id="1104" dur="100" fill="hold"/>
                                        <p:tgtEl>
                                          <p:spTgt spid="331"/>
                                        </p:tgtEl>
                                        <p:attrNameLst>
                                          <p:attrName>ppt_h</p:attrName>
                                        </p:attrNameLst>
                                      </p:cBhvr>
                                      <p:tavLst>
                                        <p:tav tm="0">
                                          <p:val>
                                            <p:strVal val="4*#ppt_h"/>
                                          </p:val>
                                        </p:tav>
                                        <p:tav tm="100000">
                                          <p:val>
                                            <p:strVal val="#ppt_h"/>
                                          </p:val>
                                        </p:tav>
                                      </p:tavLst>
                                    </p:anim>
                                  </p:childTnLst>
                                </p:cTn>
                              </p:par>
                            </p:childTnLst>
                          </p:cTn>
                        </p:par>
                        <p:par>
                          <p:cTn id="1105" fill="hold">
                            <p:stCondLst>
                              <p:cond delay="8500"/>
                            </p:stCondLst>
                            <p:childTnLst>
                              <p:par>
                                <p:cTn id="1106" presetID="23" presetClass="entr" presetSubtype="32" fill="hold" grpId="221" nodeType="afterEffect">
                                  <p:stCondLst>
                                    <p:cond delay="0"/>
                                  </p:stCondLst>
                                  <p:iterate>
                                    <p:tmAbs val="0"/>
                                  </p:iterate>
                                  <p:childTnLst>
                                    <p:set>
                                      <p:cBhvr>
                                        <p:cTn id="1107" fill="hold"/>
                                        <p:tgtEl>
                                          <p:spTgt spid="332"/>
                                        </p:tgtEl>
                                        <p:attrNameLst>
                                          <p:attrName>style.visibility</p:attrName>
                                        </p:attrNameLst>
                                      </p:cBhvr>
                                      <p:to>
                                        <p:strVal val="visible"/>
                                      </p:to>
                                    </p:set>
                                    <p:anim calcmode="lin" valueType="num">
                                      <p:cBhvr>
                                        <p:cTn id="1108" dur="100" fill="hold"/>
                                        <p:tgtEl>
                                          <p:spTgt spid="332"/>
                                        </p:tgtEl>
                                        <p:attrNameLst>
                                          <p:attrName>ppt_w</p:attrName>
                                        </p:attrNameLst>
                                      </p:cBhvr>
                                      <p:tavLst>
                                        <p:tav tm="0">
                                          <p:val>
                                            <p:strVal val="4*#ppt_w"/>
                                          </p:val>
                                        </p:tav>
                                        <p:tav tm="100000">
                                          <p:val>
                                            <p:strVal val="#ppt_w"/>
                                          </p:val>
                                        </p:tav>
                                      </p:tavLst>
                                    </p:anim>
                                    <p:anim calcmode="lin" valueType="num">
                                      <p:cBhvr>
                                        <p:cTn id="1109" dur="100" fill="hold"/>
                                        <p:tgtEl>
                                          <p:spTgt spid="332"/>
                                        </p:tgtEl>
                                        <p:attrNameLst>
                                          <p:attrName>ppt_h</p:attrName>
                                        </p:attrNameLst>
                                      </p:cBhvr>
                                      <p:tavLst>
                                        <p:tav tm="0">
                                          <p:val>
                                            <p:strVal val="4*#ppt_h"/>
                                          </p:val>
                                        </p:tav>
                                        <p:tav tm="100000">
                                          <p:val>
                                            <p:strVal val="#ppt_h"/>
                                          </p:val>
                                        </p:tav>
                                      </p:tavLst>
                                    </p:anim>
                                  </p:childTnLst>
                                </p:cTn>
                              </p:par>
                            </p:childTnLst>
                          </p:cTn>
                        </p:par>
                        <p:par>
                          <p:cTn id="1110" fill="hold">
                            <p:stCondLst>
                              <p:cond delay="8600"/>
                            </p:stCondLst>
                            <p:childTnLst>
                              <p:par>
                                <p:cTn id="1111" presetID="23" presetClass="entr" presetSubtype="32" fill="hold" grpId="222" nodeType="afterEffect">
                                  <p:stCondLst>
                                    <p:cond delay="0"/>
                                  </p:stCondLst>
                                  <p:iterate>
                                    <p:tmAbs val="0"/>
                                  </p:iterate>
                                  <p:childTnLst>
                                    <p:set>
                                      <p:cBhvr>
                                        <p:cTn id="1112" fill="hold"/>
                                        <p:tgtEl>
                                          <p:spTgt spid="333"/>
                                        </p:tgtEl>
                                        <p:attrNameLst>
                                          <p:attrName>style.visibility</p:attrName>
                                        </p:attrNameLst>
                                      </p:cBhvr>
                                      <p:to>
                                        <p:strVal val="visible"/>
                                      </p:to>
                                    </p:set>
                                    <p:anim calcmode="lin" valueType="num">
                                      <p:cBhvr>
                                        <p:cTn id="1113" dur="100" fill="hold"/>
                                        <p:tgtEl>
                                          <p:spTgt spid="333"/>
                                        </p:tgtEl>
                                        <p:attrNameLst>
                                          <p:attrName>ppt_w</p:attrName>
                                        </p:attrNameLst>
                                      </p:cBhvr>
                                      <p:tavLst>
                                        <p:tav tm="0">
                                          <p:val>
                                            <p:strVal val="4*#ppt_w"/>
                                          </p:val>
                                        </p:tav>
                                        <p:tav tm="100000">
                                          <p:val>
                                            <p:strVal val="#ppt_w"/>
                                          </p:val>
                                        </p:tav>
                                      </p:tavLst>
                                    </p:anim>
                                    <p:anim calcmode="lin" valueType="num">
                                      <p:cBhvr>
                                        <p:cTn id="1114" dur="100" fill="hold"/>
                                        <p:tgtEl>
                                          <p:spTgt spid="333"/>
                                        </p:tgtEl>
                                        <p:attrNameLst>
                                          <p:attrName>ppt_h</p:attrName>
                                        </p:attrNameLst>
                                      </p:cBhvr>
                                      <p:tavLst>
                                        <p:tav tm="0">
                                          <p:val>
                                            <p:strVal val="4*#ppt_h"/>
                                          </p:val>
                                        </p:tav>
                                        <p:tav tm="100000">
                                          <p:val>
                                            <p:strVal val="#ppt_h"/>
                                          </p:val>
                                        </p:tav>
                                      </p:tavLst>
                                    </p:anim>
                                  </p:childTnLst>
                                </p:cTn>
                              </p:par>
                            </p:childTnLst>
                          </p:cTn>
                        </p:par>
                        <p:par>
                          <p:cTn id="1115" fill="hold">
                            <p:stCondLst>
                              <p:cond delay="8700"/>
                            </p:stCondLst>
                            <p:childTnLst>
                              <p:par>
                                <p:cTn id="1116" presetID="23" presetClass="entr" presetSubtype="32" fill="hold" grpId="223" nodeType="afterEffect">
                                  <p:stCondLst>
                                    <p:cond delay="0"/>
                                  </p:stCondLst>
                                  <p:iterate>
                                    <p:tmAbs val="0"/>
                                  </p:iterate>
                                  <p:childTnLst>
                                    <p:set>
                                      <p:cBhvr>
                                        <p:cTn id="1117" fill="hold"/>
                                        <p:tgtEl>
                                          <p:spTgt spid="334"/>
                                        </p:tgtEl>
                                        <p:attrNameLst>
                                          <p:attrName>style.visibility</p:attrName>
                                        </p:attrNameLst>
                                      </p:cBhvr>
                                      <p:to>
                                        <p:strVal val="visible"/>
                                      </p:to>
                                    </p:set>
                                    <p:anim calcmode="lin" valueType="num">
                                      <p:cBhvr>
                                        <p:cTn id="1118" dur="100" fill="hold"/>
                                        <p:tgtEl>
                                          <p:spTgt spid="334"/>
                                        </p:tgtEl>
                                        <p:attrNameLst>
                                          <p:attrName>ppt_w</p:attrName>
                                        </p:attrNameLst>
                                      </p:cBhvr>
                                      <p:tavLst>
                                        <p:tav tm="0">
                                          <p:val>
                                            <p:strVal val="4*#ppt_w"/>
                                          </p:val>
                                        </p:tav>
                                        <p:tav tm="100000">
                                          <p:val>
                                            <p:strVal val="#ppt_w"/>
                                          </p:val>
                                        </p:tav>
                                      </p:tavLst>
                                    </p:anim>
                                    <p:anim calcmode="lin" valueType="num">
                                      <p:cBhvr>
                                        <p:cTn id="1119" dur="100" fill="hold"/>
                                        <p:tgtEl>
                                          <p:spTgt spid="334"/>
                                        </p:tgtEl>
                                        <p:attrNameLst>
                                          <p:attrName>ppt_h</p:attrName>
                                        </p:attrNameLst>
                                      </p:cBhvr>
                                      <p:tavLst>
                                        <p:tav tm="0">
                                          <p:val>
                                            <p:strVal val="4*#ppt_h"/>
                                          </p:val>
                                        </p:tav>
                                        <p:tav tm="100000">
                                          <p:val>
                                            <p:strVal val="#ppt_h"/>
                                          </p:val>
                                        </p:tav>
                                      </p:tavLst>
                                    </p:anim>
                                  </p:childTnLst>
                                </p:cTn>
                              </p:par>
                            </p:childTnLst>
                          </p:cTn>
                        </p:par>
                        <p:par>
                          <p:cTn id="1120" fill="hold">
                            <p:stCondLst>
                              <p:cond delay="8800"/>
                            </p:stCondLst>
                            <p:childTnLst>
                              <p:par>
                                <p:cTn id="1121" presetID="23" presetClass="entr" presetSubtype="32" fill="hold" grpId="224" nodeType="afterEffect">
                                  <p:stCondLst>
                                    <p:cond delay="0"/>
                                  </p:stCondLst>
                                  <p:iterate>
                                    <p:tmAbs val="0"/>
                                  </p:iterate>
                                  <p:childTnLst>
                                    <p:set>
                                      <p:cBhvr>
                                        <p:cTn id="1122" fill="hold"/>
                                        <p:tgtEl>
                                          <p:spTgt spid="335"/>
                                        </p:tgtEl>
                                        <p:attrNameLst>
                                          <p:attrName>style.visibility</p:attrName>
                                        </p:attrNameLst>
                                      </p:cBhvr>
                                      <p:to>
                                        <p:strVal val="visible"/>
                                      </p:to>
                                    </p:set>
                                    <p:anim calcmode="lin" valueType="num">
                                      <p:cBhvr>
                                        <p:cTn id="1123" dur="100" fill="hold"/>
                                        <p:tgtEl>
                                          <p:spTgt spid="335"/>
                                        </p:tgtEl>
                                        <p:attrNameLst>
                                          <p:attrName>ppt_w</p:attrName>
                                        </p:attrNameLst>
                                      </p:cBhvr>
                                      <p:tavLst>
                                        <p:tav tm="0">
                                          <p:val>
                                            <p:strVal val="4*#ppt_w"/>
                                          </p:val>
                                        </p:tav>
                                        <p:tav tm="100000">
                                          <p:val>
                                            <p:strVal val="#ppt_w"/>
                                          </p:val>
                                        </p:tav>
                                      </p:tavLst>
                                    </p:anim>
                                    <p:anim calcmode="lin" valueType="num">
                                      <p:cBhvr>
                                        <p:cTn id="1124" dur="100" fill="hold"/>
                                        <p:tgtEl>
                                          <p:spTgt spid="335"/>
                                        </p:tgtEl>
                                        <p:attrNameLst>
                                          <p:attrName>ppt_h</p:attrName>
                                        </p:attrNameLst>
                                      </p:cBhvr>
                                      <p:tavLst>
                                        <p:tav tm="0">
                                          <p:val>
                                            <p:strVal val="4*#ppt_h"/>
                                          </p:val>
                                        </p:tav>
                                        <p:tav tm="100000">
                                          <p:val>
                                            <p:strVal val="#ppt_h"/>
                                          </p:val>
                                        </p:tav>
                                      </p:tavLst>
                                    </p:anim>
                                  </p:childTnLst>
                                </p:cTn>
                              </p:par>
                            </p:childTnLst>
                          </p:cTn>
                        </p:par>
                        <p:par>
                          <p:cTn id="1125" fill="hold">
                            <p:stCondLst>
                              <p:cond delay="8900"/>
                            </p:stCondLst>
                            <p:childTnLst>
                              <p:par>
                                <p:cTn id="1126" presetID="23" presetClass="entr" presetSubtype="32" fill="hold" grpId="225" nodeType="afterEffect">
                                  <p:stCondLst>
                                    <p:cond delay="0"/>
                                  </p:stCondLst>
                                  <p:iterate>
                                    <p:tmAbs val="0"/>
                                  </p:iterate>
                                  <p:childTnLst>
                                    <p:set>
                                      <p:cBhvr>
                                        <p:cTn id="1127" fill="hold"/>
                                        <p:tgtEl>
                                          <p:spTgt spid="336"/>
                                        </p:tgtEl>
                                        <p:attrNameLst>
                                          <p:attrName>style.visibility</p:attrName>
                                        </p:attrNameLst>
                                      </p:cBhvr>
                                      <p:to>
                                        <p:strVal val="visible"/>
                                      </p:to>
                                    </p:set>
                                    <p:anim calcmode="lin" valueType="num">
                                      <p:cBhvr>
                                        <p:cTn id="1128" dur="100" fill="hold"/>
                                        <p:tgtEl>
                                          <p:spTgt spid="336"/>
                                        </p:tgtEl>
                                        <p:attrNameLst>
                                          <p:attrName>ppt_w</p:attrName>
                                        </p:attrNameLst>
                                      </p:cBhvr>
                                      <p:tavLst>
                                        <p:tav tm="0">
                                          <p:val>
                                            <p:strVal val="4*#ppt_w"/>
                                          </p:val>
                                        </p:tav>
                                        <p:tav tm="100000">
                                          <p:val>
                                            <p:strVal val="#ppt_w"/>
                                          </p:val>
                                        </p:tav>
                                      </p:tavLst>
                                    </p:anim>
                                    <p:anim calcmode="lin" valueType="num">
                                      <p:cBhvr>
                                        <p:cTn id="1129" dur="100" fill="hold"/>
                                        <p:tgtEl>
                                          <p:spTgt spid="336"/>
                                        </p:tgtEl>
                                        <p:attrNameLst>
                                          <p:attrName>ppt_h</p:attrName>
                                        </p:attrNameLst>
                                      </p:cBhvr>
                                      <p:tavLst>
                                        <p:tav tm="0">
                                          <p:val>
                                            <p:strVal val="4*#ppt_h"/>
                                          </p:val>
                                        </p:tav>
                                        <p:tav tm="100000">
                                          <p:val>
                                            <p:strVal val="#ppt_h"/>
                                          </p:val>
                                        </p:tav>
                                      </p:tavLst>
                                    </p:anim>
                                  </p:childTnLst>
                                </p:cTn>
                              </p:par>
                            </p:childTnLst>
                          </p:cTn>
                        </p:par>
                        <p:par>
                          <p:cTn id="1130" fill="hold">
                            <p:stCondLst>
                              <p:cond delay="9000"/>
                            </p:stCondLst>
                            <p:childTnLst>
                              <p:par>
                                <p:cTn id="1131" presetID="23" presetClass="entr" presetSubtype="32" fill="hold" grpId="226" nodeType="afterEffect">
                                  <p:stCondLst>
                                    <p:cond delay="0"/>
                                  </p:stCondLst>
                                  <p:iterate>
                                    <p:tmAbs val="0"/>
                                  </p:iterate>
                                  <p:childTnLst>
                                    <p:set>
                                      <p:cBhvr>
                                        <p:cTn id="1132" fill="hold"/>
                                        <p:tgtEl>
                                          <p:spTgt spid="337"/>
                                        </p:tgtEl>
                                        <p:attrNameLst>
                                          <p:attrName>style.visibility</p:attrName>
                                        </p:attrNameLst>
                                      </p:cBhvr>
                                      <p:to>
                                        <p:strVal val="visible"/>
                                      </p:to>
                                    </p:set>
                                    <p:anim calcmode="lin" valueType="num">
                                      <p:cBhvr>
                                        <p:cTn id="1133" dur="100" fill="hold"/>
                                        <p:tgtEl>
                                          <p:spTgt spid="337"/>
                                        </p:tgtEl>
                                        <p:attrNameLst>
                                          <p:attrName>ppt_w</p:attrName>
                                        </p:attrNameLst>
                                      </p:cBhvr>
                                      <p:tavLst>
                                        <p:tav tm="0">
                                          <p:val>
                                            <p:strVal val="4*#ppt_w"/>
                                          </p:val>
                                        </p:tav>
                                        <p:tav tm="100000">
                                          <p:val>
                                            <p:strVal val="#ppt_w"/>
                                          </p:val>
                                        </p:tav>
                                      </p:tavLst>
                                    </p:anim>
                                    <p:anim calcmode="lin" valueType="num">
                                      <p:cBhvr>
                                        <p:cTn id="1134" dur="100" fill="hold"/>
                                        <p:tgtEl>
                                          <p:spTgt spid="337"/>
                                        </p:tgtEl>
                                        <p:attrNameLst>
                                          <p:attrName>ppt_h</p:attrName>
                                        </p:attrNameLst>
                                      </p:cBhvr>
                                      <p:tavLst>
                                        <p:tav tm="0">
                                          <p:val>
                                            <p:strVal val="4*#ppt_h"/>
                                          </p:val>
                                        </p:tav>
                                        <p:tav tm="100000">
                                          <p:val>
                                            <p:strVal val="#ppt_h"/>
                                          </p:val>
                                        </p:tav>
                                      </p:tavLst>
                                    </p:anim>
                                  </p:childTnLst>
                                </p:cTn>
                              </p:par>
                            </p:childTnLst>
                          </p:cTn>
                        </p:par>
                        <p:par>
                          <p:cTn id="1135" fill="hold">
                            <p:stCondLst>
                              <p:cond delay="9100"/>
                            </p:stCondLst>
                            <p:childTnLst>
                              <p:par>
                                <p:cTn id="1136" presetID="23" presetClass="entr" presetSubtype="32" fill="hold" grpId="227" nodeType="afterEffect">
                                  <p:stCondLst>
                                    <p:cond delay="0"/>
                                  </p:stCondLst>
                                  <p:iterate>
                                    <p:tmAbs val="0"/>
                                  </p:iterate>
                                  <p:childTnLst>
                                    <p:set>
                                      <p:cBhvr>
                                        <p:cTn id="1137" fill="hold"/>
                                        <p:tgtEl>
                                          <p:spTgt spid="338"/>
                                        </p:tgtEl>
                                        <p:attrNameLst>
                                          <p:attrName>style.visibility</p:attrName>
                                        </p:attrNameLst>
                                      </p:cBhvr>
                                      <p:to>
                                        <p:strVal val="visible"/>
                                      </p:to>
                                    </p:set>
                                    <p:anim calcmode="lin" valueType="num">
                                      <p:cBhvr>
                                        <p:cTn id="1138" dur="100" fill="hold"/>
                                        <p:tgtEl>
                                          <p:spTgt spid="338"/>
                                        </p:tgtEl>
                                        <p:attrNameLst>
                                          <p:attrName>ppt_w</p:attrName>
                                        </p:attrNameLst>
                                      </p:cBhvr>
                                      <p:tavLst>
                                        <p:tav tm="0">
                                          <p:val>
                                            <p:strVal val="4*#ppt_w"/>
                                          </p:val>
                                        </p:tav>
                                        <p:tav tm="100000">
                                          <p:val>
                                            <p:strVal val="#ppt_w"/>
                                          </p:val>
                                        </p:tav>
                                      </p:tavLst>
                                    </p:anim>
                                    <p:anim calcmode="lin" valueType="num">
                                      <p:cBhvr>
                                        <p:cTn id="1139" dur="100" fill="hold"/>
                                        <p:tgtEl>
                                          <p:spTgt spid="338"/>
                                        </p:tgtEl>
                                        <p:attrNameLst>
                                          <p:attrName>ppt_h</p:attrName>
                                        </p:attrNameLst>
                                      </p:cBhvr>
                                      <p:tavLst>
                                        <p:tav tm="0">
                                          <p:val>
                                            <p:strVal val="4*#ppt_h"/>
                                          </p:val>
                                        </p:tav>
                                        <p:tav tm="100000">
                                          <p:val>
                                            <p:strVal val="#ppt_h"/>
                                          </p:val>
                                        </p:tav>
                                      </p:tavLst>
                                    </p:anim>
                                  </p:childTnLst>
                                </p:cTn>
                              </p:par>
                            </p:childTnLst>
                          </p:cTn>
                        </p:par>
                        <p:par>
                          <p:cTn id="1140" fill="hold">
                            <p:stCondLst>
                              <p:cond delay="9200"/>
                            </p:stCondLst>
                            <p:childTnLst>
                              <p:par>
                                <p:cTn id="1141" presetID="23" presetClass="entr" presetSubtype="32" fill="hold" grpId="228" nodeType="afterEffect">
                                  <p:stCondLst>
                                    <p:cond delay="0"/>
                                  </p:stCondLst>
                                  <p:iterate>
                                    <p:tmAbs val="0"/>
                                  </p:iterate>
                                  <p:childTnLst>
                                    <p:set>
                                      <p:cBhvr>
                                        <p:cTn id="1142" fill="hold"/>
                                        <p:tgtEl>
                                          <p:spTgt spid="339"/>
                                        </p:tgtEl>
                                        <p:attrNameLst>
                                          <p:attrName>style.visibility</p:attrName>
                                        </p:attrNameLst>
                                      </p:cBhvr>
                                      <p:to>
                                        <p:strVal val="visible"/>
                                      </p:to>
                                    </p:set>
                                    <p:anim calcmode="lin" valueType="num">
                                      <p:cBhvr>
                                        <p:cTn id="1143" dur="100" fill="hold"/>
                                        <p:tgtEl>
                                          <p:spTgt spid="339"/>
                                        </p:tgtEl>
                                        <p:attrNameLst>
                                          <p:attrName>ppt_w</p:attrName>
                                        </p:attrNameLst>
                                      </p:cBhvr>
                                      <p:tavLst>
                                        <p:tav tm="0">
                                          <p:val>
                                            <p:strVal val="4*#ppt_w"/>
                                          </p:val>
                                        </p:tav>
                                        <p:tav tm="100000">
                                          <p:val>
                                            <p:strVal val="#ppt_w"/>
                                          </p:val>
                                        </p:tav>
                                      </p:tavLst>
                                    </p:anim>
                                    <p:anim calcmode="lin" valueType="num">
                                      <p:cBhvr>
                                        <p:cTn id="1144" dur="100" fill="hold"/>
                                        <p:tgtEl>
                                          <p:spTgt spid="339"/>
                                        </p:tgtEl>
                                        <p:attrNameLst>
                                          <p:attrName>ppt_h</p:attrName>
                                        </p:attrNameLst>
                                      </p:cBhvr>
                                      <p:tavLst>
                                        <p:tav tm="0">
                                          <p:val>
                                            <p:strVal val="4*#ppt_h"/>
                                          </p:val>
                                        </p:tav>
                                        <p:tav tm="100000">
                                          <p:val>
                                            <p:strVal val="#ppt_h"/>
                                          </p:val>
                                        </p:tav>
                                      </p:tavLst>
                                    </p:anim>
                                  </p:childTnLst>
                                </p:cTn>
                              </p:par>
                            </p:childTnLst>
                          </p:cTn>
                        </p:par>
                        <p:par>
                          <p:cTn id="1145" fill="hold">
                            <p:stCondLst>
                              <p:cond delay="9300"/>
                            </p:stCondLst>
                            <p:childTnLst>
                              <p:par>
                                <p:cTn id="1146" presetID="23" presetClass="entr" presetSubtype="32" fill="hold" grpId="229" nodeType="afterEffect">
                                  <p:stCondLst>
                                    <p:cond delay="0"/>
                                  </p:stCondLst>
                                  <p:iterate>
                                    <p:tmAbs val="0"/>
                                  </p:iterate>
                                  <p:childTnLst>
                                    <p:set>
                                      <p:cBhvr>
                                        <p:cTn id="1147" fill="hold"/>
                                        <p:tgtEl>
                                          <p:spTgt spid="340"/>
                                        </p:tgtEl>
                                        <p:attrNameLst>
                                          <p:attrName>style.visibility</p:attrName>
                                        </p:attrNameLst>
                                      </p:cBhvr>
                                      <p:to>
                                        <p:strVal val="visible"/>
                                      </p:to>
                                    </p:set>
                                    <p:anim calcmode="lin" valueType="num">
                                      <p:cBhvr>
                                        <p:cTn id="1148" dur="100" fill="hold"/>
                                        <p:tgtEl>
                                          <p:spTgt spid="340"/>
                                        </p:tgtEl>
                                        <p:attrNameLst>
                                          <p:attrName>ppt_w</p:attrName>
                                        </p:attrNameLst>
                                      </p:cBhvr>
                                      <p:tavLst>
                                        <p:tav tm="0">
                                          <p:val>
                                            <p:strVal val="4*#ppt_w"/>
                                          </p:val>
                                        </p:tav>
                                        <p:tav tm="100000">
                                          <p:val>
                                            <p:strVal val="#ppt_w"/>
                                          </p:val>
                                        </p:tav>
                                      </p:tavLst>
                                    </p:anim>
                                    <p:anim calcmode="lin" valueType="num">
                                      <p:cBhvr>
                                        <p:cTn id="1149" dur="100" fill="hold"/>
                                        <p:tgtEl>
                                          <p:spTgt spid="340"/>
                                        </p:tgtEl>
                                        <p:attrNameLst>
                                          <p:attrName>ppt_h</p:attrName>
                                        </p:attrNameLst>
                                      </p:cBhvr>
                                      <p:tavLst>
                                        <p:tav tm="0">
                                          <p:val>
                                            <p:strVal val="4*#ppt_h"/>
                                          </p:val>
                                        </p:tav>
                                        <p:tav tm="100000">
                                          <p:val>
                                            <p:strVal val="#ppt_h"/>
                                          </p:val>
                                        </p:tav>
                                      </p:tavLst>
                                    </p:anim>
                                  </p:childTnLst>
                                </p:cTn>
                              </p:par>
                            </p:childTnLst>
                          </p:cTn>
                        </p:par>
                        <p:par>
                          <p:cTn id="1150" fill="hold">
                            <p:stCondLst>
                              <p:cond delay="9400"/>
                            </p:stCondLst>
                            <p:childTnLst>
                              <p:par>
                                <p:cTn id="1151" presetID="23" presetClass="entr" presetSubtype="32" fill="hold" grpId="230" nodeType="afterEffect">
                                  <p:stCondLst>
                                    <p:cond delay="0"/>
                                  </p:stCondLst>
                                  <p:iterate>
                                    <p:tmAbs val="0"/>
                                  </p:iterate>
                                  <p:childTnLst>
                                    <p:set>
                                      <p:cBhvr>
                                        <p:cTn id="1152" fill="hold"/>
                                        <p:tgtEl>
                                          <p:spTgt spid="341"/>
                                        </p:tgtEl>
                                        <p:attrNameLst>
                                          <p:attrName>style.visibility</p:attrName>
                                        </p:attrNameLst>
                                      </p:cBhvr>
                                      <p:to>
                                        <p:strVal val="visible"/>
                                      </p:to>
                                    </p:set>
                                    <p:anim calcmode="lin" valueType="num">
                                      <p:cBhvr>
                                        <p:cTn id="1153" dur="100" fill="hold"/>
                                        <p:tgtEl>
                                          <p:spTgt spid="341"/>
                                        </p:tgtEl>
                                        <p:attrNameLst>
                                          <p:attrName>ppt_w</p:attrName>
                                        </p:attrNameLst>
                                      </p:cBhvr>
                                      <p:tavLst>
                                        <p:tav tm="0">
                                          <p:val>
                                            <p:strVal val="4*#ppt_w"/>
                                          </p:val>
                                        </p:tav>
                                        <p:tav tm="100000">
                                          <p:val>
                                            <p:strVal val="#ppt_w"/>
                                          </p:val>
                                        </p:tav>
                                      </p:tavLst>
                                    </p:anim>
                                    <p:anim calcmode="lin" valueType="num">
                                      <p:cBhvr>
                                        <p:cTn id="1154" dur="100" fill="hold"/>
                                        <p:tgtEl>
                                          <p:spTgt spid="341"/>
                                        </p:tgtEl>
                                        <p:attrNameLst>
                                          <p:attrName>ppt_h</p:attrName>
                                        </p:attrNameLst>
                                      </p:cBhvr>
                                      <p:tavLst>
                                        <p:tav tm="0">
                                          <p:val>
                                            <p:strVal val="4*#ppt_h"/>
                                          </p:val>
                                        </p:tav>
                                        <p:tav tm="100000">
                                          <p:val>
                                            <p:strVal val="#ppt_h"/>
                                          </p:val>
                                        </p:tav>
                                      </p:tavLst>
                                    </p:anim>
                                  </p:childTnLst>
                                </p:cTn>
                              </p:par>
                            </p:childTnLst>
                          </p:cTn>
                        </p:par>
                        <p:par>
                          <p:cTn id="1155" fill="hold">
                            <p:stCondLst>
                              <p:cond delay="9500"/>
                            </p:stCondLst>
                            <p:childTnLst>
                              <p:par>
                                <p:cTn id="1156" presetID="23" presetClass="entr" presetSubtype="32" fill="hold" grpId="231" nodeType="afterEffect">
                                  <p:stCondLst>
                                    <p:cond delay="0"/>
                                  </p:stCondLst>
                                  <p:iterate>
                                    <p:tmAbs val="0"/>
                                  </p:iterate>
                                  <p:childTnLst>
                                    <p:set>
                                      <p:cBhvr>
                                        <p:cTn id="1157" fill="hold"/>
                                        <p:tgtEl>
                                          <p:spTgt spid="342"/>
                                        </p:tgtEl>
                                        <p:attrNameLst>
                                          <p:attrName>style.visibility</p:attrName>
                                        </p:attrNameLst>
                                      </p:cBhvr>
                                      <p:to>
                                        <p:strVal val="visible"/>
                                      </p:to>
                                    </p:set>
                                    <p:anim calcmode="lin" valueType="num">
                                      <p:cBhvr>
                                        <p:cTn id="1158" dur="100" fill="hold"/>
                                        <p:tgtEl>
                                          <p:spTgt spid="342"/>
                                        </p:tgtEl>
                                        <p:attrNameLst>
                                          <p:attrName>ppt_w</p:attrName>
                                        </p:attrNameLst>
                                      </p:cBhvr>
                                      <p:tavLst>
                                        <p:tav tm="0">
                                          <p:val>
                                            <p:strVal val="4*#ppt_w"/>
                                          </p:val>
                                        </p:tav>
                                        <p:tav tm="100000">
                                          <p:val>
                                            <p:strVal val="#ppt_w"/>
                                          </p:val>
                                        </p:tav>
                                      </p:tavLst>
                                    </p:anim>
                                    <p:anim calcmode="lin" valueType="num">
                                      <p:cBhvr>
                                        <p:cTn id="1159" dur="100" fill="hold"/>
                                        <p:tgtEl>
                                          <p:spTgt spid="342"/>
                                        </p:tgtEl>
                                        <p:attrNameLst>
                                          <p:attrName>ppt_h</p:attrName>
                                        </p:attrNameLst>
                                      </p:cBhvr>
                                      <p:tavLst>
                                        <p:tav tm="0">
                                          <p:val>
                                            <p:strVal val="4*#ppt_h"/>
                                          </p:val>
                                        </p:tav>
                                        <p:tav tm="100000">
                                          <p:val>
                                            <p:strVal val="#ppt_h"/>
                                          </p:val>
                                        </p:tav>
                                      </p:tavLst>
                                    </p:anim>
                                  </p:childTnLst>
                                </p:cTn>
                              </p:par>
                            </p:childTnLst>
                          </p:cTn>
                        </p:par>
                        <p:par>
                          <p:cTn id="1160" fill="hold">
                            <p:stCondLst>
                              <p:cond delay="9600"/>
                            </p:stCondLst>
                            <p:childTnLst>
                              <p:par>
                                <p:cTn id="1161" presetID="23" presetClass="entr" presetSubtype="32" fill="hold" grpId="232" nodeType="afterEffect">
                                  <p:stCondLst>
                                    <p:cond delay="0"/>
                                  </p:stCondLst>
                                  <p:iterate>
                                    <p:tmAbs val="0"/>
                                  </p:iterate>
                                  <p:childTnLst>
                                    <p:set>
                                      <p:cBhvr>
                                        <p:cTn id="1162" fill="hold"/>
                                        <p:tgtEl>
                                          <p:spTgt spid="343"/>
                                        </p:tgtEl>
                                        <p:attrNameLst>
                                          <p:attrName>style.visibility</p:attrName>
                                        </p:attrNameLst>
                                      </p:cBhvr>
                                      <p:to>
                                        <p:strVal val="visible"/>
                                      </p:to>
                                    </p:set>
                                    <p:anim calcmode="lin" valueType="num">
                                      <p:cBhvr>
                                        <p:cTn id="1163" dur="100" fill="hold"/>
                                        <p:tgtEl>
                                          <p:spTgt spid="343"/>
                                        </p:tgtEl>
                                        <p:attrNameLst>
                                          <p:attrName>ppt_w</p:attrName>
                                        </p:attrNameLst>
                                      </p:cBhvr>
                                      <p:tavLst>
                                        <p:tav tm="0">
                                          <p:val>
                                            <p:strVal val="4*#ppt_w"/>
                                          </p:val>
                                        </p:tav>
                                        <p:tav tm="100000">
                                          <p:val>
                                            <p:strVal val="#ppt_w"/>
                                          </p:val>
                                        </p:tav>
                                      </p:tavLst>
                                    </p:anim>
                                    <p:anim calcmode="lin" valueType="num">
                                      <p:cBhvr>
                                        <p:cTn id="1164" dur="100" fill="hold"/>
                                        <p:tgtEl>
                                          <p:spTgt spid="343"/>
                                        </p:tgtEl>
                                        <p:attrNameLst>
                                          <p:attrName>ppt_h</p:attrName>
                                        </p:attrNameLst>
                                      </p:cBhvr>
                                      <p:tavLst>
                                        <p:tav tm="0">
                                          <p:val>
                                            <p:strVal val="4*#ppt_h"/>
                                          </p:val>
                                        </p:tav>
                                        <p:tav tm="100000">
                                          <p:val>
                                            <p:strVal val="#ppt_h"/>
                                          </p:val>
                                        </p:tav>
                                      </p:tavLst>
                                    </p:anim>
                                  </p:childTnLst>
                                </p:cTn>
                              </p:par>
                            </p:childTnLst>
                          </p:cTn>
                        </p:par>
                        <p:par>
                          <p:cTn id="1165" fill="hold">
                            <p:stCondLst>
                              <p:cond delay="9700"/>
                            </p:stCondLst>
                            <p:childTnLst>
                              <p:par>
                                <p:cTn id="1166" presetID="23" presetClass="entr" presetSubtype="32" fill="hold" grpId="233" nodeType="afterEffect">
                                  <p:stCondLst>
                                    <p:cond delay="0"/>
                                  </p:stCondLst>
                                  <p:iterate>
                                    <p:tmAbs val="0"/>
                                  </p:iterate>
                                  <p:childTnLst>
                                    <p:set>
                                      <p:cBhvr>
                                        <p:cTn id="1167" fill="hold"/>
                                        <p:tgtEl>
                                          <p:spTgt spid="344"/>
                                        </p:tgtEl>
                                        <p:attrNameLst>
                                          <p:attrName>style.visibility</p:attrName>
                                        </p:attrNameLst>
                                      </p:cBhvr>
                                      <p:to>
                                        <p:strVal val="visible"/>
                                      </p:to>
                                    </p:set>
                                    <p:anim calcmode="lin" valueType="num">
                                      <p:cBhvr>
                                        <p:cTn id="1168" dur="100" fill="hold"/>
                                        <p:tgtEl>
                                          <p:spTgt spid="344"/>
                                        </p:tgtEl>
                                        <p:attrNameLst>
                                          <p:attrName>ppt_w</p:attrName>
                                        </p:attrNameLst>
                                      </p:cBhvr>
                                      <p:tavLst>
                                        <p:tav tm="0">
                                          <p:val>
                                            <p:strVal val="4*#ppt_w"/>
                                          </p:val>
                                        </p:tav>
                                        <p:tav tm="100000">
                                          <p:val>
                                            <p:strVal val="#ppt_w"/>
                                          </p:val>
                                        </p:tav>
                                      </p:tavLst>
                                    </p:anim>
                                    <p:anim calcmode="lin" valueType="num">
                                      <p:cBhvr>
                                        <p:cTn id="1169" dur="100" fill="hold"/>
                                        <p:tgtEl>
                                          <p:spTgt spid="344"/>
                                        </p:tgtEl>
                                        <p:attrNameLst>
                                          <p:attrName>ppt_h</p:attrName>
                                        </p:attrNameLst>
                                      </p:cBhvr>
                                      <p:tavLst>
                                        <p:tav tm="0">
                                          <p:val>
                                            <p:strVal val="4*#ppt_h"/>
                                          </p:val>
                                        </p:tav>
                                        <p:tav tm="100000">
                                          <p:val>
                                            <p:strVal val="#ppt_h"/>
                                          </p:val>
                                        </p:tav>
                                      </p:tavLst>
                                    </p:anim>
                                  </p:childTnLst>
                                </p:cTn>
                              </p:par>
                            </p:childTnLst>
                          </p:cTn>
                        </p:par>
                        <p:par>
                          <p:cTn id="1170" fill="hold">
                            <p:stCondLst>
                              <p:cond delay="9800"/>
                            </p:stCondLst>
                            <p:childTnLst>
                              <p:par>
                                <p:cTn id="1171" presetID="23" presetClass="entr" presetSubtype="32" fill="hold" grpId="234" nodeType="afterEffect">
                                  <p:stCondLst>
                                    <p:cond delay="0"/>
                                  </p:stCondLst>
                                  <p:iterate>
                                    <p:tmAbs val="0"/>
                                  </p:iterate>
                                  <p:childTnLst>
                                    <p:set>
                                      <p:cBhvr>
                                        <p:cTn id="1172" fill="hold"/>
                                        <p:tgtEl>
                                          <p:spTgt spid="345"/>
                                        </p:tgtEl>
                                        <p:attrNameLst>
                                          <p:attrName>style.visibility</p:attrName>
                                        </p:attrNameLst>
                                      </p:cBhvr>
                                      <p:to>
                                        <p:strVal val="visible"/>
                                      </p:to>
                                    </p:set>
                                    <p:anim calcmode="lin" valueType="num">
                                      <p:cBhvr>
                                        <p:cTn id="1173" dur="100" fill="hold"/>
                                        <p:tgtEl>
                                          <p:spTgt spid="345"/>
                                        </p:tgtEl>
                                        <p:attrNameLst>
                                          <p:attrName>ppt_w</p:attrName>
                                        </p:attrNameLst>
                                      </p:cBhvr>
                                      <p:tavLst>
                                        <p:tav tm="0">
                                          <p:val>
                                            <p:strVal val="4*#ppt_w"/>
                                          </p:val>
                                        </p:tav>
                                        <p:tav tm="100000">
                                          <p:val>
                                            <p:strVal val="#ppt_w"/>
                                          </p:val>
                                        </p:tav>
                                      </p:tavLst>
                                    </p:anim>
                                    <p:anim calcmode="lin" valueType="num">
                                      <p:cBhvr>
                                        <p:cTn id="1174" dur="100" fill="hold"/>
                                        <p:tgtEl>
                                          <p:spTgt spid="345"/>
                                        </p:tgtEl>
                                        <p:attrNameLst>
                                          <p:attrName>ppt_h</p:attrName>
                                        </p:attrNameLst>
                                      </p:cBhvr>
                                      <p:tavLst>
                                        <p:tav tm="0">
                                          <p:val>
                                            <p:strVal val="4*#ppt_h"/>
                                          </p:val>
                                        </p:tav>
                                        <p:tav tm="100000">
                                          <p:val>
                                            <p:strVal val="#ppt_h"/>
                                          </p:val>
                                        </p:tav>
                                      </p:tavLst>
                                    </p:anim>
                                  </p:childTnLst>
                                </p:cTn>
                              </p:par>
                            </p:childTnLst>
                          </p:cTn>
                        </p:par>
                        <p:par>
                          <p:cTn id="1175" fill="hold">
                            <p:stCondLst>
                              <p:cond delay="9900"/>
                            </p:stCondLst>
                            <p:childTnLst>
                              <p:par>
                                <p:cTn id="1176" presetID="23" presetClass="entr" presetSubtype="32" fill="hold" grpId="235" nodeType="afterEffect">
                                  <p:stCondLst>
                                    <p:cond delay="0"/>
                                  </p:stCondLst>
                                  <p:iterate>
                                    <p:tmAbs val="0"/>
                                  </p:iterate>
                                  <p:childTnLst>
                                    <p:set>
                                      <p:cBhvr>
                                        <p:cTn id="1177" fill="hold"/>
                                        <p:tgtEl>
                                          <p:spTgt spid="346"/>
                                        </p:tgtEl>
                                        <p:attrNameLst>
                                          <p:attrName>style.visibility</p:attrName>
                                        </p:attrNameLst>
                                      </p:cBhvr>
                                      <p:to>
                                        <p:strVal val="visible"/>
                                      </p:to>
                                    </p:set>
                                    <p:anim calcmode="lin" valueType="num">
                                      <p:cBhvr>
                                        <p:cTn id="1178" dur="100" fill="hold"/>
                                        <p:tgtEl>
                                          <p:spTgt spid="346"/>
                                        </p:tgtEl>
                                        <p:attrNameLst>
                                          <p:attrName>ppt_w</p:attrName>
                                        </p:attrNameLst>
                                      </p:cBhvr>
                                      <p:tavLst>
                                        <p:tav tm="0">
                                          <p:val>
                                            <p:strVal val="4*#ppt_w"/>
                                          </p:val>
                                        </p:tav>
                                        <p:tav tm="100000">
                                          <p:val>
                                            <p:strVal val="#ppt_w"/>
                                          </p:val>
                                        </p:tav>
                                      </p:tavLst>
                                    </p:anim>
                                    <p:anim calcmode="lin" valueType="num">
                                      <p:cBhvr>
                                        <p:cTn id="1179" dur="100" fill="hold"/>
                                        <p:tgtEl>
                                          <p:spTgt spid="346"/>
                                        </p:tgtEl>
                                        <p:attrNameLst>
                                          <p:attrName>ppt_h</p:attrName>
                                        </p:attrNameLst>
                                      </p:cBhvr>
                                      <p:tavLst>
                                        <p:tav tm="0">
                                          <p:val>
                                            <p:strVal val="4*#ppt_h"/>
                                          </p:val>
                                        </p:tav>
                                        <p:tav tm="100000">
                                          <p:val>
                                            <p:strVal val="#ppt_h"/>
                                          </p:val>
                                        </p:tav>
                                      </p:tavLst>
                                    </p:anim>
                                  </p:childTnLst>
                                </p:cTn>
                              </p:par>
                            </p:childTnLst>
                          </p:cTn>
                        </p:par>
                        <p:par>
                          <p:cTn id="1180" fill="hold">
                            <p:stCondLst>
                              <p:cond delay="10000"/>
                            </p:stCondLst>
                            <p:childTnLst>
                              <p:par>
                                <p:cTn id="1181" presetID="23" presetClass="entr" presetSubtype="32" fill="hold" grpId="236" nodeType="afterEffect">
                                  <p:stCondLst>
                                    <p:cond delay="0"/>
                                  </p:stCondLst>
                                  <p:iterate>
                                    <p:tmAbs val="0"/>
                                  </p:iterate>
                                  <p:childTnLst>
                                    <p:set>
                                      <p:cBhvr>
                                        <p:cTn id="1182" fill="hold"/>
                                        <p:tgtEl>
                                          <p:spTgt spid="347"/>
                                        </p:tgtEl>
                                        <p:attrNameLst>
                                          <p:attrName>style.visibility</p:attrName>
                                        </p:attrNameLst>
                                      </p:cBhvr>
                                      <p:to>
                                        <p:strVal val="visible"/>
                                      </p:to>
                                    </p:set>
                                    <p:anim calcmode="lin" valueType="num">
                                      <p:cBhvr>
                                        <p:cTn id="1183" dur="100" fill="hold"/>
                                        <p:tgtEl>
                                          <p:spTgt spid="347"/>
                                        </p:tgtEl>
                                        <p:attrNameLst>
                                          <p:attrName>ppt_w</p:attrName>
                                        </p:attrNameLst>
                                      </p:cBhvr>
                                      <p:tavLst>
                                        <p:tav tm="0">
                                          <p:val>
                                            <p:strVal val="4*#ppt_w"/>
                                          </p:val>
                                        </p:tav>
                                        <p:tav tm="100000">
                                          <p:val>
                                            <p:strVal val="#ppt_w"/>
                                          </p:val>
                                        </p:tav>
                                      </p:tavLst>
                                    </p:anim>
                                    <p:anim calcmode="lin" valueType="num">
                                      <p:cBhvr>
                                        <p:cTn id="1184" dur="100" fill="hold"/>
                                        <p:tgtEl>
                                          <p:spTgt spid="347"/>
                                        </p:tgtEl>
                                        <p:attrNameLst>
                                          <p:attrName>ppt_h</p:attrName>
                                        </p:attrNameLst>
                                      </p:cBhvr>
                                      <p:tavLst>
                                        <p:tav tm="0">
                                          <p:val>
                                            <p:strVal val="4*#ppt_h"/>
                                          </p:val>
                                        </p:tav>
                                        <p:tav tm="100000">
                                          <p:val>
                                            <p:strVal val="#ppt_h"/>
                                          </p:val>
                                        </p:tav>
                                      </p:tavLst>
                                    </p:anim>
                                  </p:childTnLst>
                                </p:cTn>
                              </p:par>
                            </p:childTnLst>
                          </p:cTn>
                        </p:par>
                        <p:par>
                          <p:cTn id="1185" fill="hold">
                            <p:stCondLst>
                              <p:cond delay="10100"/>
                            </p:stCondLst>
                            <p:childTnLst>
                              <p:par>
                                <p:cTn id="1186" presetID="23" presetClass="entr" presetSubtype="32" fill="hold" grpId="237" nodeType="afterEffect">
                                  <p:stCondLst>
                                    <p:cond delay="0"/>
                                  </p:stCondLst>
                                  <p:iterate>
                                    <p:tmAbs val="0"/>
                                  </p:iterate>
                                  <p:childTnLst>
                                    <p:set>
                                      <p:cBhvr>
                                        <p:cTn id="1187" fill="hold"/>
                                        <p:tgtEl>
                                          <p:spTgt spid="348"/>
                                        </p:tgtEl>
                                        <p:attrNameLst>
                                          <p:attrName>style.visibility</p:attrName>
                                        </p:attrNameLst>
                                      </p:cBhvr>
                                      <p:to>
                                        <p:strVal val="visible"/>
                                      </p:to>
                                    </p:set>
                                    <p:anim calcmode="lin" valueType="num">
                                      <p:cBhvr>
                                        <p:cTn id="1188" dur="100" fill="hold"/>
                                        <p:tgtEl>
                                          <p:spTgt spid="348"/>
                                        </p:tgtEl>
                                        <p:attrNameLst>
                                          <p:attrName>ppt_w</p:attrName>
                                        </p:attrNameLst>
                                      </p:cBhvr>
                                      <p:tavLst>
                                        <p:tav tm="0">
                                          <p:val>
                                            <p:strVal val="4*#ppt_w"/>
                                          </p:val>
                                        </p:tav>
                                        <p:tav tm="100000">
                                          <p:val>
                                            <p:strVal val="#ppt_w"/>
                                          </p:val>
                                        </p:tav>
                                      </p:tavLst>
                                    </p:anim>
                                    <p:anim calcmode="lin" valueType="num">
                                      <p:cBhvr>
                                        <p:cTn id="1189" dur="100" fill="hold"/>
                                        <p:tgtEl>
                                          <p:spTgt spid="348"/>
                                        </p:tgtEl>
                                        <p:attrNameLst>
                                          <p:attrName>ppt_h</p:attrName>
                                        </p:attrNameLst>
                                      </p:cBhvr>
                                      <p:tavLst>
                                        <p:tav tm="0">
                                          <p:val>
                                            <p:strVal val="4*#ppt_h"/>
                                          </p:val>
                                        </p:tav>
                                        <p:tav tm="100000">
                                          <p:val>
                                            <p:strVal val="#ppt_h"/>
                                          </p:val>
                                        </p:tav>
                                      </p:tavLst>
                                    </p:anim>
                                  </p:childTnLst>
                                </p:cTn>
                              </p:par>
                            </p:childTnLst>
                          </p:cTn>
                        </p:par>
                        <p:par>
                          <p:cTn id="1190" fill="hold">
                            <p:stCondLst>
                              <p:cond delay="10200"/>
                            </p:stCondLst>
                            <p:childTnLst>
                              <p:par>
                                <p:cTn id="1191" presetID="23" presetClass="entr" presetSubtype="32" fill="hold" grpId="238" nodeType="afterEffect">
                                  <p:stCondLst>
                                    <p:cond delay="0"/>
                                  </p:stCondLst>
                                  <p:iterate>
                                    <p:tmAbs val="0"/>
                                  </p:iterate>
                                  <p:childTnLst>
                                    <p:set>
                                      <p:cBhvr>
                                        <p:cTn id="1192" fill="hold"/>
                                        <p:tgtEl>
                                          <p:spTgt spid="349"/>
                                        </p:tgtEl>
                                        <p:attrNameLst>
                                          <p:attrName>style.visibility</p:attrName>
                                        </p:attrNameLst>
                                      </p:cBhvr>
                                      <p:to>
                                        <p:strVal val="visible"/>
                                      </p:to>
                                    </p:set>
                                    <p:anim calcmode="lin" valueType="num">
                                      <p:cBhvr>
                                        <p:cTn id="1193" dur="100" fill="hold"/>
                                        <p:tgtEl>
                                          <p:spTgt spid="349"/>
                                        </p:tgtEl>
                                        <p:attrNameLst>
                                          <p:attrName>ppt_w</p:attrName>
                                        </p:attrNameLst>
                                      </p:cBhvr>
                                      <p:tavLst>
                                        <p:tav tm="0">
                                          <p:val>
                                            <p:strVal val="4*#ppt_w"/>
                                          </p:val>
                                        </p:tav>
                                        <p:tav tm="100000">
                                          <p:val>
                                            <p:strVal val="#ppt_w"/>
                                          </p:val>
                                        </p:tav>
                                      </p:tavLst>
                                    </p:anim>
                                    <p:anim calcmode="lin" valueType="num">
                                      <p:cBhvr>
                                        <p:cTn id="1194" dur="100" fill="hold"/>
                                        <p:tgtEl>
                                          <p:spTgt spid="349"/>
                                        </p:tgtEl>
                                        <p:attrNameLst>
                                          <p:attrName>ppt_h</p:attrName>
                                        </p:attrNameLst>
                                      </p:cBhvr>
                                      <p:tavLst>
                                        <p:tav tm="0">
                                          <p:val>
                                            <p:strVal val="4*#ppt_h"/>
                                          </p:val>
                                        </p:tav>
                                        <p:tav tm="100000">
                                          <p:val>
                                            <p:strVal val="#ppt_h"/>
                                          </p:val>
                                        </p:tav>
                                      </p:tavLst>
                                    </p:anim>
                                  </p:childTnLst>
                                </p:cTn>
                              </p:par>
                            </p:childTnLst>
                          </p:cTn>
                        </p:par>
                        <p:par>
                          <p:cTn id="1195" fill="hold">
                            <p:stCondLst>
                              <p:cond delay="10300"/>
                            </p:stCondLst>
                            <p:childTnLst>
                              <p:par>
                                <p:cTn id="1196" presetID="23" presetClass="entr" presetSubtype="32" fill="hold" grpId="239" nodeType="afterEffect">
                                  <p:stCondLst>
                                    <p:cond delay="0"/>
                                  </p:stCondLst>
                                  <p:iterate>
                                    <p:tmAbs val="0"/>
                                  </p:iterate>
                                  <p:childTnLst>
                                    <p:set>
                                      <p:cBhvr>
                                        <p:cTn id="1197" fill="hold"/>
                                        <p:tgtEl>
                                          <p:spTgt spid="350"/>
                                        </p:tgtEl>
                                        <p:attrNameLst>
                                          <p:attrName>style.visibility</p:attrName>
                                        </p:attrNameLst>
                                      </p:cBhvr>
                                      <p:to>
                                        <p:strVal val="visible"/>
                                      </p:to>
                                    </p:set>
                                    <p:anim calcmode="lin" valueType="num">
                                      <p:cBhvr>
                                        <p:cTn id="1198" dur="100" fill="hold"/>
                                        <p:tgtEl>
                                          <p:spTgt spid="350"/>
                                        </p:tgtEl>
                                        <p:attrNameLst>
                                          <p:attrName>ppt_w</p:attrName>
                                        </p:attrNameLst>
                                      </p:cBhvr>
                                      <p:tavLst>
                                        <p:tav tm="0">
                                          <p:val>
                                            <p:strVal val="4*#ppt_w"/>
                                          </p:val>
                                        </p:tav>
                                        <p:tav tm="100000">
                                          <p:val>
                                            <p:strVal val="#ppt_w"/>
                                          </p:val>
                                        </p:tav>
                                      </p:tavLst>
                                    </p:anim>
                                    <p:anim calcmode="lin" valueType="num">
                                      <p:cBhvr>
                                        <p:cTn id="1199" dur="100" fill="hold"/>
                                        <p:tgtEl>
                                          <p:spTgt spid="350"/>
                                        </p:tgtEl>
                                        <p:attrNameLst>
                                          <p:attrName>ppt_h</p:attrName>
                                        </p:attrNameLst>
                                      </p:cBhvr>
                                      <p:tavLst>
                                        <p:tav tm="0">
                                          <p:val>
                                            <p:strVal val="4*#ppt_h"/>
                                          </p:val>
                                        </p:tav>
                                        <p:tav tm="100000">
                                          <p:val>
                                            <p:strVal val="#ppt_h"/>
                                          </p:val>
                                        </p:tav>
                                      </p:tavLst>
                                    </p:anim>
                                  </p:childTnLst>
                                </p:cTn>
                              </p:par>
                            </p:childTnLst>
                          </p:cTn>
                        </p:par>
                        <p:par>
                          <p:cTn id="1200" fill="hold">
                            <p:stCondLst>
                              <p:cond delay="10400"/>
                            </p:stCondLst>
                            <p:childTnLst>
                              <p:par>
                                <p:cTn id="1201" presetID="23" presetClass="entr" presetSubtype="32" fill="hold" grpId="240" nodeType="afterEffect">
                                  <p:stCondLst>
                                    <p:cond delay="0"/>
                                  </p:stCondLst>
                                  <p:iterate>
                                    <p:tmAbs val="0"/>
                                  </p:iterate>
                                  <p:childTnLst>
                                    <p:set>
                                      <p:cBhvr>
                                        <p:cTn id="1202" fill="hold"/>
                                        <p:tgtEl>
                                          <p:spTgt spid="351"/>
                                        </p:tgtEl>
                                        <p:attrNameLst>
                                          <p:attrName>style.visibility</p:attrName>
                                        </p:attrNameLst>
                                      </p:cBhvr>
                                      <p:to>
                                        <p:strVal val="visible"/>
                                      </p:to>
                                    </p:set>
                                    <p:anim calcmode="lin" valueType="num">
                                      <p:cBhvr>
                                        <p:cTn id="1203" dur="100" fill="hold"/>
                                        <p:tgtEl>
                                          <p:spTgt spid="351"/>
                                        </p:tgtEl>
                                        <p:attrNameLst>
                                          <p:attrName>ppt_w</p:attrName>
                                        </p:attrNameLst>
                                      </p:cBhvr>
                                      <p:tavLst>
                                        <p:tav tm="0">
                                          <p:val>
                                            <p:strVal val="4*#ppt_w"/>
                                          </p:val>
                                        </p:tav>
                                        <p:tav tm="100000">
                                          <p:val>
                                            <p:strVal val="#ppt_w"/>
                                          </p:val>
                                        </p:tav>
                                      </p:tavLst>
                                    </p:anim>
                                    <p:anim calcmode="lin" valueType="num">
                                      <p:cBhvr>
                                        <p:cTn id="1204" dur="100" fill="hold"/>
                                        <p:tgtEl>
                                          <p:spTgt spid="351"/>
                                        </p:tgtEl>
                                        <p:attrNameLst>
                                          <p:attrName>ppt_h</p:attrName>
                                        </p:attrNameLst>
                                      </p:cBhvr>
                                      <p:tavLst>
                                        <p:tav tm="0">
                                          <p:val>
                                            <p:strVal val="4*#ppt_h"/>
                                          </p:val>
                                        </p:tav>
                                        <p:tav tm="100000">
                                          <p:val>
                                            <p:strVal val="#ppt_h"/>
                                          </p:val>
                                        </p:tav>
                                      </p:tavLst>
                                    </p:anim>
                                  </p:childTnLst>
                                </p:cTn>
                              </p:par>
                            </p:childTnLst>
                          </p:cTn>
                        </p:par>
                        <p:par>
                          <p:cTn id="1205" fill="hold">
                            <p:stCondLst>
                              <p:cond delay="10500"/>
                            </p:stCondLst>
                            <p:childTnLst>
                              <p:par>
                                <p:cTn id="1206" presetID="23" presetClass="entr" presetSubtype="32" fill="hold" grpId="241" nodeType="afterEffect">
                                  <p:stCondLst>
                                    <p:cond delay="0"/>
                                  </p:stCondLst>
                                  <p:iterate>
                                    <p:tmAbs val="0"/>
                                  </p:iterate>
                                  <p:childTnLst>
                                    <p:set>
                                      <p:cBhvr>
                                        <p:cTn id="1207" fill="hold"/>
                                        <p:tgtEl>
                                          <p:spTgt spid="352"/>
                                        </p:tgtEl>
                                        <p:attrNameLst>
                                          <p:attrName>style.visibility</p:attrName>
                                        </p:attrNameLst>
                                      </p:cBhvr>
                                      <p:to>
                                        <p:strVal val="visible"/>
                                      </p:to>
                                    </p:set>
                                    <p:anim calcmode="lin" valueType="num">
                                      <p:cBhvr>
                                        <p:cTn id="1208" dur="100" fill="hold"/>
                                        <p:tgtEl>
                                          <p:spTgt spid="352"/>
                                        </p:tgtEl>
                                        <p:attrNameLst>
                                          <p:attrName>ppt_w</p:attrName>
                                        </p:attrNameLst>
                                      </p:cBhvr>
                                      <p:tavLst>
                                        <p:tav tm="0">
                                          <p:val>
                                            <p:strVal val="4*#ppt_w"/>
                                          </p:val>
                                        </p:tav>
                                        <p:tav tm="100000">
                                          <p:val>
                                            <p:strVal val="#ppt_w"/>
                                          </p:val>
                                        </p:tav>
                                      </p:tavLst>
                                    </p:anim>
                                    <p:anim calcmode="lin" valueType="num">
                                      <p:cBhvr>
                                        <p:cTn id="1209" dur="100" fill="hold"/>
                                        <p:tgtEl>
                                          <p:spTgt spid="352"/>
                                        </p:tgtEl>
                                        <p:attrNameLst>
                                          <p:attrName>ppt_h</p:attrName>
                                        </p:attrNameLst>
                                      </p:cBhvr>
                                      <p:tavLst>
                                        <p:tav tm="0">
                                          <p:val>
                                            <p:strVal val="4*#ppt_h"/>
                                          </p:val>
                                        </p:tav>
                                        <p:tav tm="100000">
                                          <p:val>
                                            <p:strVal val="#ppt_h"/>
                                          </p:val>
                                        </p:tav>
                                      </p:tavLst>
                                    </p:anim>
                                  </p:childTnLst>
                                </p:cTn>
                              </p:par>
                            </p:childTnLst>
                          </p:cTn>
                        </p:par>
                        <p:par>
                          <p:cTn id="1210" fill="hold">
                            <p:stCondLst>
                              <p:cond delay="10600"/>
                            </p:stCondLst>
                            <p:childTnLst>
                              <p:par>
                                <p:cTn id="1211" presetID="23" presetClass="entr" presetSubtype="32" fill="hold" grpId="242" nodeType="afterEffect">
                                  <p:stCondLst>
                                    <p:cond delay="0"/>
                                  </p:stCondLst>
                                  <p:iterate>
                                    <p:tmAbs val="0"/>
                                  </p:iterate>
                                  <p:childTnLst>
                                    <p:set>
                                      <p:cBhvr>
                                        <p:cTn id="1212" fill="hold"/>
                                        <p:tgtEl>
                                          <p:spTgt spid="353"/>
                                        </p:tgtEl>
                                        <p:attrNameLst>
                                          <p:attrName>style.visibility</p:attrName>
                                        </p:attrNameLst>
                                      </p:cBhvr>
                                      <p:to>
                                        <p:strVal val="visible"/>
                                      </p:to>
                                    </p:set>
                                    <p:anim calcmode="lin" valueType="num">
                                      <p:cBhvr>
                                        <p:cTn id="1213" dur="100" fill="hold"/>
                                        <p:tgtEl>
                                          <p:spTgt spid="353"/>
                                        </p:tgtEl>
                                        <p:attrNameLst>
                                          <p:attrName>ppt_w</p:attrName>
                                        </p:attrNameLst>
                                      </p:cBhvr>
                                      <p:tavLst>
                                        <p:tav tm="0">
                                          <p:val>
                                            <p:strVal val="4*#ppt_w"/>
                                          </p:val>
                                        </p:tav>
                                        <p:tav tm="100000">
                                          <p:val>
                                            <p:strVal val="#ppt_w"/>
                                          </p:val>
                                        </p:tav>
                                      </p:tavLst>
                                    </p:anim>
                                    <p:anim calcmode="lin" valueType="num">
                                      <p:cBhvr>
                                        <p:cTn id="1214" dur="100" fill="hold"/>
                                        <p:tgtEl>
                                          <p:spTgt spid="353"/>
                                        </p:tgtEl>
                                        <p:attrNameLst>
                                          <p:attrName>ppt_h</p:attrName>
                                        </p:attrNameLst>
                                      </p:cBhvr>
                                      <p:tavLst>
                                        <p:tav tm="0">
                                          <p:val>
                                            <p:strVal val="4*#ppt_h"/>
                                          </p:val>
                                        </p:tav>
                                        <p:tav tm="100000">
                                          <p:val>
                                            <p:strVal val="#ppt_h"/>
                                          </p:val>
                                        </p:tav>
                                      </p:tavLst>
                                    </p:anim>
                                  </p:childTnLst>
                                </p:cTn>
                              </p:par>
                            </p:childTnLst>
                          </p:cTn>
                        </p:par>
                        <p:par>
                          <p:cTn id="1215" fill="hold">
                            <p:stCondLst>
                              <p:cond delay="10700"/>
                            </p:stCondLst>
                            <p:childTnLst>
                              <p:par>
                                <p:cTn id="1216" presetID="23" presetClass="entr" presetSubtype="32" fill="hold" grpId="243" nodeType="afterEffect">
                                  <p:stCondLst>
                                    <p:cond delay="0"/>
                                  </p:stCondLst>
                                  <p:iterate>
                                    <p:tmAbs val="0"/>
                                  </p:iterate>
                                  <p:childTnLst>
                                    <p:set>
                                      <p:cBhvr>
                                        <p:cTn id="1217" fill="hold"/>
                                        <p:tgtEl>
                                          <p:spTgt spid="354"/>
                                        </p:tgtEl>
                                        <p:attrNameLst>
                                          <p:attrName>style.visibility</p:attrName>
                                        </p:attrNameLst>
                                      </p:cBhvr>
                                      <p:to>
                                        <p:strVal val="visible"/>
                                      </p:to>
                                    </p:set>
                                    <p:anim calcmode="lin" valueType="num">
                                      <p:cBhvr>
                                        <p:cTn id="1218" dur="100" fill="hold"/>
                                        <p:tgtEl>
                                          <p:spTgt spid="354"/>
                                        </p:tgtEl>
                                        <p:attrNameLst>
                                          <p:attrName>ppt_w</p:attrName>
                                        </p:attrNameLst>
                                      </p:cBhvr>
                                      <p:tavLst>
                                        <p:tav tm="0">
                                          <p:val>
                                            <p:strVal val="4*#ppt_w"/>
                                          </p:val>
                                        </p:tav>
                                        <p:tav tm="100000">
                                          <p:val>
                                            <p:strVal val="#ppt_w"/>
                                          </p:val>
                                        </p:tav>
                                      </p:tavLst>
                                    </p:anim>
                                    <p:anim calcmode="lin" valueType="num">
                                      <p:cBhvr>
                                        <p:cTn id="1219" dur="100" fill="hold"/>
                                        <p:tgtEl>
                                          <p:spTgt spid="354"/>
                                        </p:tgtEl>
                                        <p:attrNameLst>
                                          <p:attrName>ppt_h</p:attrName>
                                        </p:attrNameLst>
                                      </p:cBhvr>
                                      <p:tavLst>
                                        <p:tav tm="0">
                                          <p:val>
                                            <p:strVal val="4*#ppt_h"/>
                                          </p:val>
                                        </p:tav>
                                        <p:tav tm="100000">
                                          <p:val>
                                            <p:strVal val="#ppt_h"/>
                                          </p:val>
                                        </p:tav>
                                      </p:tavLst>
                                    </p:anim>
                                  </p:childTnLst>
                                </p:cTn>
                              </p:par>
                            </p:childTnLst>
                          </p:cTn>
                        </p:par>
                        <p:par>
                          <p:cTn id="1220" fill="hold">
                            <p:stCondLst>
                              <p:cond delay="10800"/>
                            </p:stCondLst>
                            <p:childTnLst>
                              <p:par>
                                <p:cTn id="1221" presetID="23" presetClass="entr" presetSubtype="32" fill="hold" grpId="244" nodeType="afterEffect">
                                  <p:stCondLst>
                                    <p:cond delay="0"/>
                                  </p:stCondLst>
                                  <p:iterate>
                                    <p:tmAbs val="0"/>
                                  </p:iterate>
                                  <p:childTnLst>
                                    <p:set>
                                      <p:cBhvr>
                                        <p:cTn id="1222" fill="hold"/>
                                        <p:tgtEl>
                                          <p:spTgt spid="355"/>
                                        </p:tgtEl>
                                        <p:attrNameLst>
                                          <p:attrName>style.visibility</p:attrName>
                                        </p:attrNameLst>
                                      </p:cBhvr>
                                      <p:to>
                                        <p:strVal val="visible"/>
                                      </p:to>
                                    </p:set>
                                    <p:anim calcmode="lin" valueType="num">
                                      <p:cBhvr>
                                        <p:cTn id="1223" dur="100" fill="hold"/>
                                        <p:tgtEl>
                                          <p:spTgt spid="355"/>
                                        </p:tgtEl>
                                        <p:attrNameLst>
                                          <p:attrName>ppt_w</p:attrName>
                                        </p:attrNameLst>
                                      </p:cBhvr>
                                      <p:tavLst>
                                        <p:tav tm="0">
                                          <p:val>
                                            <p:strVal val="4*#ppt_w"/>
                                          </p:val>
                                        </p:tav>
                                        <p:tav tm="100000">
                                          <p:val>
                                            <p:strVal val="#ppt_w"/>
                                          </p:val>
                                        </p:tav>
                                      </p:tavLst>
                                    </p:anim>
                                    <p:anim calcmode="lin" valueType="num">
                                      <p:cBhvr>
                                        <p:cTn id="1224" dur="100" fill="hold"/>
                                        <p:tgtEl>
                                          <p:spTgt spid="355"/>
                                        </p:tgtEl>
                                        <p:attrNameLst>
                                          <p:attrName>ppt_h</p:attrName>
                                        </p:attrNameLst>
                                      </p:cBhvr>
                                      <p:tavLst>
                                        <p:tav tm="0">
                                          <p:val>
                                            <p:strVal val="4*#ppt_h"/>
                                          </p:val>
                                        </p:tav>
                                        <p:tav tm="100000">
                                          <p:val>
                                            <p:strVal val="#ppt_h"/>
                                          </p:val>
                                        </p:tav>
                                      </p:tavLst>
                                    </p:anim>
                                  </p:childTnLst>
                                </p:cTn>
                              </p:par>
                            </p:childTnLst>
                          </p:cTn>
                        </p:par>
                        <p:par>
                          <p:cTn id="1225" fill="hold">
                            <p:stCondLst>
                              <p:cond delay="10900"/>
                            </p:stCondLst>
                            <p:childTnLst>
                              <p:par>
                                <p:cTn id="1226" presetID="23" presetClass="entr" presetSubtype="32" fill="hold" grpId="245" nodeType="afterEffect">
                                  <p:stCondLst>
                                    <p:cond delay="0"/>
                                  </p:stCondLst>
                                  <p:iterate>
                                    <p:tmAbs val="0"/>
                                  </p:iterate>
                                  <p:childTnLst>
                                    <p:set>
                                      <p:cBhvr>
                                        <p:cTn id="1227" fill="hold"/>
                                        <p:tgtEl>
                                          <p:spTgt spid="356"/>
                                        </p:tgtEl>
                                        <p:attrNameLst>
                                          <p:attrName>style.visibility</p:attrName>
                                        </p:attrNameLst>
                                      </p:cBhvr>
                                      <p:to>
                                        <p:strVal val="visible"/>
                                      </p:to>
                                    </p:set>
                                    <p:anim calcmode="lin" valueType="num">
                                      <p:cBhvr>
                                        <p:cTn id="1228" dur="100" fill="hold"/>
                                        <p:tgtEl>
                                          <p:spTgt spid="356"/>
                                        </p:tgtEl>
                                        <p:attrNameLst>
                                          <p:attrName>ppt_w</p:attrName>
                                        </p:attrNameLst>
                                      </p:cBhvr>
                                      <p:tavLst>
                                        <p:tav tm="0">
                                          <p:val>
                                            <p:strVal val="4*#ppt_w"/>
                                          </p:val>
                                        </p:tav>
                                        <p:tav tm="100000">
                                          <p:val>
                                            <p:strVal val="#ppt_w"/>
                                          </p:val>
                                        </p:tav>
                                      </p:tavLst>
                                    </p:anim>
                                    <p:anim calcmode="lin" valueType="num">
                                      <p:cBhvr>
                                        <p:cTn id="1229" dur="100" fill="hold"/>
                                        <p:tgtEl>
                                          <p:spTgt spid="356"/>
                                        </p:tgtEl>
                                        <p:attrNameLst>
                                          <p:attrName>ppt_h</p:attrName>
                                        </p:attrNameLst>
                                      </p:cBhvr>
                                      <p:tavLst>
                                        <p:tav tm="0">
                                          <p:val>
                                            <p:strVal val="4*#ppt_h"/>
                                          </p:val>
                                        </p:tav>
                                        <p:tav tm="100000">
                                          <p:val>
                                            <p:strVal val="#ppt_h"/>
                                          </p:val>
                                        </p:tav>
                                      </p:tavLst>
                                    </p:anim>
                                  </p:childTnLst>
                                </p:cTn>
                              </p:par>
                            </p:childTnLst>
                          </p:cTn>
                        </p:par>
                        <p:par>
                          <p:cTn id="1230" fill="hold">
                            <p:stCondLst>
                              <p:cond delay="11000"/>
                            </p:stCondLst>
                            <p:childTnLst>
                              <p:par>
                                <p:cTn id="1231" presetID="23" presetClass="entr" presetSubtype="32" fill="hold" grpId="246" nodeType="afterEffect">
                                  <p:stCondLst>
                                    <p:cond delay="0"/>
                                  </p:stCondLst>
                                  <p:iterate>
                                    <p:tmAbs val="0"/>
                                  </p:iterate>
                                  <p:childTnLst>
                                    <p:set>
                                      <p:cBhvr>
                                        <p:cTn id="1232" fill="hold"/>
                                        <p:tgtEl>
                                          <p:spTgt spid="357"/>
                                        </p:tgtEl>
                                        <p:attrNameLst>
                                          <p:attrName>style.visibility</p:attrName>
                                        </p:attrNameLst>
                                      </p:cBhvr>
                                      <p:to>
                                        <p:strVal val="visible"/>
                                      </p:to>
                                    </p:set>
                                    <p:anim calcmode="lin" valueType="num">
                                      <p:cBhvr>
                                        <p:cTn id="1233" dur="100" fill="hold"/>
                                        <p:tgtEl>
                                          <p:spTgt spid="357"/>
                                        </p:tgtEl>
                                        <p:attrNameLst>
                                          <p:attrName>ppt_w</p:attrName>
                                        </p:attrNameLst>
                                      </p:cBhvr>
                                      <p:tavLst>
                                        <p:tav tm="0">
                                          <p:val>
                                            <p:strVal val="4*#ppt_w"/>
                                          </p:val>
                                        </p:tav>
                                        <p:tav tm="100000">
                                          <p:val>
                                            <p:strVal val="#ppt_w"/>
                                          </p:val>
                                        </p:tav>
                                      </p:tavLst>
                                    </p:anim>
                                    <p:anim calcmode="lin" valueType="num">
                                      <p:cBhvr>
                                        <p:cTn id="1234" dur="100" fill="hold"/>
                                        <p:tgtEl>
                                          <p:spTgt spid="357"/>
                                        </p:tgtEl>
                                        <p:attrNameLst>
                                          <p:attrName>ppt_h</p:attrName>
                                        </p:attrNameLst>
                                      </p:cBhvr>
                                      <p:tavLst>
                                        <p:tav tm="0">
                                          <p:val>
                                            <p:strVal val="4*#ppt_h"/>
                                          </p:val>
                                        </p:tav>
                                        <p:tav tm="100000">
                                          <p:val>
                                            <p:strVal val="#ppt_h"/>
                                          </p:val>
                                        </p:tav>
                                      </p:tavLst>
                                    </p:anim>
                                  </p:childTnLst>
                                </p:cTn>
                              </p:par>
                            </p:childTnLst>
                          </p:cTn>
                        </p:par>
                        <p:par>
                          <p:cTn id="1235" fill="hold">
                            <p:stCondLst>
                              <p:cond delay="11100"/>
                            </p:stCondLst>
                            <p:childTnLst>
                              <p:par>
                                <p:cTn id="1236" presetID="23" presetClass="entr" presetSubtype="32" fill="hold" grpId="247" nodeType="afterEffect">
                                  <p:stCondLst>
                                    <p:cond delay="0"/>
                                  </p:stCondLst>
                                  <p:iterate>
                                    <p:tmAbs val="0"/>
                                  </p:iterate>
                                  <p:childTnLst>
                                    <p:set>
                                      <p:cBhvr>
                                        <p:cTn id="1237" fill="hold"/>
                                        <p:tgtEl>
                                          <p:spTgt spid="358"/>
                                        </p:tgtEl>
                                        <p:attrNameLst>
                                          <p:attrName>style.visibility</p:attrName>
                                        </p:attrNameLst>
                                      </p:cBhvr>
                                      <p:to>
                                        <p:strVal val="visible"/>
                                      </p:to>
                                    </p:set>
                                    <p:anim calcmode="lin" valueType="num">
                                      <p:cBhvr>
                                        <p:cTn id="1238" dur="100" fill="hold"/>
                                        <p:tgtEl>
                                          <p:spTgt spid="358"/>
                                        </p:tgtEl>
                                        <p:attrNameLst>
                                          <p:attrName>ppt_w</p:attrName>
                                        </p:attrNameLst>
                                      </p:cBhvr>
                                      <p:tavLst>
                                        <p:tav tm="0">
                                          <p:val>
                                            <p:strVal val="4*#ppt_w"/>
                                          </p:val>
                                        </p:tav>
                                        <p:tav tm="100000">
                                          <p:val>
                                            <p:strVal val="#ppt_w"/>
                                          </p:val>
                                        </p:tav>
                                      </p:tavLst>
                                    </p:anim>
                                    <p:anim calcmode="lin" valueType="num">
                                      <p:cBhvr>
                                        <p:cTn id="1239" dur="100" fill="hold"/>
                                        <p:tgtEl>
                                          <p:spTgt spid="358"/>
                                        </p:tgtEl>
                                        <p:attrNameLst>
                                          <p:attrName>ppt_h</p:attrName>
                                        </p:attrNameLst>
                                      </p:cBhvr>
                                      <p:tavLst>
                                        <p:tav tm="0">
                                          <p:val>
                                            <p:strVal val="4*#ppt_h"/>
                                          </p:val>
                                        </p:tav>
                                        <p:tav tm="100000">
                                          <p:val>
                                            <p:strVal val="#ppt_h"/>
                                          </p:val>
                                        </p:tav>
                                      </p:tavLst>
                                    </p:anim>
                                  </p:childTnLst>
                                </p:cTn>
                              </p:par>
                            </p:childTnLst>
                          </p:cTn>
                        </p:par>
                        <p:par>
                          <p:cTn id="1240" fill="hold">
                            <p:stCondLst>
                              <p:cond delay="11200"/>
                            </p:stCondLst>
                            <p:childTnLst>
                              <p:par>
                                <p:cTn id="1241" presetID="23" presetClass="entr" presetSubtype="32" fill="hold" grpId="248" nodeType="afterEffect">
                                  <p:stCondLst>
                                    <p:cond delay="0"/>
                                  </p:stCondLst>
                                  <p:iterate>
                                    <p:tmAbs val="0"/>
                                  </p:iterate>
                                  <p:childTnLst>
                                    <p:set>
                                      <p:cBhvr>
                                        <p:cTn id="1242" fill="hold"/>
                                        <p:tgtEl>
                                          <p:spTgt spid="359"/>
                                        </p:tgtEl>
                                        <p:attrNameLst>
                                          <p:attrName>style.visibility</p:attrName>
                                        </p:attrNameLst>
                                      </p:cBhvr>
                                      <p:to>
                                        <p:strVal val="visible"/>
                                      </p:to>
                                    </p:set>
                                    <p:anim calcmode="lin" valueType="num">
                                      <p:cBhvr>
                                        <p:cTn id="1243" dur="100" fill="hold"/>
                                        <p:tgtEl>
                                          <p:spTgt spid="359"/>
                                        </p:tgtEl>
                                        <p:attrNameLst>
                                          <p:attrName>ppt_w</p:attrName>
                                        </p:attrNameLst>
                                      </p:cBhvr>
                                      <p:tavLst>
                                        <p:tav tm="0">
                                          <p:val>
                                            <p:strVal val="4*#ppt_w"/>
                                          </p:val>
                                        </p:tav>
                                        <p:tav tm="100000">
                                          <p:val>
                                            <p:strVal val="#ppt_w"/>
                                          </p:val>
                                        </p:tav>
                                      </p:tavLst>
                                    </p:anim>
                                    <p:anim calcmode="lin" valueType="num">
                                      <p:cBhvr>
                                        <p:cTn id="1244" dur="100" fill="hold"/>
                                        <p:tgtEl>
                                          <p:spTgt spid="359"/>
                                        </p:tgtEl>
                                        <p:attrNameLst>
                                          <p:attrName>ppt_h</p:attrName>
                                        </p:attrNameLst>
                                      </p:cBhvr>
                                      <p:tavLst>
                                        <p:tav tm="0">
                                          <p:val>
                                            <p:strVal val="4*#ppt_h"/>
                                          </p:val>
                                        </p:tav>
                                        <p:tav tm="100000">
                                          <p:val>
                                            <p:strVal val="#ppt_h"/>
                                          </p:val>
                                        </p:tav>
                                      </p:tavLst>
                                    </p:anim>
                                  </p:childTnLst>
                                </p:cTn>
                              </p:par>
                            </p:childTnLst>
                          </p:cTn>
                        </p:par>
                        <p:par>
                          <p:cTn id="1245" fill="hold">
                            <p:stCondLst>
                              <p:cond delay="11300"/>
                            </p:stCondLst>
                            <p:childTnLst>
                              <p:par>
                                <p:cTn id="1246" presetID="23" presetClass="entr" presetSubtype="32" fill="hold" grpId="249" nodeType="afterEffect">
                                  <p:stCondLst>
                                    <p:cond delay="0"/>
                                  </p:stCondLst>
                                  <p:iterate>
                                    <p:tmAbs val="0"/>
                                  </p:iterate>
                                  <p:childTnLst>
                                    <p:set>
                                      <p:cBhvr>
                                        <p:cTn id="1247" fill="hold"/>
                                        <p:tgtEl>
                                          <p:spTgt spid="360"/>
                                        </p:tgtEl>
                                        <p:attrNameLst>
                                          <p:attrName>style.visibility</p:attrName>
                                        </p:attrNameLst>
                                      </p:cBhvr>
                                      <p:to>
                                        <p:strVal val="visible"/>
                                      </p:to>
                                    </p:set>
                                    <p:anim calcmode="lin" valueType="num">
                                      <p:cBhvr>
                                        <p:cTn id="1248" dur="100" fill="hold"/>
                                        <p:tgtEl>
                                          <p:spTgt spid="360"/>
                                        </p:tgtEl>
                                        <p:attrNameLst>
                                          <p:attrName>ppt_w</p:attrName>
                                        </p:attrNameLst>
                                      </p:cBhvr>
                                      <p:tavLst>
                                        <p:tav tm="0">
                                          <p:val>
                                            <p:strVal val="4*#ppt_w"/>
                                          </p:val>
                                        </p:tav>
                                        <p:tav tm="100000">
                                          <p:val>
                                            <p:strVal val="#ppt_w"/>
                                          </p:val>
                                        </p:tav>
                                      </p:tavLst>
                                    </p:anim>
                                    <p:anim calcmode="lin" valueType="num">
                                      <p:cBhvr>
                                        <p:cTn id="1249" dur="100" fill="hold"/>
                                        <p:tgtEl>
                                          <p:spTgt spid="360"/>
                                        </p:tgtEl>
                                        <p:attrNameLst>
                                          <p:attrName>ppt_h</p:attrName>
                                        </p:attrNameLst>
                                      </p:cBhvr>
                                      <p:tavLst>
                                        <p:tav tm="0">
                                          <p:val>
                                            <p:strVal val="4*#ppt_h"/>
                                          </p:val>
                                        </p:tav>
                                        <p:tav tm="100000">
                                          <p:val>
                                            <p:strVal val="#ppt_h"/>
                                          </p:val>
                                        </p:tav>
                                      </p:tavLst>
                                    </p:anim>
                                  </p:childTnLst>
                                </p:cTn>
                              </p:par>
                            </p:childTnLst>
                          </p:cTn>
                        </p:par>
                        <p:par>
                          <p:cTn id="1250" fill="hold">
                            <p:stCondLst>
                              <p:cond delay="11400"/>
                            </p:stCondLst>
                            <p:childTnLst>
                              <p:par>
                                <p:cTn id="1251" presetID="23" presetClass="entr" presetSubtype="32" fill="hold" grpId="250" nodeType="afterEffect">
                                  <p:stCondLst>
                                    <p:cond delay="0"/>
                                  </p:stCondLst>
                                  <p:iterate>
                                    <p:tmAbs val="0"/>
                                  </p:iterate>
                                  <p:childTnLst>
                                    <p:set>
                                      <p:cBhvr>
                                        <p:cTn id="1252" fill="hold"/>
                                        <p:tgtEl>
                                          <p:spTgt spid="361"/>
                                        </p:tgtEl>
                                        <p:attrNameLst>
                                          <p:attrName>style.visibility</p:attrName>
                                        </p:attrNameLst>
                                      </p:cBhvr>
                                      <p:to>
                                        <p:strVal val="visible"/>
                                      </p:to>
                                    </p:set>
                                    <p:anim calcmode="lin" valueType="num">
                                      <p:cBhvr>
                                        <p:cTn id="1253" dur="100" fill="hold"/>
                                        <p:tgtEl>
                                          <p:spTgt spid="361"/>
                                        </p:tgtEl>
                                        <p:attrNameLst>
                                          <p:attrName>ppt_w</p:attrName>
                                        </p:attrNameLst>
                                      </p:cBhvr>
                                      <p:tavLst>
                                        <p:tav tm="0">
                                          <p:val>
                                            <p:strVal val="4*#ppt_w"/>
                                          </p:val>
                                        </p:tav>
                                        <p:tav tm="100000">
                                          <p:val>
                                            <p:strVal val="#ppt_w"/>
                                          </p:val>
                                        </p:tav>
                                      </p:tavLst>
                                    </p:anim>
                                    <p:anim calcmode="lin" valueType="num">
                                      <p:cBhvr>
                                        <p:cTn id="1254" dur="100" fill="hold"/>
                                        <p:tgtEl>
                                          <p:spTgt spid="361"/>
                                        </p:tgtEl>
                                        <p:attrNameLst>
                                          <p:attrName>ppt_h</p:attrName>
                                        </p:attrNameLst>
                                      </p:cBhvr>
                                      <p:tavLst>
                                        <p:tav tm="0">
                                          <p:val>
                                            <p:strVal val="4*#ppt_h"/>
                                          </p:val>
                                        </p:tav>
                                        <p:tav tm="100000">
                                          <p:val>
                                            <p:strVal val="#ppt_h"/>
                                          </p:val>
                                        </p:tav>
                                      </p:tavLst>
                                    </p:anim>
                                  </p:childTnLst>
                                </p:cTn>
                              </p:par>
                            </p:childTnLst>
                          </p:cTn>
                        </p:par>
                        <p:par>
                          <p:cTn id="1255" fill="hold">
                            <p:stCondLst>
                              <p:cond delay="11500"/>
                            </p:stCondLst>
                            <p:childTnLst>
                              <p:par>
                                <p:cTn id="1256" presetID="23" presetClass="entr" presetSubtype="32" fill="hold" grpId="251" nodeType="afterEffect">
                                  <p:stCondLst>
                                    <p:cond delay="0"/>
                                  </p:stCondLst>
                                  <p:iterate>
                                    <p:tmAbs val="0"/>
                                  </p:iterate>
                                  <p:childTnLst>
                                    <p:set>
                                      <p:cBhvr>
                                        <p:cTn id="1257" fill="hold"/>
                                        <p:tgtEl>
                                          <p:spTgt spid="362"/>
                                        </p:tgtEl>
                                        <p:attrNameLst>
                                          <p:attrName>style.visibility</p:attrName>
                                        </p:attrNameLst>
                                      </p:cBhvr>
                                      <p:to>
                                        <p:strVal val="visible"/>
                                      </p:to>
                                    </p:set>
                                    <p:anim calcmode="lin" valueType="num">
                                      <p:cBhvr>
                                        <p:cTn id="1258" dur="100" fill="hold"/>
                                        <p:tgtEl>
                                          <p:spTgt spid="362"/>
                                        </p:tgtEl>
                                        <p:attrNameLst>
                                          <p:attrName>ppt_w</p:attrName>
                                        </p:attrNameLst>
                                      </p:cBhvr>
                                      <p:tavLst>
                                        <p:tav tm="0">
                                          <p:val>
                                            <p:strVal val="4*#ppt_w"/>
                                          </p:val>
                                        </p:tav>
                                        <p:tav tm="100000">
                                          <p:val>
                                            <p:strVal val="#ppt_w"/>
                                          </p:val>
                                        </p:tav>
                                      </p:tavLst>
                                    </p:anim>
                                    <p:anim calcmode="lin" valueType="num">
                                      <p:cBhvr>
                                        <p:cTn id="1259" dur="100" fill="hold"/>
                                        <p:tgtEl>
                                          <p:spTgt spid="362"/>
                                        </p:tgtEl>
                                        <p:attrNameLst>
                                          <p:attrName>ppt_h</p:attrName>
                                        </p:attrNameLst>
                                      </p:cBhvr>
                                      <p:tavLst>
                                        <p:tav tm="0">
                                          <p:val>
                                            <p:strVal val="4*#ppt_h"/>
                                          </p:val>
                                        </p:tav>
                                        <p:tav tm="100000">
                                          <p:val>
                                            <p:strVal val="#ppt_h"/>
                                          </p:val>
                                        </p:tav>
                                      </p:tavLst>
                                    </p:anim>
                                  </p:childTnLst>
                                </p:cTn>
                              </p:par>
                            </p:childTnLst>
                          </p:cTn>
                        </p:par>
                        <p:par>
                          <p:cTn id="1260" fill="hold">
                            <p:stCondLst>
                              <p:cond delay="11600"/>
                            </p:stCondLst>
                            <p:childTnLst>
                              <p:par>
                                <p:cTn id="1261" presetID="23" presetClass="entr" presetSubtype="32" fill="hold" grpId="252" nodeType="afterEffect">
                                  <p:stCondLst>
                                    <p:cond delay="0"/>
                                  </p:stCondLst>
                                  <p:iterate>
                                    <p:tmAbs val="0"/>
                                  </p:iterate>
                                  <p:childTnLst>
                                    <p:set>
                                      <p:cBhvr>
                                        <p:cTn id="1262" fill="hold"/>
                                        <p:tgtEl>
                                          <p:spTgt spid="363"/>
                                        </p:tgtEl>
                                        <p:attrNameLst>
                                          <p:attrName>style.visibility</p:attrName>
                                        </p:attrNameLst>
                                      </p:cBhvr>
                                      <p:to>
                                        <p:strVal val="visible"/>
                                      </p:to>
                                    </p:set>
                                    <p:anim calcmode="lin" valueType="num">
                                      <p:cBhvr>
                                        <p:cTn id="1263" dur="100" fill="hold"/>
                                        <p:tgtEl>
                                          <p:spTgt spid="363"/>
                                        </p:tgtEl>
                                        <p:attrNameLst>
                                          <p:attrName>ppt_w</p:attrName>
                                        </p:attrNameLst>
                                      </p:cBhvr>
                                      <p:tavLst>
                                        <p:tav tm="0">
                                          <p:val>
                                            <p:strVal val="4*#ppt_w"/>
                                          </p:val>
                                        </p:tav>
                                        <p:tav tm="100000">
                                          <p:val>
                                            <p:strVal val="#ppt_w"/>
                                          </p:val>
                                        </p:tav>
                                      </p:tavLst>
                                    </p:anim>
                                    <p:anim calcmode="lin" valueType="num">
                                      <p:cBhvr>
                                        <p:cTn id="1264" dur="100" fill="hold"/>
                                        <p:tgtEl>
                                          <p:spTgt spid="363"/>
                                        </p:tgtEl>
                                        <p:attrNameLst>
                                          <p:attrName>ppt_h</p:attrName>
                                        </p:attrNameLst>
                                      </p:cBhvr>
                                      <p:tavLst>
                                        <p:tav tm="0">
                                          <p:val>
                                            <p:strVal val="4*#ppt_h"/>
                                          </p:val>
                                        </p:tav>
                                        <p:tav tm="100000">
                                          <p:val>
                                            <p:strVal val="#ppt_h"/>
                                          </p:val>
                                        </p:tav>
                                      </p:tavLst>
                                    </p:anim>
                                  </p:childTnLst>
                                </p:cTn>
                              </p:par>
                            </p:childTnLst>
                          </p:cTn>
                        </p:par>
                        <p:par>
                          <p:cTn id="1265" fill="hold">
                            <p:stCondLst>
                              <p:cond delay="11700"/>
                            </p:stCondLst>
                            <p:childTnLst>
                              <p:par>
                                <p:cTn id="1266" presetID="23" presetClass="entr" presetSubtype="32" fill="hold" grpId="253" nodeType="afterEffect">
                                  <p:stCondLst>
                                    <p:cond delay="0"/>
                                  </p:stCondLst>
                                  <p:iterate>
                                    <p:tmAbs val="0"/>
                                  </p:iterate>
                                  <p:childTnLst>
                                    <p:set>
                                      <p:cBhvr>
                                        <p:cTn id="1267" fill="hold"/>
                                        <p:tgtEl>
                                          <p:spTgt spid="364"/>
                                        </p:tgtEl>
                                        <p:attrNameLst>
                                          <p:attrName>style.visibility</p:attrName>
                                        </p:attrNameLst>
                                      </p:cBhvr>
                                      <p:to>
                                        <p:strVal val="visible"/>
                                      </p:to>
                                    </p:set>
                                    <p:anim calcmode="lin" valueType="num">
                                      <p:cBhvr>
                                        <p:cTn id="1268" dur="100" fill="hold"/>
                                        <p:tgtEl>
                                          <p:spTgt spid="364"/>
                                        </p:tgtEl>
                                        <p:attrNameLst>
                                          <p:attrName>ppt_w</p:attrName>
                                        </p:attrNameLst>
                                      </p:cBhvr>
                                      <p:tavLst>
                                        <p:tav tm="0">
                                          <p:val>
                                            <p:strVal val="4*#ppt_w"/>
                                          </p:val>
                                        </p:tav>
                                        <p:tav tm="100000">
                                          <p:val>
                                            <p:strVal val="#ppt_w"/>
                                          </p:val>
                                        </p:tav>
                                      </p:tavLst>
                                    </p:anim>
                                    <p:anim calcmode="lin" valueType="num">
                                      <p:cBhvr>
                                        <p:cTn id="1269" dur="100" fill="hold"/>
                                        <p:tgtEl>
                                          <p:spTgt spid="364"/>
                                        </p:tgtEl>
                                        <p:attrNameLst>
                                          <p:attrName>ppt_h</p:attrName>
                                        </p:attrNameLst>
                                      </p:cBhvr>
                                      <p:tavLst>
                                        <p:tav tm="0">
                                          <p:val>
                                            <p:strVal val="4*#ppt_h"/>
                                          </p:val>
                                        </p:tav>
                                        <p:tav tm="100000">
                                          <p:val>
                                            <p:strVal val="#ppt_h"/>
                                          </p:val>
                                        </p:tav>
                                      </p:tavLst>
                                    </p:anim>
                                  </p:childTnLst>
                                </p:cTn>
                              </p:par>
                            </p:childTnLst>
                          </p:cTn>
                        </p:par>
                        <p:par>
                          <p:cTn id="1270" fill="hold">
                            <p:stCondLst>
                              <p:cond delay="11800"/>
                            </p:stCondLst>
                            <p:childTnLst>
                              <p:par>
                                <p:cTn id="1271" presetID="23" presetClass="entr" presetSubtype="32" fill="hold" grpId="254" nodeType="afterEffect">
                                  <p:stCondLst>
                                    <p:cond delay="0"/>
                                  </p:stCondLst>
                                  <p:iterate>
                                    <p:tmAbs val="0"/>
                                  </p:iterate>
                                  <p:childTnLst>
                                    <p:set>
                                      <p:cBhvr>
                                        <p:cTn id="1272" fill="hold"/>
                                        <p:tgtEl>
                                          <p:spTgt spid="365"/>
                                        </p:tgtEl>
                                        <p:attrNameLst>
                                          <p:attrName>style.visibility</p:attrName>
                                        </p:attrNameLst>
                                      </p:cBhvr>
                                      <p:to>
                                        <p:strVal val="visible"/>
                                      </p:to>
                                    </p:set>
                                    <p:anim calcmode="lin" valueType="num">
                                      <p:cBhvr>
                                        <p:cTn id="1273" dur="100" fill="hold"/>
                                        <p:tgtEl>
                                          <p:spTgt spid="365"/>
                                        </p:tgtEl>
                                        <p:attrNameLst>
                                          <p:attrName>ppt_w</p:attrName>
                                        </p:attrNameLst>
                                      </p:cBhvr>
                                      <p:tavLst>
                                        <p:tav tm="0">
                                          <p:val>
                                            <p:strVal val="4*#ppt_w"/>
                                          </p:val>
                                        </p:tav>
                                        <p:tav tm="100000">
                                          <p:val>
                                            <p:strVal val="#ppt_w"/>
                                          </p:val>
                                        </p:tav>
                                      </p:tavLst>
                                    </p:anim>
                                    <p:anim calcmode="lin" valueType="num">
                                      <p:cBhvr>
                                        <p:cTn id="1274" dur="100" fill="hold"/>
                                        <p:tgtEl>
                                          <p:spTgt spid="365"/>
                                        </p:tgtEl>
                                        <p:attrNameLst>
                                          <p:attrName>ppt_h</p:attrName>
                                        </p:attrNameLst>
                                      </p:cBhvr>
                                      <p:tavLst>
                                        <p:tav tm="0">
                                          <p:val>
                                            <p:strVal val="4*#ppt_h"/>
                                          </p:val>
                                        </p:tav>
                                        <p:tav tm="100000">
                                          <p:val>
                                            <p:strVal val="#ppt_h"/>
                                          </p:val>
                                        </p:tav>
                                      </p:tavLst>
                                    </p:anim>
                                  </p:childTnLst>
                                </p:cTn>
                              </p:par>
                            </p:childTnLst>
                          </p:cTn>
                        </p:par>
                        <p:par>
                          <p:cTn id="1275" fill="hold">
                            <p:stCondLst>
                              <p:cond delay="11900"/>
                            </p:stCondLst>
                            <p:childTnLst>
                              <p:par>
                                <p:cTn id="1276" presetID="23" presetClass="entr" presetSubtype="32" fill="hold" grpId="255" nodeType="afterEffect">
                                  <p:stCondLst>
                                    <p:cond delay="0"/>
                                  </p:stCondLst>
                                  <p:iterate>
                                    <p:tmAbs val="0"/>
                                  </p:iterate>
                                  <p:childTnLst>
                                    <p:set>
                                      <p:cBhvr>
                                        <p:cTn id="1277" fill="hold"/>
                                        <p:tgtEl>
                                          <p:spTgt spid="366"/>
                                        </p:tgtEl>
                                        <p:attrNameLst>
                                          <p:attrName>style.visibility</p:attrName>
                                        </p:attrNameLst>
                                      </p:cBhvr>
                                      <p:to>
                                        <p:strVal val="visible"/>
                                      </p:to>
                                    </p:set>
                                    <p:anim calcmode="lin" valueType="num">
                                      <p:cBhvr>
                                        <p:cTn id="1278" dur="100" fill="hold"/>
                                        <p:tgtEl>
                                          <p:spTgt spid="366"/>
                                        </p:tgtEl>
                                        <p:attrNameLst>
                                          <p:attrName>ppt_w</p:attrName>
                                        </p:attrNameLst>
                                      </p:cBhvr>
                                      <p:tavLst>
                                        <p:tav tm="0">
                                          <p:val>
                                            <p:strVal val="4*#ppt_w"/>
                                          </p:val>
                                        </p:tav>
                                        <p:tav tm="100000">
                                          <p:val>
                                            <p:strVal val="#ppt_w"/>
                                          </p:val>
                                        </p:tav>
                                      </p:tavLst>
                                    </p:anim>
                                    <p:anim calcmode="lin" valueType="num">
                                      <p:cBhvr>
                                        <p:cTn id="1279" dur="100" fill="hold"/>
                                        <p:tgtEl>
                                          <p:spTgt spid="366"/>
                                        </p:tgtEl>
                                        <p:attrNameLst>
                                          <p:attrName>ppt_h</p:attrName>
                                        </p:attrNameLst>
                                      </p:cBhvr>
                                      <p:tavLst>
                                        <p:tav tm="0">
                                          <p:val>
                                            <p:strVal val="4*#ppt_h"/>
                                          </p:val>
                                        </p:tav>
                                        <p:tav tm="100000">
                                          <p:val>
                                            <p:strVal val="#ppt_h"/>
                                          </p:val>
                                        </p:tav>
                                      </p:tavLst>
                                    </p:anim>
                                  </p:childTnLst>
                                </p:cTn>
                              </p:par>
                            </p:childTnLst>
                          </p:cTn>
                        </p:par>
                        <p:par>
                          <p:cTn id="1280" fill="hold">
                            <p:stCondLst>
                              <p:cond delay="12000"/>
                            </p:stCondLst>
                            <p:childTnLst>
                              <p:par>
                                <p:cTn id="1281" presetID="23" presetClass="entr" presetSubtype="32" fill="hold" grpId="256" nodeType="afterEffect">
                                  <p:stCondLst>
                                    <p:cond delay="0"/>
                                  </p:stCondLst>
                                  <p:iterate>
                                    <p:tmAbs val="0"/>
                                  </p:iterate>
                                  <p:childTnLst>
                                    <p:set>
                                      <p:cBhvr>
                                        <p:cTn id="1282" fill="hold"/>
                                        <p:tgtEl>
                                          <p:spTgt spid="367"/>
                                        </p:tgtEl>
                                        <p:attrNameLst>
                                          <p:attrName>style.visibility</p:attrName>
                                        </p:attrNameLst>
                                      </p:cBhvr>
                                      <p:to>
                                        <p:strVal val="visible"/>
                                      </p:to>
                                    </p:set>
                                    <p:anim calcmode="lin" valueType="num">
                                      <p:cBhvr>
                                        <p:cTn id="1283" dur="100" fill="hold"/>
                                        <p:tgtEl>
                                          <p:spTgt spid="367"/>
                                        </p:tgtEl>
                                        <p:attrNameLst>
                                          <p:attrName>ppt_w</p:attrName>
                                        </p:attrNameLst>
                                      </p:cBhvr>
                                      <p:tavLst>
                                        <p:tav tm="0">
                                          <p:val>
                                            <p:strVal val="4*#ppt_w"/>
                                          </p:val>
                                        </p:tav>
                                        <p:tav tm="100000">
                                          <p:val>
                                            <p:strVal val="#ppt_w"/>
                                          </p:val>
                                        </p:tav>
                                      </p:tavLst>
                                    </p:anim>
                                    <p:anim calcmode="lin" valueType="num">
                                      <p:cBhvr>
                                        <p:cTn id="1284" dur="100" fill="hold"/>
                                        <p:tgtEl>
                                          <p:spTgt spid="367"/>
                                        </p:tgtEl>
                                        <p:attrNameLst>
                                          <p:attrName>ppt_h</p:attrName>
                                        </p:attrNameLst>
                                      </p:cBhvr>
                                      <p:tavLst>
                                        <p:tav tm="0">
                                          <p:val>
                                            <p:strVal val="4*#ppt_h"/>
                                          </p:val>
                                        </p:tav>
                                        <p:tav tm="100000">
                                          <p:val>
                                            <p:strVal val="#ppt_h"/>
                                          </p:val>
                                        </p:tav>
                                      </p:tavLst>
                                    </p:anim>
                                  </p:childTnLst>
                                </p:cTn>
                              </p:par>
                            </p:childTnLst>
                          </p:cTn>
                        </p:par>
                        <p:par>
                          <p:cTn id="1285" fill="hold">
                            <p:stCondLst>
                              <p:cond delay="12100"/>
                            </p:stCondLst>
                            <p:childTnLst>
                              <p:par>
                                <p:cTn id="1286" presetID="23" presetClass="entr" presetSubtype="32" fill="hold" grpId="257" nodeType="afterEffect">
                                  <p:stCondLst>
                                    <p:cond delay="0"/>
                                  </p:stCondLst>
                                  <p:iterate>
                                    <p:tmAbs val="0"/>
                                  </p:iterate>
                                  <p:childTnLst>
                                    <p:set>
                                      <p:cBhvr>
                                        <p:cTn id="1287" fill="hold"/>
                                        <p:tgtEl>
                                          <p:spTgt spid="368"/>
                                        </p:tgtEl>
                                        <p:attrNameLst>
                                          <p:attrName>style.visibility</p:attrName>
                                        </p:attrNameLst>
                                      </p:cBhvr>
                                      <p:to>
                                        <p:strVal val="visible"/>
                                      </p:to>
                                    </p:set>
                                    <p:anim calcmode="lin" valueType="num">
                                      <p:cBhvr>
                                        <p:cTn id="1288" dur="100" fill="hold"/>
                                        <p:tgtEl>
                                          <p:spTgt spid="368"/>
                                        </p:tgtEl>
                                        <p:attrNameLst>
                                          <p:attrName>ppt_w</p:attrName>
                                        </p:attrNameLst>
                                      </p:cBhvr>
                                      <p:tavLst>
                                        <p:tav tm="0">
                                          <p:val>
                                            <p:strVal val="4*#ppt_w"/>
                                          </p:val>
                                        </p:tav>
                                        <p:tav tm="100000">
                                          <p:val>
                                            <p:strVal val="#ppt_w"/>
                                          </p:val>
                                        </p:tav>
                                      </p:tavLst>
                                    </p:anim>
                                    <p:anim calcmode="lin" valueType="num">
                                      <p:cBhvr>
                                        <p:cTn id="1289" dur="100" fill="hold"/>
                                        <p:tgtEl>
                                          <p:spTgt spid="368"/>
                                        </p:tgtEl>
                                        <p:attrNameLst>
                                          <p:attrName>ppt_h</p:attrName>
                                        </p:attrNameLst>
                                      </p:cBhvr>
                                      <p:tavLst>
                                        <p:tav tm="0">
                                          <p:val>
                                            <p:strVal val="4*#ppt_h"/>
                                          </p:val>
                                        </p:tav>
                                        <p:tav tm="100000">
                                          <p:val>
                                            <p:strVal val="#ppt_h"/>
                                          </p:val>
                                        </p:tav>
                                      </p:tavLst>
                                    </p:anim>
                                  </p:childTnLst>
                                </p:cTn>
                              </p:par>
                            </p:childTnLst>
                          </p:cTn>
                        </p:par>
                        <p:par>
                          <p:cTn id="1290" fill="hold">
                            <p:stCondLst>
                              <p:cond delay="12200"/>
                            </p:stCondLst>
                            <p:childTnLst>
                              <p:par>
                                <p:cTn id="1291" presetID="23" presetClass="entr" presetSubtype="32" fill="hold" grpId="258" nodeType="afterEffect">
                                  <p:stCondLst>
                                    <p:cond delay="0"/>
                                  </p:stCondLst>
                                  <p:iterate>
                                    <p:tmAbs val="0"/>
                                  </p:iterate>
                                  <p:childTnLst>
                                    <p:set>
                                      <p:cBhvr>
                                        <p:cTn id="1292" fill="hold"/>
                                        <p:tgtEl>
                                          <p:spTgt spid="369"/>
                                        </p:tgtEl>
                                        <p:attrNameLst>
                                          <p:attrName>style.visibility</p:attrName>
                                        </p:attrNameLst>
                                      </p:cBhvr>
                                      <p:to>
                                        <p:strVal val="visible"/>
                                      </p:to>
                                    </p:set>
                                    <p:anim calcmode="lin" valueType="num">
                                      <p:cBhvr>
                                        <p:cTn id="1293" dur="100" fill="hold"/>
                                        <p:tgtEl>
                                          <p:spTgt spid="369"/>
                                        </p:tgtEl>
                                        <p:attrNameLst>
                                          <p:attrName>ppt_w</p:attrName>
                                        </p:attrNameLst>
                                      </p:cBhvr>
                                      <p:tavLst>
                                        <p:tav tm="0">
                                          <p:val>
                                            <p:strVal val="4*#ppt_w"/>
                                          </p:val>
                                        </p:tav>
                                        <p:tav tm="100000">
                                          <p:val>
                                            <p:strVal val="#ppt_w"/>
                                          </p:val>
                                        </p:tav>
                                      </p:tavLst>
                                    </p:anim>
                                    <p:anim calcmode="lin" valueType="num">
                                      <p:cBhvr>
                                        <p:cTn id="1294" dur="100" fill="hold"/>
                                        <p:tgtEl>
                                          <p:spTgt spid="369"/>
                                        </p:tgtEl>
                                        <p:attrNameLst>
                                          <p:attrName>ppt_h</p:attrName>
                                        </p:attrNameLst>
                                      </p:cBhvr>
                                      <p:tavLst>
                                        <p:tav tm="0">
                                          <p:val>
                                            <p:strVal val="4*#ppt_h"/>
                                          </p:val>
                                        </p:tav>
                                        <p:tav tm="100000">
                                          <p:val>
                                            <p:strVal val="#ppt_h"/>
                                          </p:val>
                                        </p:tav>
                                      </p:tavLst>
                                    </p:anim>
                                  </p:childTnLst>
                                </p:cTn>
                              </p:par>
                            </p:childTnLst>
                          </p:cTn>
                        </p:par>
                        <p:par>
                          <p:cTn id="1295" fill="hold">
                            <p:stCondLst>
                              <p:cond delay="12300"/>
                            </p:stCondLst>
                            <p:childTnLst>
                              <p:par>
                                <p:cTn id="1296" presetID="23" presetClass="entr" presetSubtype="32" fill="hold" grpId="259" nodeType="afterEffect">
                                  <p:stCondLst>
                                    <p:cond delay="0"/>
                                  </p:stCondLst>
                                  <p:iterate>
                                    <p:tmAbs val="0"/>
                                  </p:iterate>
                                  <p:childTnLst>
                                    <p:set>
                                      <p:cBhvr>
                                        <p:cTn id="1297" fill="hold"/>
                                        <p:tgtEl>
                                          <p:spTgt spid="370"/>
                                        </p:tgtEl>
                                        <p:attrNameLst>
                                          <p:attrName>style.visibility</p:attrName>
                                        </p:attrNameLst>
                                      </p:cBhvr>
                                      <p:to>
                                        <p:strVal val="visible"/>
                                      </p:to>
                                    </p:set>
                                    <p:anim calcmode="lin" valueType="num">
                                      <p:cBhvr>
                                        <p:cTn id="1298" dur="100" fill="hold"/>
                                        <p:tgtEl>
                                          <p:spTgt spid="370"/>
                                        </p:tgtEl>
                                        <p:attrNameLst>
                                          <p:attrName>ppt_w</p:attrName>
                                        </p:attrNameLst>
                                      </p:cBhvr>
                                      <p:tavLst>
                                        <p:tav tm="0">
                                          <p:val>
                                            <p:strVal val="4*#ppt_w"/>
                                          </p:val>
                                        </p:tav>
                                        <p:tav tm="100000">
                                          <p:val>
                                            <p:strVal val="#ppt_w"/>
                                          </p:val>
                                        </p:tav>
                                      </p:tavLst>
                                    </p:anim>
                                    <p:anim calcmode="lin" valueType="num">
                                      <p:cBhvr>
                                        <p:cTn id="1299" dur="100" fill="hold"/>
                                        <p:tgtEl>
                                          <p:spTgt spid="370"/>
                                        </p:tgtEl>
                                        <p:attrNameLst>
                                          <p:attrName>ppt_h</p:attrName>
                                        </p:attrNameLst>
                                      </p:cBhvr>
                                      <p:tavLst>
                                        <p:tav tm="0">
                                          <p:val>
                                            <p:strVal val="4*#ppt_h"/>
                                          </p:val>
                                        </p:tav>
                                        <p:tav tm="100000">
                                          <p:val>
                                            <p:strVal val="#ppt_h"/>
                                          </p:val>
                                        </p:tav>
                                      </p:tavLst>
                                    </p:anim>
                                  </p:childTnLst>
                                </p:cTn>
                              </p:par>
                            </p:childTnLst>
                          </p:cTn>
                        </p:par>
                        <p:par>
                          <p:cTn id="1300" fill="hold">
                            <p:stCondLst>
                              <p:cond delay="12400"/>
                            </p:stCondLst>
                            <p:childTnLst>
                              <p:par>
                                <p:cTn id="1301" presetID="23" presetClass="entr" presetSubtype="32" fill="hold" grpId="260" nodeType="afterEffect">
                                  <p:stCondLst>
                                    <p:cond delay="0"/>
                                  </p:stCondLst>
                                  <p:iterate>
                                    <p:tmAbs val="0"/>
                                  </p:iterate>
                                  <p:childTnLst>
                                    <p:set>
                                      <p:cBhvr>
                                        <p:cTn id="1302" fill="hold"/>
                                        <p:tgtEl>
                                          <p:spTgt spid="371"/>
                                        </p:tgtEl>
                                        <p:attrNameLst>
                                          <p:attrName>style.visibility</p:attrName>
                                        </p:attrNameLst>
                                      </p:cBhvr>
                                      <p:to>
                                        <p:strVal val="visible"/>
                                      </p:to>
                                    </p:set>
                                    <p:anim calcmode="lin" valueType="num">
                                      <p:cBhvr>
                                        <p:cTn id="1303" dur="100" fill="hold"/>
                                        <p:tgtEl>
                                          <p:spTgt spid="371"/>
                                        </p:tgtEl>
                                        <p:attrNameLst>
                                          <p:attrName>ppt_w</p:attrName>
                                        </p:attrNameLst>
                                      </p:cBhvr>
                                      <p:tavLst>
                                        <p:tav tm="0">
                                          <p:val>
                                            <p:strVal val="4*#ppt_w"/>
                                          </p:val>
                                        </p:tav>
                                        <p:tav tm="100000">
                                          <p:val>
                                            <p:strVal val="#ppt_w"/>
                                          </p:val>
                                        </p:tav>
                                      </p:tavLst>
                                    </p:anim>
                                    <p:anim calcmode="lin" valueType="num">
                                      <p:cBhvr>
                                        <p:cTn id="1304" dur="100" fill="hold"/>
                                        <p:tgtEl>
                                          <p:spTgt spid="371"/>
                                        </p:tgtEl>
                                        <p:attrNameLst>
                                          <p:attrName>ppt_h</p:attrName>
                                        </p:attrNameLst>
                                      </p:cBhvr>
                                      <p:tavLst>
                                        <p:tav tm="0">
                                          <p:val>
                                            <p:strVal val="4*#ppt_h"/>
                                          </p:val>
                                        </p:tav>
                                        <p:tav tm="100000">
                                          <p:val>
                                            <p:strVal val="#ppt_h"/>
                                          </p:val>
                                        </p:tav>
                                      </p:tavLst>
                                    </p:anim>
                                  </p:childTnLst>
                                </p:cTn>
                              </p:par>
                            </p:childTnLst>
                          </p:cTn>
                        </p:par>
                        <p:par>
                          <p:cTn id="1305" fill="hold">
                            <p:stCondLst>
                              <p:cond delay="12500"/>
                            </p:stCondLst>
                            <p:childTnLst>
                              <p:par>
                                <p:cTn id="1306" presetID="23" presetClass="entr" presetSubtype="32" fill="hold" grpId="261" nodeType="afterEffect">
                                  <p:stCondLst>
                                    <p:cond delay="0"/>
                                  </p:stCondLst>
                                  <p:iterate>
                                    <p:tmAbs val="0"/>
                                  </p:iterate>
                                  <p:childTnLst>
                                    <p:set>
                                      <p:cBhvr>
                                        <p:cTn id="1307" fill="hold"/>
                                        <p:tgtEl>
                                          <p:spTgt spid="372"/>
                                        </p:tgtEl>
                                        <p:attrNameLst>
                                          <p:attrName>style.visibility</p:attrName>
                                        </p:attrNameLst>
                                      </p:cBhvr>
                                      <p:to>
                                        <p:strVal val="visible"/>
                                      </p:to>
                                    </p:set>
                                    <p:anim calcmode="lin" valueType="num">
                                      <p:cBhvr>
                                        <p:cTn id="1308" dur="100" fill="hold"/>
                                        <p:tgtEl>
                                          <p:spTgt spid="372"/>
                                        </p:tgtEl>
                                        <p:attrNameLst>
                                          <p:attrName>ppt_w</p:attrName>
                                        </p:attrNameLst>
                                      </p:cBhvr>
                                      <p:tavLst>
                                        <p:tav tm="0">
                                          <p:val>
                                            <p:strVal val="4*#ppt_w"/>
                                          </p:val>
                                        </p:tav>
                                        <p:tav tm="100000">
                                          <p:val>
                                            <p:strVal val="#ppt_w"/>
                                          </p:val>
                                        </p:tav>
                                      </p:tavLst>
                                    </p:anim>
                                    <p:anim calcmode="lin" valueType="num">
                                      <p:cBhvr>
                                        <p:cTn id="1309" dur="100" fill="hold"/>
                                        <p:tgtEl>
                                          <p:spTgt spid="372"/>
                                        </p:tgtEl>
                                        <p:attrNameLst>
                                          <p:attrName>ppt_h</p:attrName>
                                        </p:attrNameLst>
                                      </p:cBhvr>
                                      <p:tavLst>
                                        <p:tav tm="0">
                                          <p:val>
                                            <p:strVal val="4*#ppt_h"/>
                                          </p:val>
                                        </p:tav>
                                        <p:tav tm="100000">
                                          <p:val>
                                            <p:strVal val="#ppt_h"/>
                                          </p:val>
                                        </p:tav>
                                      </p:tavLst>
                                    </p:anim>
                                  </p:childTnLst>
                                </p:cTn>
                              </p:par>
                            </p:childTnLst>
                          </p:cTn>
                        </p:par>
                        <p:par>
                          <p:cTn id="1310" fill="hold">
                            <p:stCondLst>
                              <p:cond delay="12600"/>
                            </p:stCondLst>
                            <p:childTnLst>
                              <p:par>
                                <p:cTn id="1311" presetID="23" presetClass="entr" presetSubtype="32" fill="hold" grpId="262" nodeType="afterEffect">
                                  <p:stCondLst>
                                    <p:cond delay="0"/>
                                  </p:stCondLst>
                                  <p:iterate>
                                    <p:tmAbs val="0"/>
                                  </p:iterate>
                                  <p:childTnLst>
                                    <p:set>
                                      <p:cBhvr>
                                        <p:cTn id="1312" fill="hold"/>
                                        <p:tgtEl>
                                          <p:spTgt spid="373"/>
                                        </p:tgtEl>
                                        <p:attrNameLst>
                                          <p:attrName>style.visibility</p:attrName>
                                        </p:attrNameLst>
                                      </p:cBhvr>
                                      <p:to>
                                        <p:strVal val="visible"/>
                                      </p:to>
                                    </p:set>
                                    <p:anim calcmode="lin" valueType="num">
                                      <p:cBhvr>
                                        <p:cTn id="1313" dur="100" fill="hold"/>
                                        <p:tgtEl>
                                          <p:spTgt spid="373"/>
                                        </p:tgtEl>
                                        <p:attrNameLst>
                                          <p:attrName>ppt_w</p:attrName>
                                        </p:attrNameLst>
                                      </p:cBhvr>
                                      <p:tavLst>
                                        <p:tav tm="0">
                                          <p:val>
                                            <p:strVal val="4*#ppt_w"/>
                                          </p:val>
                                        </p:tav>
                                        <p:tav tm="100000">
                                          <p:val>
                                            <p:strVal val="#ppt_w"/>
                                          </p:val>
                                        </p:tav>
                                      </p:tavLst>
                                    </p:anim>
                                    <p:anim calcmode="lin" valueType="num">
                                      <p:cBhvr>
                                        <p:cTn id="1314" dur="100" fill="hold"/>
                                        <p:tgtEl>
                                          <p:spTgt spid="373"/>
                                        </p:tgtEl>
                                        <p:attrNameLst>
                                          <p:attrName>ppt_h</p:attrName>
                                        </p:attrNameLst>
                                      </p:cBhvr>
                                      <p:tavLst>
                                        <p:tav tm="0">
                                          <p:val>
                                            <p:strVal val="4*#ppt_h"/>
                                          </p:val>
                                        </p:tav>
                                        <p:tav tm="100000">
                                          <p:val>
                                            <p:strVal val="#ppt_h"/>
                                          </p:val>
                                        </p:tav>
                                      </p:tavLst>
                                    </p:anim>
                                  </p:childTnLst>
                                </p:cTn>
                              </p:par>
                            </p:childTnLst>
                          </p:cTn>
                        </p:par>
                        <p:par>
                          <p:cTn id="1315" fill="hold">
                            <p:stCondLst>
                              <p:cond delay="12700"/>
                            </p:stCondLst>
                            <p:childTnLst>
                              <p:par>
                                <p:cTn id="1316" presetID="23" presetClass="entr" presetSubtype="32" fill="hold" grpId="263" nodeType="afterEffect">
                                  <p:stCondLst>
                                    <p:cond delay="0"/>
                                  </p:stCondLst>
                                  <p:iterate>
                                    <p:tmAbs val="0"/>
                                  </p:iterate>
                                  <p:childTnLst>
                                    <p:set>
                                      <p:cBhvr>
                                        <p:cTn id="1317" fill="hold"/>
                                        <p:tgtEl>
                                          <p:spTgt spid="374"/>
                                        </p:tgtEl>
                                        <p:attrNameLst>
                                          <p:attrName>style.visibility</p:attrName>
                                        </p:attrNameLst>
                                      </p:cBhvr>
                                      <p:to>
                                        <p:strVal val="visible"/>
                                      </p:to>
                                    </p:set>
                                    <p:anim calcmode="lin" valueType="num">
                                      <p:cBhvr>
                                        <p:cTn id="1318" dur="100" fill="hold"/>
                                        <p:tgtEl>
                                          <p:spTgt spid="374"/>
                                        </p:tgtEl>
                                        <p:attrNameLst>
                                          <p:attrName>ppt_w</p:attrName>
                                        </p:attrNameLst>
                                      </p:cBhvr>
                                      <p:tavLst>
                                        <p:tav tm="0">
                                          <p:val>
                                            <p:strVal val="4*#ppt_w"/>
                                          </p:val>
                                        </p:tav>
                                        <p:tav tm="100000">
                                          <p:val>
                                            <p:strVal val="#ppt_w"/>
                                          </p:val>
                                        </p:tav>
                                      </p:tavLst>
                                    </p:anim>
                                    <p:anim calcmode="lin" valueType="num">
                                      <p:cBhvr>
                                        <p:cTn id="1319" dur="100" fill="hold"/>
                                        <p:tgtEl>
                                          <p:spTgt spid="374"/>
                                        </p:tgtEl>
                                        <p:attrNameLst>
                                          <p:attrName>ppt_h</p:attrName>
                                        </p:attrNameLst>
                                      </p:cBhvr>
                                      <p:tavLst>
                                        <p:tav tm="0">
                                          <p:val>
                                            <p:strVal val="4*#ppt_h"/>
                                          </p:val>
                                        </p:tav>
                                        <p:tav tm="100000">
                                          <p:val>
                                            <p:strVal val="#ppt_h"/>
                                          </p:val>
                                        </p:tav>
                                      </p:tavLst>
                                    </p:anim>
                                  </p:childTnLst>
                                </p:cTn>
                              </p:par>
                            </p:childTnLst>
                          </p:cTn>
                        </p:par>
                        <p:par>
                          <p:cTn id="1320" fill="hold">
                            <p:stCondLst>
                              <p:cond delay="12800"/>
                            </p:stCondLst>
                            <p:childTnLst>
                              <p:par>
                                <p:cTn id="1321" presetID="23" presetClass="entr" presetSubtype="32" fill="hold" grpId="264" nodeType="afterEffect">
                                  <p:stCondLst>
                                    <p:cond delay="0"/>
                                  </p:stCondLst>
                                  <p:iterate>
                                    <p:tmAbs val="0"/>
                                  </p:iterate>
                                  <p:childTnLst>
                                    <p:set>
                                      <p:cBhvr>
                                        <p:cTn id="1322" fill="hold"/>
                                        <p:tgtEl>
                                          <p:spTgt spid="375"/>
                                        </p:tgtEl>
                                        <p:attrNameLst>
                                          <p:attrName>style.visibility</p:attrName>
                                        </p:attrNameLst>
                                      </p:cBhvr>
                                      <p:to>
                                        <p:strVal val="visible"/>
                                      </p:to>
                                    </p:set>
                                    <p:anim calcmode="lin" valueType="num">
                                      <p:cBhvr>
                                        <p:cTn id="1323" dur="100" fill="hold"/>
                                        <p:tgtEl>
                                          <p:spTgt spid="375"/>
                                        </p:tgtEl>
                                        <p:attrNameLst>
                                          <p:attrName>ppt_w</p:attrName>
                                        </p:attrNameLst>
                                      </p:cBhvr>
                                      <p:tavLst>
                                        <p:tav tm="0">
                                          <p:val>
                                            <p:strVal val="4*#ppt_w"/>
                                          </p:val>
                                        </p:tav>
                                        <p:tav tm="100000">
                                          <p:val>
                                            <p:strVal val="#ppt_w"/>
                                          </p:val>
                                        </p:tav>
                                      </p:tavLst>
                                    </p:anim>
                                    <p:anim calcmode="lin" valueType="num">
                                      <p:cBhvr>
                                        <p:cTn id="1324" dur="100" fill="hold"/>
                                        <p:tgtEl>
                                          <p:spTgt spid="375"/>
                                        </p:tgtEl>
                                        <p:attrNameLst>
                                          <p:attrName>ppt_h</p:attrName>
                                        </p:attrNameLst>
                                      </p:cBhvr>
                                      <p:tavLst>
                                        <p:tav tm="0">
                                          <p:val>
                                            <p:strVal val="4*#ppt_h"/>
                                          </p:val>
                                        </p:tav>
                                        <p:tav tm="100000">
                                          <p:val>
                                            <p:strVal val="#ppt_h"/>
                                          </p:val>
                                        </p:tav>
                                      </p:tavLst>
                                    </p:anim>
                                  </p:childTnLst>
                                </p:cTn>
                              </p:par>
                            </p:childTnLst>
                          </p:cTn>
                        </p:par>
                        <p:par>
                          <p:cTn id="1325" fill="hold">
                            <p:stCondLst>
                              <p:cond delay="12900"/>
                            </p:stCondLst>
                            <p:childTnLst>
                              <p:par>
                                <p:cTn id="1326" presetID="23" presetClass="entr" presetSubtype="32" fill="hold" grpId="265" nodeType="afterEffect">
                                  <p:stCondLst>
                                    <p:cond delay="0"/>
                                  </p:stCondLst>
                                  <p:iterate>
                                    <p:tmAbs val="0"/>
                                  </p:iterate>
                                  <p:childTnLst>
                                    <p:set>
                                      <p:cBhvr>
                                        <p:cTn id="1327" fill="hold"/>
                                        <p:tgtEl>
                                          <p:spTgt spid="376"/>
                                        </p:tgtEl>
                                        <p:attrNameLst>
                                          <p:attrName>style.visibility</p:attrName>
                                        </p:attrNameLst>
                                      </p:cBhvr>
                                      <p:to>
                                        <p:strVal val="visible"/>
                                      </p:to>
                                    </p:set>
                                    <p:anim calcmode="lin" valueType="num">
                                      <p:cBhvr>
                                        <p:cTn id="1328" dur="100" fill="hold"/>
                                        <p:tgtEl>
                                          <p:spTgt spid="376"/>
                                        </p:tgtEl>
                                        <p:attrNameLst>
                                          <p:attrName>ppt_w</p:attrName>
                                        </p:attrNameLst>
                                      </p:cBhvr>
                                      <p:tavLst>
                                        <p:tav tm="0">
                                          <p:val>
                                            <p:strVal val="4*#ppt_w"/>
                                          </p:val>
                                        </p:tav>
                                        <p:tav tm="100000">
                                          <p:val>
                                            <p:strVal val="#ppt_w"/>
                                          </p:val>
                                        </p:tav>
                                      </p:tavLst>
                                    </p:anim>
                                    <p:anim calcmode="lin" valueType="num">
                                      <p:cBhvr>
                                        <p:cTn id="1329" dur="100" fill="hold"/>
                                        <p:tgtEl>
                                          <p:spTgt spid="376"/>
                                        </p:tgtEl>
                                        <p:attrNameLst>
                                          <p:attrName>ppt_h</p:attrName>
                                        </p:attrNameLst>
                                      </p:cBhvr>
                                      <p:tavLst>
                                        <p:tav tm="0">
                                          <p:val>
                                            <p:strVal val="4*#ppt_h"/>
                                          </p:val>
                                        </p:tav>
                                        <p:tav tm="100000">
                                          <p:val>
                                            <p:strVal val="#ppt_h"/>
                                          </p:val>
                                        </p:tav>
                                      </p:tavLst>
                                    </p:anim>
                                  </p:childTnLst>
                                </p:cTn>
                              </p:par>
                            </p:childTnLst>
                          </p:cTn>
                        </p:par>
                        <p:par>
                          <p:cTn id="1330" fill="hold">
                            <p:stCondLst>
                              <p:cond delay="13000"/>
                            </p:stCondLst>
                            <p:childTnLst>
                              <p:par>
                                <p:cTn id="1331" presetID="23" presetClass="entr" presetSubtype="32" fill="hold" grpId="266" nodeType="afterEffect">
                                  <p:stCondLst>
                                    <p:cond delay="0"/>
                                  </p:stCondLst>
                                  <p:iterate>
                                    <p:tmAbs val="0"/>
                                  </p:iterate>
                                  <p:childTnLst>
                                    <p:set>
                                      <p:cBhvr>
                                        <p:cTn id="1332" fill="hold"/>
                                        <p:tgtEl>
                                          <p:spTgt spid="377"/>
                                        </p:tgtEl>
                                        <p:attrNameLst>
                                          <p:attrName>style.visibility</p:attrName>
                                        </p:attrNameLst>
                                      </p:cBhvr>
                                      <p:to>
                                        <p:strVal val="visible"/>
                                      </p:to>
                                    </p:set>
                                    <p:anim calcmode="lin" valueType="num">
                                      <p:cBhvr>
                                        <p:cTn id="1333" dur="100" fill="hold"/>
                                        <p:tgtEl>
                                          <p:spTgt spid="377"/>
                                        </p:tgtEl>
                                        <p:attrNameLst>
                                          <p:attrName>ppt_w</p:attrName>
                                        </p:attrNameLst>
                                      </p:cBhvr>
                                      <p:tavLst>
                                        <p:tav tm="0">
                                          <p:val>
                                            <p:strVal val="4*#ppt_w"/>
                                          </p:val>
                                        </p:tav>
                                        <p:tav tm="100000">
                                          <p:val>
                                            <p:strVal val="#ppt_w"/>
                                          </p:val>
                                        </p:tav>
                                      </p:tavLst>
                                    </p:anim>
                                    <p:anim calcmode="lin" valueType="num">
                                      <p:cBhvr>
                                        <p:cTn id="1334" dur="100" fill="hold"/>
                                        <p:tgtEl>
                                          <p:spTgt spid="377"/>
                                        </p:tgtEl>
                                        <p:attrNameLst>
                                          <p:attrName>ppt_h</p:attrName>
                                        </p:attrNameLst>
                                      </p:cBhvr>
                                      <p:tavLst>
                                        <p:tav tm="0">
                                          <p:val>
                                            <p:strVal val="4*#ppt_h"/>
                                          </p:val>
                                        </p:tav>
                                        <p:tav tm="100000">
                                          <p:val>
                                            <p:strVal val="#ppt_h"/>
                                          </p:val>
                                        </p:tav>
                                      </p:tavLst>
                                    </p:anim>
                                  </p:childTnLst>
                                </p:cTn>
                              </p:par>
                            </p:childTnLst>
                          </p:cTn>
                        </p:par>
                        <p:par>
                          <p:cTn id="1335" fill="hold">
                            <p:stCondLst>
                              <p:cond delay="13100"/>
                            </p:stCondLst>
                            <p:childTnLst>
                              <p:par>
                                <p:cTn id="1336" presetID="23" presetClass="entr" presetSubtype="32" fill="hold" grpId="267" nodeType="afterEffect">
                                  <p:stCondLst>
                                    <p:cond delay="0"/>
                                  </p:stCondLst>
                                  <p:iterate>
                                    <p:tmAbs val="0"/>
                                  </p:iterate>
                                  <p:childTnLst>
                                    <p:set>
                                      <p:cBhvr>
                                        <p:cTn id="1337" fill="hold"/>
                                        <p:tgtEl>
                                          <p:spTgt spid="378"/>
                                        </p:tgtEl>
                                        <p:attrNameLst>
                                          <p:attrName>style.visibility</p:attrName>
                                        </p:attrNameLst>
                                      </p:cBhvr>
                                      <p:to>
                                        <p:strVal val="visible"/>
                                      </p:to>
                                    </p:set>
                                    <p:anim calcmode="lin" valueType="num">
                                      <p:cBhvr>
                                        <p:cTn id="1338" dur="100" fill="hold"/>
                                        <p:tgtEl>
                                          <p:spTgt spid="378"/>
                                        </p:tgtEl>
                                        <p:attrNameLst>
                                          <p:attrName>ppt_w</p:attrName>
                                        </p:attrNameLst>
                                      </p:cBhvr>
                                      <p:tavLst>
                                        <p:tav tm="0">
                                          <p:val>
                                            <p:strVal val="4*#ppt_w"/>
                                          </p:val>
                                        </p:tav>
                                        <p:tav tm="100000">
                                          <p:val>
                                            <p:strVal val="#ppt_w"/>
                                          </p:val>
                                        </p:tav>
                                      </p:tavLst>
                                    </p:anim>
                                    <p:anim calcmode="lin" valueType="num">
                                      <p:cBhvr>
                                        <p:cTn id="1339" dur="100" fill="hold"/>
                                        <p:tgtEl>
                                          <p:spTgt spid="378"/>
                                        </p:tgtEl>
                                        <p:attrNameLst>
                                          <p:attrName>ppt_h</p:attrName>
                                        </p:attrNameLst>
                                      </p:cBhvr>
                                      <p:tavLst>
                                        <p:tav tm="0">
                                          <p:val>
                                            <p:strVal val="4*#ppt_h"/>
                                          </p:val>
                                        </p:tav>
                                        <p:tav tm="100000">
                                          <p:val>
                                            <p:strVal val="#ppt_h"/>
                                          </p:val>
                                        </p:tav>
                                      </p:tavLst>
                                    </p:anim>
                                  </p:childTnLst>
                                </p:cTn>
                              </p:par>
                            </p:childTnLst>
                          </p:cTn>
                        </p:par>
                        <p:par>
                          <p:cTn id="1340" fill="hold">
                            <p:stCondLst>
                              <p:cond delay="13200"/>
                            </p:stCondLst>
                            <p:childTnLst>
                              <p:par>
                                <p:cTn id="1341" presetID="23" presetClass="entr" presetSubtype="32" fill="hold" grpId="268" nodeType="afterEffect">
                                  <p:stCondLst>
                                    <p:cond delay="0"/>
                                  </p:stCondLst>
                                  <p:iterate>
                                    <p:tmAbs val="0"/>
                                  </p:iterate>
                                  <p:childTnLst>
                                    <p:set>
                                      <p:cBhvr>
                                        <p:cTn id="1342" fill="hold"/>
                                        <p:tgtEl>
                                          <p:spTgt spid="379"/>
                                        </p:tgtEl>
                                        <p:attrNameLst>
                                          <p:attrName>style.visibility</p:attrName>
                                        </p:attrNameLst>
                                      </p:cBhvr>
                                      <p:to>
                                        <p:strVal val="visible"/>
                                      </p:to>
                                    </p:set>
                                    <p:anim calcmode="lin" valueType="num">
                                      <p:cBhvr>
                                        <p:cTn id="1343" dur="100" fill="hold"/>
                                        <p:tgtEl>
                                          <p:spTgt spid="379"/>
                                        </p:tgtEl>
                                        <p:attrNameLst>
                                          <p:attrName>ppt_w</p:attrName>
                                        </p:attrNameLst>
                                      </p:cBhvr>
                                      <p:tavLst>
                                        <p:tav tm="0">
                                          <p:val>
                                            <p:strVal val="4*#ppt_w"/>
                                          </p:val>
                                        </p:tav>
                                        <p:tav tm="100000">
                                          <p:val>
                                            <p:strVal val="#ppt_w"/>
                                          </p:val>
                                        </p:tav>
                                      </p:tavLst>
                                    </p:anim>
                                    <p:anim calcmode="lin" valueType="num">
                                      <p:cBhvr>
                                        <p:cTn id="1344" dur="100" fill="hold"/>
                                        <p:tgtEl>
                                          <p:spTgt spid="379"/>
                                        </p:tgtEl>
                                        <p:attrNameLst>
                                          <p:attrName>ppt_h</p:attrName>
                                        </p:attrNameLst>
                                      </p:cBhvr>
                                      <p:tavLst>
                                        <p:tav tm="0">
                                          <p:val>
                                            <p:strVal val="4*#ppt_h"/>
                                          </p:val>
                                        </p:tav>
                                        <p:tav tm="100000">
                                          <p:val>
                                            <p:strVal val="#ppt_h"/>
                                          </p:val>
                                        </p:tav>
                                      </p:tavLst>
                                    </p:anim>
                                  </p:childTnLst>
                                </p:cTn>
                              </p:par>
                            </p:childTnLst>
                          </p:cTn>
                        </p:par>
                        <p:par>
                          <p:cTn id="1345" fill="hold">
                            <p:stCondLst>
                              <p:cond delay="13300"/>
                            </p:stCondLst>
                            <p:childTnLst>
                              <p:par>
                                <p:cTn id="1346" presetID="23" presetClass="entr" presetSubtype="32" fill="hold" grpId="269" nodeType="afterEffect">
                                  <p:stCondLst>
                                    <p:cond delay="0"/>
                                  </p:stCondLst>
                                  <p:iterate>
                                    <p:tmAbs val="0"/>
                                  </p:iterate>
                                  <p:childTnLst>
                                    <p:set>
                                      <p:cBhvr>
                                        <p:cTn id="1347" fill="hold"/>
                                        <p:tgtEl>
                                          <p:spTgt spid="380"/>
                                        </p:tgtEl>
                                        <p:attrNameLst>
                                          <p:attrName>style.visibility</p:attrName>
                                        </p:attrNameLst>
                                      </p:cBhvr>
                                      <p:to>
                                        <p:strVal val="visible"/>
                                      </p:to>
                                    </p:set>
                                    <p:anim calcmode="lin" valueType="num">
                                      <p:cBhvr>
                                        <p:cTn id="1348" dur="100" fill="hold"/>
                                        <p:tgtEl>
                                          <p:spTgt spid="380"/>
                                        </p:tgtEl>
                                        <p:attrNameLst>
                                          <p:attrName>ppt_w</p:attrName>
                                        </p:attrNameLst>
                                      </p:cBhvr>
                                      <p:tavLst>
                                        <p:tav tm="0">
                                          <p:val>
                                            <p:strVal val="4*#ppt_w"/>
                                          </p:val>
                                        </p:tav>
                                        <p:tav tm="100000">
                                          <p:val>
                                            <p:strVal val="#ppt_w"/>
                                          </p:val>
                                        </p:tav>
                                      </p:tavLst>
                                    </p:anim>
                                    <p:anim calcmode="lin" valueType="num">
                                      <p:cBhvr>
                                        <p:cTn id="1349" dur="100" fill="hold"/>
                                        <p:tgtEl>
                                          <p:spTgt spid="380"/>
                                        </p:tgtEl>
                                        <p:attrNameLst>
                                          <p:attrName>ppt_h</p:attrName>
                                        </p:attrNameLst>
                                      </p:cBhvr>
                                      <p:tavLst>
                                        <p:tav tm="0">
                                          <p:val>
                                            <p:strVal val="4*#ppt_h"/>
                                          </p:val>
                                        </p:tav>
                                        <p:tav tm="100000">
                                          <p:val>
                                            <p:strVal val="#ppt_h"/>
                                          </p:val>
                                        </p:tav>
                                      </p:tavLst>
                                    </p:anim>
                                  </p:childTnLst>
                                </p:cTn>
                              </p:par>
                            </p:childTnLst>
                          </p:cTn>
                        </p:par>
                        <p:par>
                          <p:cTn id="1350" fill="hold">
                            <p:stCondLst>
                              <p:cond delay="13400"/>
                            </p:stCondLst>
                            <p:childTnLst>
                              <p:par>
                                <p:cTn id="1351" presetID="23" presetClass="entr" presetSubtype="32" fill="hold" grpId="270" nodeType="afterEffect">
                                  <p:stCondLst>
                                    <p:cond delay="0"/>
                                  </p:stCondLst>
                                  <p:iterate>
                                    <p:tmAbs val="0"/>
                                  </p:iterate>
                                  <p:childTnLst>
                                    <p:set>
                                      <p:cBhvr>
                                        <p:cTn id="1352" fill="hold"/>
                                        <p:tgtEl>
                                          <p:spTgt spid="381"/>
                                        </p:tgtEl>
                                        <p:attrNameLst>
                                          <p:attrName>style.visibility</p:attrName>
                                        </p:attrNameLst>
                                      </p:cBhvr>
                                      <p:to>
                                        <p:strVal val="visible"/>
                                      </p:to>
                                    </p:set>
                                    <p:anim calcmode="lin" valueType="num">
                                      <p:cBhvr>
                                        <p:cTn id="1353" dur="100" fill="hold"/>
                                        <p:tgtEl>
                                          <p:spTgt spid="381"/>
                                        </p:tgtEl>
                                        <p:attrNameLst>
                                          <p:attrName>ppt_w</p:attrName>
                                        </p:attrNameLst>
                                      </p:cBhvr>
                                      <p:tavLst>
                                        <p:tav tm="0">
                                          <p:val>
                                            <p:strVal val="4*#ppt_w"/>
                                          </p:val>
                                        </p:tav>
                                        <p:tav tm="100000">
                                          <p:val>
                                            <p:strVal val="#ppt_w"/>
                                          </p:val>
                                        </p:tav>
                                      </p:tavLst>
                                    </p:anim>
                                    <p:anim calcmode="lin" valueType="num">
                                      <p:cBhvr>
                                        <p:cTn id="1354" dur="100" fill="hold"/>
                                        <p:tgtEl>
                                          <p:spTgt spid="381"/>
                                        </p:tgtEl>
                                        <p:attrNameLst>
                                          <p:attrName>ppt_h</p:attrName>
                                        </p:attrNameLst>
                                      </p:cBhvr>
                                      <p:tavLst>
                                        <p:tav tm="0">
                                          <p:val>
                                            <p:strVal val="4*#ppt_h"/>
                                          </p:val>
                                        </p:tav>
                                        <p:tav tm="100000">
                                          <p:val>
                                            <p:strVal val="#ppt_h"/>
                                          </p:val>
                                        </p:tav>
                                      </p:tavLst>
                                    </p:anim>
                                  </p:childTnLst>
                                </p:cTn>
                              </p:par>
                            </p:childTnLst>
                          </p:cTn>
                        </p:par>
                        <p:par>
                          <p:cTn id="1355" fill="hold">
                            <p:stCondLst>
                              <p:cond delay="13500"/>
                            </p:stCondLst>
                            <p:childTnLst>
                              <p:par>
                                <p:cTn id="1356" presetID="23" presetClass="entr" presetSubtype="32" fill="hold" grpId="271" nodeType="afterEffect">
                                  <p:stCondLst>
                                    <p:cond delay="0"/>
                                  </p:stCondLst>
                                  <p:iterate>
                                    <p:tmAbs val="0"/>
                                  </p:iterate>
                                  <p:childTnLst>
                                    <p:set>
                                      <p:cBhvr>
                                        <p:cTn id="1357" fill="hold"/>
                                        <p:tgtEl>
                                          <p:spTgt spid="382"/>
                                        </p:tgtEl>
                                        <p:attrNameLst>
                                          <p:attrName>style.visibility</p:attrName>
                                        </p:attrNameLst>
                                      </p:cBhvr>
                                      <p:to>
                                        <p:strVal val="visible"/>
                                      </p:to>
                                    </p:set>
                                    <p:anim calcmode="lin" valueType="num">
                                      <p:cBhvr>
                                        <p:cTn id="1358" dur="100" fill="hold"/>
                                        <p:tgtEl>
                                          <p:spTgt spid="382"/>
                                        </p:tgtEl>
                                        <p:attrNameLst>
                                          <p:attrName>ppt_w</p:attrName>
                                        </p:attrNameLst>
                                      </p:cBhvr>
                                      <p:tavLst>
                                        <p:tav tm="0">
                                          <p:val>
                                            <p:strVal val="4*#ppt_w"/>
                                          </p:val>
                                        </p:tav>
                                        <p:tav tm="100000">
                                          <p:val>
                                            <p:strVal val="#ppt_w"/>
                                          </p:val>
                                        </p:tav>
                                      </p:tavLst>
                                    </p:anim>
                                    <p:anim calcmode="lin" valueType="num">
                                      <p:cBhvr>
                                        <p:cTn id="1359" dur="100" fill="hold"/>
                                        <p:tgtEl>
                                          <p:spTgt spid="382"/>
                                        </p:tgtEl>
                                        <p:attrNameLst>
                                          <p:attrName>ppt_h</p:attrName>
                                        </p:attrNameLst>
                                      </p:cBhvr>
                                      <p:tavLst>
                                        <p:tav tm="0">
                                          <p:val>
                                            <p:strVal val="4*#ppt_h"/>
                                          </p:val>
                                        </p:tav>
                                        <p:tav tm="100000">
                                          <p:val>
                                            <p:strVal val="#ppt_h"/>
                                          </p:val>
                                        </p:tav>
                                      </p:tavLst>
                                    </p:anim>
                                  </p:childTnLst>
                                </p:cTn>
                              </p:par>
                            </p:childTnLst>
                          </p:cTn>
                        </p:par>
                        <p:par>
                          <p:cTn id="1360" fill="hold">
                            <p:stCondLst>
                              <p:cond delay="13600"/>
                            </p:stCondLst>
                            <p:childTnLst>
                              <p:par>
                                <p:cTn id="1361" presetID="23" presetClass="entr" presetSubtype="32" fill="hold" grpId="272" nodeType="afterEffect">
                                  <p:stCondLst>
                                    <p:cond delay="0"/>
                                  </p:stCondLst>
                                  <p:iterate>
                                    <p:tmAbs val="0"/>
                                  </p:iterate>
                                  <p:childTnLst>
                                    <p:set>
                                      <p:cBhvr>
                                        <p:cTn id="1362" fill="hold"/>
                                        <p:tgtEl>
                                          <p:spTgt spid="383"/>
                                        </p:tgtEl>
                                        <p:attrNameLst>
                                          <p:attrName>style.visibility</p:attrName>
                                        </p:attrNameLst>
                                      </p:cBhvr>
                                      <p:to>
                                        <p:strVal val="visible"/>
                                      </p:to>
                                    </p:set>
                                    <p:anim calcmode="lin" valueType="num">
                                      <p:cBhvr>
                                        <p:cTn id="1363" dur="100" fill="hold"/>
                                        <p:tgtEl>
                                          <p:spTgt spid="383"/>
                                        </p:tgtEl>
                                        <p:attrNameLst>
                                          <p:attrName>ppt_w</p:attrName>
                                        </p:attrNameLst>
                                      </p:cBhvr>
                                      <p:tavLst>
                                        <p:tav tm="0">
                                          <p:val>
                                            <p:strVal val="4*#ppt_w"/>
                                          </p:val>
                                        </p:tav>
                                        <p:tav tm="100000">
                                          <p:val>
                                            <p:strVal val="#ppt_w"/>
                                          </p:val>
                                        </p:tav>
                                      </p:tavLst>
                                    </p:anim>
                                    <p:anim calcmode="lin" valueType="num">
                                      <p:cBhvr>
                                        <p:cTn id="1364" dur="100" fill="hold"/>
                                        <p:tgtEl>
                                          <p:spTgt spid="383"/>
                                        </p:tgtEl>
                                        <p:attrNameLst>
                                          <p:attrName>ppt_h</p:attrName>
                                        </p:attrNameLst>
                                      </p:cBhvr>
                                      <p:tavLst>
                                        <p:tav tm="0">
                                          <p:val>
                                            <p:strVal val="4*#ppt_h"/>
                                          </p:val>
                                        </p:tav>
                                        <p:tav tm="100000">
                                          <p:val>
                                            <p:strVal val="#ppt_h"/>
                                          </p:val>
                                        </p:tav>
                                      </p:tavLst>
                                    </p:anim>
                                  </p:childTnLst>
                                </p:cTn>
                              </p:par>
                            </p:childTnLst>
                          </p:cTn>
                        </p:par>
                        <p:par>
                          <p:cTn id="1365" fill="hold">
                            <p:stCondLst>
                              <p:cond delay="13700"/>
                            </p:stCondLst>
                            <p:childTnLst>
                              <p:par>
                                <p:cTn id="1366" presetID="23" presetClass="entr" presetSubtype="32" fill="hold" grpId="273" nodeType="afterEffect">
                                  <p:stCondLst>
                                    <p:cond delay="0"/>
                                  </p:stCondLst>
                                  <p:iterate>
                                    <p:tmAbs val="0"/>
                                  </p:iterate>
                                  <p:childTnLst>
                                    <p:set>
                                      <p:cBhvr>
                                        <p:cTn id="1367" fill="hold"/>
                                        <p:tgtEl>
                                          <p:spTgt spid="384"/>
                                        </p:tgtEl>
                                        <p:attrNameLst>
                                          <p:attrName>style.visibility</p:attrName>
                                        </p:attrNameLst>
                                      </p:cBhvr>
                                      <p:to>
                                        <p:strVal val="visible"/>
                                      </p:to>
                                    </p:set>
                                    <p:anim calcmode="lin" valueType="num">
                                      <p:cBhvr>
                                        <p:cTn id="1368" dur="100" fill="hold"/>
                                        <p:tgtEl>
                                          <p:spTgt spid="384"/>
                                        </p:tgtEl>
                                        <p:attrNameLst>
                                          <p:attrName>ppt_w</p:attrName>
                                        </p:attrNameLst>
                                      </p:cBhvr>
                                      <p:tavLst>
                                        <p:tav tm="0">
                                          <p:val>
                                            <p:strVal val="4*#ppt_w"/>
                                          </p:val>
                                        </p:tav>
                                        <p:tav tm="100000">
                                          <p:val>
                                            <p:strVal val="#ppt_w"/>
                                          </p:val>
                                        </p:tav>
                                      </p:tavLst>
                                    </p:anim>
                                    <p:anim calcmode="lin" valueType="num">
                                      <p:cBhvr>
                                        <p:cTn id="1369" dur="100" fill="hold"/>
                                        <p:tgtEl>
                                          <p:spTgt spid="384"/>
                                        </p:tgtEl>
                                        <p:attrNameLst>
                                          <p:attrName>ppt_h</p:attrName>
                                        </p:attrNameLst>
                                      </p:cBhvr>
                                      <p:tavLst>
                                        <p:tav tm="0">
                                          <p:val>
                                            <p:strVal val="4*#ppt_h"/>
                                          </p:val>
                                        </p:tav>
                                        <p:tav tm="100000">
                                          <p:val>
                                            <p:strVal val="#ppt_h"/>
                                          </p:val>
                                        </p:tav>
                                      </p:tavLst>
                                    </p:anim>
                                  </p:childTnLst>
                                </p:cTn>
                              </p:par>
                            </p:childTnLst>
                          </p:cTn>
                        </p:par>
                        <p:par>
                          <p:cTn id="1370" fill="hold">
                            <p:stCondLst>
                              <p:cond delay="13800"/>
                            </p:stCondLst>
                            <p:childTnLst>
                              <p:par>
                                <p:cTn id="1371" presetID="23" presetClass="entr" presetSubtype="32" fill="hold" grpId="274" nodeType="afterEffect">
                                  <p:stCondLst>
                                    <p:cond delay="0"/>
                                  </p:stCondLst>
                                  <p:iterate>
                                    <p:tmAbs val="0"/>
                                  </p:iterate>
                                  <p:childTnLst>
                                    <p:set>
                                      <p:cBhvr>
                                        <p:cTn id="1372" fill="hold"/>
                                        <p:tgtEl>
                                          <p:spTgt spid="385"/>
                                        </p:tgtEl>
                                        <p:attrNameLst>
                                          <p:attrName>style.visibility</p:attrName>
                                        </p:attrNameLst>
                                      </p:cBhvr>
                                      <p:to>
                                        <p:strVal val="visible"/>
                                      </p:to>
                                    </p:set>
                                    <p:anim calcmode="lin" valueType="num">
                                      <p:cBhvr>
                                        <p:cTn id="1373" dur="100" fill="hold"/>
                                        <p:tgtEl>
                                          <p:spTgt spid="385"/>
                                        </p:tgtEl>
                                        <p:attrNameLst>
                                          <p:attrName>ppt_w</p:attrName>
                                        </p:attrNameLst>
                                      </p:cBhvr>
                                      <p:tavLst>
                                        <p:tav tm="0">
                                          <p:val>
                                            <p:strVal val="4*#ppt_w"/>
                                          </p:val>
                                        </p:tav>
                                        <p:tav tm="100000">
                                          <p:val>
                                            <p:strVal val="#ppt_w"/>
                                          </p:val>
                                        </p:tav>
                                      </p:tavLst>
                                    </p:anim>
                                    <p:anim calcmode="lin" valueType="num">
                                      <p:cBhvr>
                                        <p:cTn id="1374" dur="100" fill="hold"/>
                                        <p:tgtEl>
                                          <p:spTgt spid="385"/>
                                        </p:tgtEl>
                                        <p:attrNameLst>
                                          <p:attrName>ppt_h</p:attrName>
                                        </p:attrNameLst>
                                      </p:cBhvr>
                                      <p:tavLst>
                                        <p:tav tm="0">
                                          <p:val>
                                            <p:strVal val="4*#ppt_h"/>
                                          </p:val>
                                        </p:tav>
                                        <p:tav tm="100000">
                                          <p:val>
                                            <p:strVal val="#ppt_h"/>
                                          </p:val>
                                        </p:tav>
                                      </p:tavLst>
                                    </p:anim>
                                  </p:childTnLst>
                                </p:cTn>
                              </p:par>
                            </p:childTnLst>
                          </p:cTn>
                        </p:par>
                        <p:par>
                          <p:cTn id="1375" fill="hold">
                            <p:stCondLst>
                              <p:cond delay="13900"/>
                            </p:stCondLst>
                            <p:childTnLst>
                              <p:par>
                                <p:cTn id="1376" presetID="23" presetClass="entr" presetSubtype="32" fill="hold" grpId="275" nodeType="afterEffect">
                                  <p:stCondLst>
                                    <p:cond delay="0"/>
                                  </p:stCondLst>
                                  <p:iterate>
                                    <p:tmAbs val="0"/>
                                  </p:iterate>
                                  <p:childTnLst>
                                    <p:set>
                                      <p:cBhvr>
                                        <p:cTn id="1377" fill="hold"/>
                                        <p:tgtEl>
                                          <p:spTgt spid="386"/>
                                        </p:tgtEl>
                                        <p:attrNameLst>
                                          <p:attrName>style.visibility</p:attrName>
                                        </p:attrNameLst>
                                      </p:cBhvr>
                                      <p:to>
                                        <p:strVal val="visible"/>
                                      </p:to>
                                    </p:set>
                                    <p:anim calcmode="lin" valueType="num">
                                      <p:cBhvr>
                                        <p:cTn id="1378" dur="100" fill="hold"/>
                                        <p:tgtEl>
                                          <p:spTgt spid="386"/>
                                        </p:tgtEl>
                                        <p:attrNameLst>
                                          <p:attrName>ppt_w</p:attrName>
                                        </p:attrNameLst>
                                      </p:cBhvr>
                                      <p:tavLst>
                                        <p:tav tm="0">
                                          <p:val>
                                            <p:strVal val="4*#ppt_w"/>
                                          </p:val>
                                        </p:tav>
                                        <p:tav tm="100000">
                                          <p:val>
                                            <p:strVal val="#ppt_w"/>
                                          </p:val>
                                        </p:tav>
                                      </p:tavLst>
                                    </p:anim>
                                    <p:anim calcmode="lin" valueType="num">
                                      <p:cBhvr>
                                        <p:cTn id="1379" dur="100" fill="hold"/>
                                        <p:tgtEl>
                                          <p:spTgt spid="386"/>
                                        </p:tgtEl>
                                        <p:attrNameLst>
                                          <p:attrName>ppt_h</p:attrName>
                                        </p:attrNameLst>
                                      </p:cBhvr>
                                      <p:tavLst>
                                        <p:tav tm="0">
                                          <p:val>
                                            <p:strVal val="4*#ppt_h"/>
                                          </p:val>
                                        </p:tav>
                                        <p:tav tm="100000">
                                          <p:val>
                                            <p:strVal val="#ppt_h"/>
                                          </p:val>
                                        </p:tav>
                                      </p:tavLst>
                                    </p:anim>
                                  </p:childTnLst>
                                </p:cTn>
                              </p:par>
                            </p:childTnLst>
                          </p:cTn>
                        </p:par>
                        <p:par>
                          <p:cTn id="1380" fill="hold">
                            <p:stCondLst>
                              <p:cond delay="14000"/>
                            </p:stCondLst>
                            <p:childTnLst>
                              <p:par>
                                <p:cTn id="1381" presetID="23" presetClass="entr" presetSubtype="32" fill="hold" grpId="276" nodeType="afterEffect">
                                  <p:stCondLst>
                                    <p:cond delay="0"/>
                                  </p:stCondLst>
                                  <p:iterate>
                                    <p:tmAbs val="0"/>
                                  </p:iterate>
                                  <p:childTnLst>
                                    <p:set>
                                      <p:cBhvr>
                                        <p:cTn id="1382" fill="hold"/>
                                        <p:tgtEl>
                                          <p:spTgt spid="387"/>
                                        </p:tgtEl>
                                        <p:attrNameLst>
                                          <p:attrName>style.visibility</p:attrName>
                                        </p:attrNameLst>
                                      </p:cBhvr>
                                      <p:to>
                                        <p:strVal val="visible"/>
                                      </p:to>
                                    </p:set>
                                    <p:anim calcmode="lin" valueType="num">
                                      <p:cBhvr>
                                        <p:cTn id="1383" dur="100" fill="hold"/>
                                        <p:tgtEl>
                                          <p:spTgt spid="387"/>
                                        </p:tgtEl>
                                        <p:attrNameLst>
                                          <p:attrName>ppt_w</p:attrName>
                                        </p:attrNameLst>
                                      </p:cBhvr>
                                      <p:tavLst>
                                        <p:tav tm="0">
                                          <p:val>
                                            <p:strVal val="4*#ppt_w"/>
                                          </p:val>
                                        </p:tav>
                                        <p:tav tm="100000">
                                          <p:val>
                                            <p:strVal val="#ppt_w"/>
                                          </p:val>
                                        </p:tav>
                                      </p:tavLst>
                                    </p:anim>
                                    <p:anim calcmode="lin" valueType="num">
                                      <p:cBhvr>
                                        <p:cTn id="1384" dur="100" fill="hold"/>
                                        <p:tgtEl>
                                          <p:spTgt spid="387"/>
                                        </p:tgtEl>
                                        <p:attrNameLst>
                                          <p:attrName>ppt_h</p:attrName>
                                        </p:attrNameLst>
                                      </p:cBhvr>
                                      <p:tavLst>
                                        <p:tav tm="0">
                                          <p:val>
                                            <p:strVal val="4*#ppt_h"/>
                                          </p:val>
                                        </p:tav>
                                        <p:tav tm="100000">
                                          <p:val>
                                            <p:strVal val="#ppt_h"/>
                                          </p:val>
                                        </p:tav>
                                      </p:tavLst>
                                    </p:anim>
                                  </p:childTnLst>
                                </p:cTn>
                              </p:par>
                            </p:childTnLst>
                          </p:cTn>
                        </p:par>
                        <p:par>
                          <p:cTn id="1385" fill="hold">
                            <p:stCondLst>
                              <p:cond delay="14100"/>
                            </p:stCondLst>
                            <p:childTnLst>
                              <p:par>
                                <p:cTn id="1386" presetID="23" presetClass="entr" presetSubtype="32" fill="hold" grpId="277" nodeType="afterEffect">
                                  <p:stCondLst>
                                    <p:cond delay="0"/>
                                  </p:stCondLst>
                                  <p:iterate>
                                    <p:tmAbs val="0"/>
                                  </p:iterate>
                                  <p:childTnLst>
                                    <p:set>
                                      <p:cBhvr>
                                        <p:cTn id="1387" fill="hold"/>
                                        <p:tgtEl>
                                          <p:spTgt spid="388"/>
                                        </p:tgtEl>
                                        <p:attrNameLst>
                                          <p:attrName>style.visibility</p:attrName>
                                        </p:attrNameLst>
                                      </p:cBhvr>
                                      <p:to>
                                        <p:strVal val="visible"/>
                                      </p:to>
                                    </p:set>
                                    <p:anim calcmode="lin" valueType="num">
                                      <p:cBhvr>
                                        <p:cTn id="1388" dur="100" fill="hold"/>
                                        <p:tgtEl>
                                          <p:spTgt spid="388"/>
                                        </p:tgtEl>
                                        <p:attrNameLst>
                                          <p:attrName>ppt_w</p:attrName>
                                        </p:attrNameLst>
                                      </p:cBhvr>
                                      <p:tavLst>
                                        <p:tav tm="0">
                                          <p:val>
                                            <p:strVal val="4*#ppt_w"/>
                                          </p:val>
                                        </p:tav>
                                        <p:tav tm="100000">
                                          <p:val>
                                            <p:strVal val="#ppt_w"/>
                                          </p:val>
                                        </p:tav>
                                      </p:tavLst>
                                    </p:anim>
                                    <p:anim calcmode="lin" valueType="num">
                                      <p:cBhvr>
                                        <p:cTn id="1389" dur="100" fill="hold"/>
                                        <p:tgtEl>
                                          <p:spTgt spid="388"/>
                                        </p:tgtEl>
                                        <p:attrNameLst>
                                          <p:attrName>ppt_h</p:attrName>
                                        </p:attrNameLst>
                                      </p:cBhvr>
                                      <p:tavLst>
                                        <p:tav tm="0">
                                          <p:val>
                                            <p:strVal val="4*#ppt_h"/>
                                          </p:val>
                                        </p:tav>
                                        <p:tav tm="100000">
                                          <p:val>
                                            <p:strVal val="#ppt_h"/>
                                          </p:val>
                                        </p:tav>
                                      </p:tavLst>
                                    </p:anim>
                                  </p:childTnLst>
                                </p:cTn>
                              </p:par>
                            </p:childTnLst>
                          </p:cTn>
                        </p:par>
                        <p:par>
                          <p:cTn id="1390" fill="hold">
                            <p:stCondLst>
                              <p:cond delay="14200"/>
                            </p:stCondLst>
                            <p:childTnLst>
                              <p:par>
                                <p:cTn id="1391" presetID="23" presetClass="entr" presetSubtype="32" fill="hold" grpId="278" nodeType="afterEffect">
                                  <p:stCondLst>
                                    <p:cond delay="0"/>
                                  </p:stCondLst>
                                  <p:iterate>
                                    <p:tmAbs val="0"/>
                                  </p:iterate>
                                  <p:childTnLst>
                                    <p:set>
                                      <p:cBhvr>
                                        <p:cTn id="1392" fill="hold"/>
                                        <p:tgtEl>
                                          <p:spTgt spid="389"/>
                                        </p:tgtEl>
                                        <p:attrNameLst>
                                          <p:attrName>style.visibility</p:attrName>
                                        </p:attrNameLst>
                                      </p:cBhvr>
                                      <p:to>
                                        <p:strVal val="visible"/>
                                      </p:to>
                                    </p:set>
                                    <p:anim calcmode="lin" valueType="num">
                                      <p:cBhvr>
                                        <p:cTn id="1393" dur="100" fill="hold"/>
                                        <p:tgtEl>
                                          <p:spTgt spid="389"/>
                                        </p:tgtEl>
                                        <p:attrNameLst>
                                          <p:attrName>ppt_w</p:attrName>
                                        </p:attrNameLst>
                                      </p:cBhvr>
                                      <p:tavLst>
                                        <p:tav tm="0">
                                          <p:val>
                                            <p:strVal val="4*#ppt_w"/>
                                          </p:val>
                                        </p:tav>
                                        <p:tav tm="100000">
                                          <p:val>
                                            <p:strVal val="#ppt_w"/>
                                          </p:val>
                                        </p:tav>
                                      </p:tavLst>
                                    </p:anim>
                                    <p:anim calcmode="lin" valueType="num">
                                      <p:cBhvr>
                                        <p:cTn id="1394" dur="100" fill="hold"/>
                                        <p:tgtEl>
                                          <p:spTgt spid="389"/>
                                        </p:tgtEl>
                                        <p:attrNameLst>
                                          <p:attrName>ppt_h</p:attrName>
                                        </p:attrNameLst>
                                      </p:cBhvr>
                                      <p:tavLst>
                                        <p:tav tm="0">
                                          <p:val>
                                            <p:strVal val="4*#ppt_h"/>
                                          </p:val>
                                        </p:tav>
                                        <p:tav tm="100000">
                                          <p:val>
                                            <p:strVal val="#ppt_h"/>
                                          </p:val>
                                        </p:tav>
                                      </p:tavLst>
                                    </p:anim>
                                  </p:childTnLst>
                                </p:cTn>
                              </p:par>
                            </p:childTnLst>
                          </p:cTn>
                        </p:par>
                        <p:par>
                          <p:cTn id="1395" fill="hold">
                            <p:stCondLst>
                              <p:cond delay="14300"/>
                            </p:stCondLst>
                            <p:childTnLst>
                              <p:par>
                                <p:cTn id="1396" presetID="23" presetClass="entr" presetSubtype="32" fill="hold" grpId="279" nodeType="afterEffect">
                                  <p:stCondLst>
                                    <p:cond delay="0"/>
                                  </p:stCondLst>
                                  <p:iterate>
                                    <p:tmAbs val="0"/>
                                  </p:iterate>
                                  <p:childTnLst>
                                    <p:set>
                                      <p:cBhvr>
                                        <p:cTn id="1397" fill="hold"/>
                                        <p:tgtEl>
                                          <p:spTgt spid="390"/>
                                        </p:tgtEl>
                                        <p:attrNameLst>
                                          <p:attrName>style.visibility</p:attrName>
                                        </p:attrNameLst>
                                      </p:cBhvr>
                                      <p:to>
                                        <p:strVal val="visible"/>
                                      </p:to>
                                    </p:set>
                                    <p:anim calcmode="lin" valueType="num">
                                      <p:cBhvr>
                                        <p:cTn id="1398" dur="100" fill="hold"/>
                                        <p:tgtEl>
                                          <p:spTgt spid="390"/>
                                        </p:tgtEl>
                                        <p:attrNameLst>
                                          <p:attrName>ppt_w</p:attrName>
                                        </p:attrNameLst>
                                      </p:cBhvr>
                                      <p:tavLst>
                                        <p:tav tm="0">
                                          <p:val>
                                            <p:strVal val="4*#ppt_w"/>
                                          </p:val>
                                        </p:tav>
                                        <p:tav tm="100000">
                                          <p:val>
                                            <p:strVal val="#ppt_w"/>
                                          </p:val>
                                        </p:tav>
                                      </p:tavLst>
                                    </p:anim>
                                    <p:anim calcmode="lin" valueType="num">
                                      <p:cBhvr>
                                        <p:cTn id="1399" dur="100" fill="hold"/>
                                        <p:tgtEl>
                                          <p:spTgt spid="390"/>
                                        </p:tgtEl>
                                        <p:attrNameLst>
                                          <p:attrName>ppt_h</p:attrName>
                                        </p:attrNameLst>
                                      </p:cBhvr>
                                      <p:tavLst>
                                        <p:tav tm="0">
                                          <p:val>
                                            <p:strVal val="4*#ppt_h"/>
                                          </p:val>
                                        </p:tav>
                                        <p:tav tm="100000">
                                          <p:val>
                                            <p:strVal val="#ppt_h"/>
                                          </p:val>
                                        </p:tav>
                                      </p:tavLst>
                                    </p:anim>
                                  </p:childTnLst>
                                </p:cTn>
                              </p:par>
                            </p:childTnLst>
                          </p:cTn>
                        </p:par>
                        <p:par>
                          <p:cTn id="1400" fill="hold">
                            <p:stCondLst>
                              <p:cond delay="14400"/>
                            </p:stCondLst>
                            <p:childTnLst>
                              <p:par>
                                <p:cTn id="1401" presetID="23" presetClass="entr" presetSubtype="32" fill="hold" grpId="280" nodeType="afterEffect">
                                  <p:stCondLst>
                                    <p:cond delay="0"/>
                                  </p:stCondLst>
                                  <p:iterate>
                                    <p:tmAbs val="0"/>
                                  </p:iterate>
                                  <p:childTnLst>
                                    <p:set>
                                      <p:cBhvr>
                                        <p:cTn id="1402" fill="hold"/>
                                        <p:tgtEl>
                                          <p:spTgt spid="391"/>
                                        </p:tgtEl>
                                        <p:attrNameLst>
                                          <p:attrName>style.visibility</p:attrName>
                                        </p:attrNameLst>
                                      </p:cBhvr>
                                      <p:to>
                                        <p:strVal val="visible"/>
                                      </p:to>
                                    </p:set>
                                    <p:anim calcmode="lin" valueType="num">
                                      <p:cBhvr>
                                        <p:cTn id="1403" dur="100" fill="hold"/>
                                        <p:tgtEl>
                                          <p:spTgt spid="391"/>
                                        </p:tgtEl>
                                        <p:attrNameLst>
                                          <p:attrName>ppt_w</p:attrName>
                                        </p:attrNameLst>
                                      </p:cBhvr>
                                      <p:tavLst>
                                        <p:tav tm="0">
                                          <p:val>
                                            <p:strVal val="4*#ppt_w"/>
                                          </p:val>
                                        </p:tav>
                                        <p:tav tm="100000">
                                          <p:val>
                                            <p:strVal val="#ppt_w"/>
                                          </p:val>
                                        </p:tav>
                                      </p:tavLst>
                                    </p:anim>
                                    <p:anim calcmode="lin" valueType="num">
                                      <p:cBhvr>
                                        <p:cTn id="1404" dur="100" fill="hold"/>
                                        <p:tgtEl>
                                          <p:spTgt spid="391"/>
                                        </p:tgtEl>
                                        <p:attrNameLst>
                                          <p:attrName>ppt_h</p:attrName>
                                        </p:attrNameLst>
                                      </p:cBhvr>
                                      <p:tavLst>
                                        <p:tav tm="0">
                                          <p:val>
                                            <p:strVal val="4*#ppt_h"/>
                                          </p:val>
                                        </p:tav>
                                        <p:tav tm="100000">
                                          <p:val>
                                            <p:strVal val="#ppt_h"/>
                                          </p:val>
                                        </p:tav>
                                      </p:tavLst>
                                    </p:anim>
                                  </p:childTnLst>
                                </p:cTn>
                              </p:par>
                            </p:childTnLst>
                          </p:cTn>
                        </p:par>
                        <p:par>
                          <p:cTn id="1405" fill="hold">
                            <p:stCondLst>
                              <p:cond delay="14500"/>
                            </p:stCondLst>
                            <p:childTnLst>
                              <p:par>
                                <p:cTn id="1406" presetID="23" presetClass="entr" presetSubtype="32" fill="hold" grpId="281" nodeType="afterEffect">
                                  <p:stCondLst>
                                    <p:cond delay="0"/>
                                  </p:stCondLst>
                                  <p:iterate>
                                    <p:tmAbs val="0"/>
                                  </p:iterate>
                                  <p:childTnLst>
                                    <p:set>
                                      <p:cBhvr>
                                        <p:cTn id="1407" fill="hold"/>
                                        <p:tgtEl>
                                          <p:spTgt spid="392"/>
                                        </p:tgtEl>
                                        <p:attrNameLst>
                                          <p:attrName>style.visibility</p:attrName>
                                        </p:attrNameLst>
                                      </p:cBhvr>
                                      <p:to>
                                        <p:strVal val="visible"/>
                                      </p:to>
                                    </p:set>
                                    <p:anim calcmode="lin" valueType="num">
                                      <p:cBhvr>
                                        <p:cTn id="1408" dur="100" fill="hold"/>
                                        <p:tgtEl>
                                          <p:spTgt spid="392"/>
                                        </p:tgtEl>
                                        <p:attrNameLst>
                                          <p:attrName>ppt_w</p:attrName>
                                        </p:attrNameLst>
                                      </p:cBhvr>
                                      <p:tavLst>
                                        <p:tav tm="0">
                                          <p:val>
                                            <p:strVal val="4*#ppt_w"/>
                                          </p:val>
                                        </p:tav>
                                        <p:tav tm="100000">
                                          <p:val>
                                            <p:strVal val="#ppt_w"/>
                                          </p:val>
                                        </p:tav>
                                      </p:tavLst>
                                    </p:anim>
                                    <p:anim calcmode="lin" valueType="num">
                                      <p:cBhvr>
                                        <p:cTn id="1409" dur="100" fill="hold"/>
                                        <p:tgtEl>
                                          <p:spTgt spid="392"/>
                                        </p:tgtEl>
                                        <p:attrNameLst>
                                          <p:attrName>ppt_h</p:attrName>
                                        </p:attrNameLst>
                                      </p:cBhvr>
                                      <p:tavLst>
                                        <p:tav tm="0">
                                          <p:val>
                                            <p:strVal val="4*#ppt_h"/>
                                          </p:val>
                                        </p:tav>
                                        <p:tav tm="100000">
                                          <p:val>
                                            <p:strVal val="#ppt_h"/>
                                          </p:val>
                                        </p:tav>
                                      </p:tavLst>
                                    </p:anim>
                                  </p:childTnLst>
                                </p:cTn>
                              </p:par>
                            </p:childTnLst>
                          </p:cTn>
                        </p:par>
                        <p:par>
                          <p:cTn id="1410" fill="hold">
                            <p:stCondLst>
                              <p:cond delay="14600"/>
                            </p:stCondLst>
                            <p:childTnLst>
                              <p:par>
                                <p:cTn id="1411" presetID="23" presetClass="entr" presetSubtype="32" fill="hold" grpId="282" nodeType="afterEffect">
                                  <p:stCondLst>
                                    <p:cond delay="0"/>
                                  </p:stCondLst>
                                  <p:iterate>
                                    <p:tmAbs val="0"/>
                                  </p:iterate>
                                  <p:childTnLst>
                                    <p:set>
                                      <p:cBhvr>
                                        <p:cTn id="1412" fill="hold"/>
                                        <p:tgtEl>
                                          <p:spTgt spid="393"/>
                                        </p:tgtEl>
                                        <p:attrNameLst>
                                          <p:attrName>style.visibility</p:attrName>
                                        </p:attrNameLst>
                                      </p:cBhvr>
                                      <p:to>
                                        <p:strVal val="visible"/>
                                      </p:to>
                                    </p:set>
                                    <p:anim calcmode="lin" valueType="num">
                                      <p:cBhvr>
                                        <p:cTn id="1413" dur="100" fill="hold"/>
                                        <p:tgtEl>
                                          <p:spTgt spid="393"/>
                                        </p:tgtEl>
                                        <p:attrNameLst>
                                          <p:attrName>ppt_w</p:attrName>
                                        </p:attrNameLst>
                                      </p:cBhvr>
                                      <p:tavLst>
                                        <p:tav tm="0">
                                          <p:val>
                                            <p:strVal val="4*#ppt_w"/>
                                          </p:val>
                                        </p:tav>
                                        <p:tav tm="100000">
                                          <p:val>
                                            <p:strVal val="#ppt_w"/>
                                          </p:val>
                                        </p:tav>
                                      </p:tavLst>
                                    </p:anim>
                                    <p:anim calcmode="lin" valueType="num">
                                      <p:cBhvr>
                                        <p:cTn id="1414" dur="100" fill="hold"/>
                                        <p:tgtEl>
                                          <p:spTgt spid="393"/>
                                        </p:tgtEl>
                                        <p:attrNameLst>
                                          <p:attrName>ppt_h</p:attrName>
                                        </p:attrNameLst>
                                      </p:cBhvr>
                                      <p:tavLst>
                                        <p:tav tm="0">
                                          <p:val>
                                            <p:strVal val="4*#ppt_h"/>
                                          </p:val>
                                        </p:tav>
                                        <p:tav tm="100000">
                                          <p:val>
                                            <p:strVal val="#ppt_h"/>
                                          </p:val>
                                        </p:tav>
                                      </p:tavLst>
                                    </p:anim>
                                  </p:childTnLst>
                                </p:cTn>
                              </p:par>
                            </p:childTnLst>
                          </p:cTn>
                        </p:par>
                        <p:par>
                          <p:cTn id="1415" fill="hold">
                            <p:stCondLst>
                              <p:cond delay="14700"/>
                            </p:stCondLst>
                            <p:childTnLst>
                              <p:par>
                                <p:cTn id="1416" presetID="23" presetClass="entr" presetSubtype="32" fill="hold" grpId="283" nodeType="afterEffect">
                                  <p:stCondLst>
                                    <p:cond delay="0"/>
                                  </p:stCondLst>
                                  <p:iterate>
                                    <p:tmAbs val="0"/>
                                  </p:iterate>
                                  <p:childTnLst>
                                    <p:set>
                                      <p:cBhvr>
                                        <p:cTn id="1417" fill="hold"/>
                                        <p:tgtEl>
                                          <p:spTgt spid="394"/>
                                        </p:tgtEl>
                                        <p:attrNameLst>
                                          <p:attrName>style.visibility</p:attrName>
                                        </p:attrNameLst>
                                      </p:cBhvr>
                                      <p:to>
                                        <p:strVal val="visible"/>
                                      </p:to>
                                    </p:set>
                                    <p:anim calcmode="lin" valueType="num">
                                      <p:cBhvr>
                                        <p:cTn id="1418" dur="100" fill="hold"/>
                                        <p:tgtEl>
                                          <p:spTgt spid="394"/>
                                        </p:tgtEl>
                                        <p:attrNameLst>
                                          <p:attrName>ppt_w</p:attrName>
                                        </p:attrNameLst>
                                      </p:cBhvr>
                                      <p:tavLst>
                                        <p:tav tm="0">
                                          <p:val>
                                            <p:strVal val="4*#ppt_w"/>
                                          </p:val>
                                        </p:tav>
                                        <p:tav tm="100000">
                                          <p:val>
                                            <p:strVal val="#ppt_w"/>
                                          </p:val>
                                        </p:tav>
                                      </p:tavLst>
                                    </p:anim>
                                    <p:anim calcmode="lin" valueType="num">
                                      <p:cBhvr>
                                        <p:cTn id="1419" dur="100" fill="hold"/>
                                        <p:tgtEl>
                                          <p:spTgt spid="394"/>
                                        </p:tgtEl>
                                        <p:attrNameLst>
                                          <p:attrName>ppt_h</p:attrName>
                                        </p:attrNameLst>
                                      </p:cBhvr>
                                      <p:tavLst>
                                        <p:tav tm="0">
                                          <p:val>
                                            <p:strVal val="4*#ppt_h"/>
                                          </p:val>
                                        </p:tav>
                                        <p:tav tm="100000">
                                          <p:val>
                                            <p:strVal val="#ppt_h"/>
                                          </p:val>
                                        </p:tav>
                                      </p:tavLst>
                                    </p:anim>
                                  </p:childTnLst>
                                </p:cTn>
                              </p:par>
                            </p:childTnLst>
                          </p:cTn>
                        </p:par>
                        <p:par>
                          <p:cTn id="1420" fill="hold">
                            <p:stCondLst>
                              <p:cond delay="14800"/>
                            </p:stCondLst>
                            <p:childTnLst>
                              <p:par>
                                <p:cTn id="1421" presetID="23" presetClass="entr" presetSubtype="32" fill="hold" grpId="284" nodeType="afterEffect">
                                  <p:stCondLst>
                                    <p:cond delay="0"/>
                                  </p:stCondLst>
                                  <p:iterate>
                                    <p:tmAbs val="0"/>
                                  </p:iterate>
                                  <p:childTnLst>
                                    <p:set>
                                      <p:cBhvr>
                                        <p:cTn id="1422" fill="hold"/>
                                        <p:tgtEl>
                                          <p:spTgt spid="395"/>
                                        </p:tgtEl>
                                        <p:attrNameLst>
                                          <p:attrName>style.visibility</p:attrName>
                                        </p:attrNameLst>
                                      </p:cBhvr>
                                      <p:to>
                                        <p:strVal val="visible"/>
                                      </p:to>
                                    </p:set>
                                    <p:anim calcmode="lin" valueType="num">
                                      <p:cBhvr>
                                        <p:cTn id="1423" dur="100" fill="hold"/>
                                        <p:tgtEl>
                                          <p:spTgt spid="395"/>
                                        </p:tgtEl>
                                        <p:attrNameLst>
                                          <p:attrName>ppt_w</p:attrName>
                                        </p:attrNameLst>
                                      </p:cBhvr>
                                      <p:tavLst>
                                        <p:tav tm="0">
                                          <p:val>
                                            <p:strVal val="4*#ppt_w"/>
                                          </p:val>
                                        </p:tav>
                                        <p:tav tm="100000">
                                          <p:val>
                                            <p:strVal val="#ppt_w"/>
                                          </p:val>
                                        </p:tav>
                                      </p:tavLst>
                                    </p:anim>
                                    <p:anim calcmode="lin" valueType="num">
                                      <p:cBhvr>
                                        <p:cTn id="1424" dur="100" fill="hold"/>
                                        <p:tgtEl>
                                          <p:spTgt spid="395"/>
                                        </p:tgtEl>
                                        <p:attrNameLst>
                                          <p:attrName>ppt_h</p:attrName>
                                        </p:attrNameLst>
                                      </p:cBhvr>
                                      <p:tavLst>
                                        <p:tav tm="0">
                                          <p:val>
                                            <p:strVal val="4*#ppt_h"/>
                                          </p:val>
                                        </p:tav>
                                        <p:tav tm="100000">
                                          <p:val>
                                            <p:strVal val="#ppt_h"/>
                                          </p:val>
                                        </p:tav>
                                      </p:tavLst>
                                    </p:anim>
                                  </p:childTnLst>
                                </p:cTn>
                              </p:par>
                            </p:childTnLst>
                          </p:cTn>
                        </p:par>
                        <p:par>
                          <p:cTn id="1425" fill="hold">
                            <p:stCondLst>
                              <p:cond delay="14900"/>
                            </p:stCondLst>
                            <p:childTnLst>
                              <p:par>
                                <p:cTn id="1426" presetID="23" presetClass="entr" presetSubtype="32" fill="hold" grpId="285" nodeType="afterEffect">
                                  <p:stCondLst>
                                    <p:cond delay="0"/>
                                  </p:stCondLst>
                                  <p:iterate>
                                    <p:tmAbs val="0"/>
                                  </p:iterate>
                                  <p:childTnLst>
                                    <p:set>
                                      <p:cBhvr>
                                        <p:cTn id="1427" fill="hold"/>
                                        <p:tgtEl>
                                          <p:spTgt spid="396"/>
                                        </p:tgtEl>
                                        <p:attrNameLst>
                                          <p:attrName>style.visibility</p:attrName>
                                        </p:attrNameLst>
                                      </p:cBhvr>
                                      <p:to>
                                        <p:strVal val="visible"/>
                                      </p:to>
                                    </p:set>
                                    <p:anim calcmode="lin" valueType="num">
                                      <p:cBhvr>
                                        <p:cTn id="1428" dur="100" fill="hold"/>
                                        <p:tgtEl>
                                          <p:spTgt spid="396"/>
                                        </p:tgtEl>
                                        <p:attrNameLst>
                                          <p:attrName>ppt_w</p:attrName>
                                        </p:attrNameLst>
                                      </p:cBhvr>
                                      <p:tavLst>
                                        <p:tav tm="0">
                                          <p:val>
                                            <p:strVal val="4*#ppt_w"/>
                                          </p:val>
                                        </p:tav>
                                        <p:tav tm="100000">
                                          <p:val>
                                            <p:strVal val="#ppt_w"/>
                                          </p:val>
                                        </p:tav>
                                      </p:tavLst>
                                    </p:anim>
                                    <p:anim calcmode="lin" valueType="num">
                                      <p:cBhvr>
                                        <p:cTn id="1429" dur="100" fill="hold"/>
                                        <p:tgtEl>
                                          <p:spTgt spid="396"/>
                                        </p:tgtEl>
                                        <p:attrNameLst>
                                          <p:attrName>ppt_h</p:attrName>
                                        </p:attrNameLst>
                                      </p:cBhvr>
                                      <p:tavLst>
                                        <p:tav tm="0">
                                          <p:val>
                                            <p:strVal val="4*#ppt_h"/>
                                          </p:val>
                                        </p:tav>
                                        <p:tav tm="100000">
                                          <p:val>
                                            <p:strVal val="#ppt_h"/>
                                          </p:val>
                                        </p:tav>
                                      </p:tavLst>
                                    </p:anim>
                                  </p:childTnLst>
                                </p:cTn>
                              </p:par>
                            </p:childTnLst>
                          </p:cTn>
                        </p:par>
                        <p:par>
                          <p:cTn id="1430" fill="hold">
                            <p:stCondLst>
                              <p:cond delay="15000"/>
                            </p:stCondLst>
                            <p:childTnLst>
                              <p:par>
                                <p:cTn id="1431" presetID="23" presetClass="entr" presetSubtype="32" fill="hold" grpId="286" nodeType="afterEffect">
                                  <p:stCondLst>
                                    <p:cond delay="0"/>
                                  </p:stCondLst>
                                  <p:iterate>
                                    <p:tmAbs val="0"/>
                                  </p:iterate>
                                  <p:childTnLst>
                                    <p:set>
                                      <p:cBhvr>
                                        <p:cTn id="1432" fill="hold"/>
                                        <p:tgtEl>
                                          <p:spTgt spid="397"/>
                                        </p:tgtEl>
                                        <p:attrNameLst>
                                          <p:attrName>style.visibility</p:attrName>
                                        </p:attrNameLst>
                                      </p:cBhvr>
                                      <p:to>
                                        <p:strVal val="visible"/>
                                      </p:to>
                                    </p:set>
                                    <p:anim calcmode="lin" valueType="num">
                                      <p:cBhvr>
                                        <p:cTn id="1433" dur="100" fill="hold"/>
                                        <p:tgtEl>
                                          <p:spTgt spid="397"/>
                                        </p:tgtEl>
                                        <p:attrNameLst>
                                          <p:attrName>ppt_w</p:attrName>
                                        </p:attrNameLst>
                                      </p:cBhvr>
                                      <p:tavLst>
                                        <p:tav tm="0">
                                          <p:val>
                                            <p:strVal val="4*#ppt_w"/>
                                          </p:val>
                                        </p:tav>
                                        <p:tav tm="100000">
                                          <p:val>
                                            <p:strVal val="#ppt_w"/>
                                          </p:val>
                                        </p:tav>
                                      </p:tavLst>
                                    </p:anim>
                                    <p:anim calcmode="lin" valueType="num">
                                      <p:cBhvr>
                                        <p:cTn id="1434" dur="100" fill="hold"/>
                                        <p:tgtEl>
                                          <p:spTgt spid="397"/>
                                        </p:tgtEl>
                                        <p:attrNameLst>
                                          <p:attrName>ppt_h</p:attrName>
                                        </p:attrNameLst>
                                      </p:cBhvr>
                                      <p:tavLst>
                                        <p:tav tm="0">
                                          <p:val>
                                            <p:strVal val="4*#ppt_h"/>
                                          </p:val>
                                        </p:tav>
                                        <p:tav tm="100000">
                                          <p:val>
                                            <p:strVal val="#ppt_h"/>
                                          </p:val>
                                        </p:tav>
                                      </p:tavLst>
                                    </p:anim>
                                  </p:childTnLst>
                                </p:cTn>
                              </p:par>
                            </p:childTnLst>
                          </p:cTn>
                        </p:par>
                        <p:par>
                          <p:cTn id="1435" fill="hold">
                            <p:stCondLst>
                              <p:cond delay="15100"/>
                            </p:stCondLst>
                            <p:childTnLst>
                              <p:par>
                                <p:cTn id="1436" presetID="23" presetClass="entr" presetSubtype="32" fill="hold" grpId="287" nodeType="afterEffect">
                                  <p:stCondLst>
                                    <p:cond delay="0"/>
                                  </p:stCondLst>
                                  <p:iterate>
                                    <p:tmAbs val="0"/>
                                  </p:iterate>
                                  <p:childTnLst>
                                    <p:set>
                                      <p:cBhvr>
                                        <p:cTn id="1437" fill="hold"/>
                                        <p:tgtEl>
                                          <p:spTgt spid="398"/>
                                        </p:tgtEl>
                                        <p:attrNameLst>
                                          <p:attrName>style.visibility</p:attrName>
                                        </p:attrNameLst>
                                      </p:cBhvr>
                                      <p:to>
                                        <p:strVal val="visible"/>
                                      </p:to>
                                    </p:set>
                                    <p:anim calcmode="lin" valueType="num">
                                      <p:cBhvr>
                                        <p:cTn id="1438" dur="100" fill="hold"/>
                                        <p:tgtEl>
                                          <p:spTgt spid="398"/>
                                        </p:tgtEl>
                                        <p:attrNameLst>
                                          <p:attrName>ppt_w</p:attrName>
                                        </p:attrNameLst>
                                      </p:cBhvr>
                                      <p:tavLst>
                                        <p:tav tm="0">
                                          <p:val>
                                            <p:strVal val="4*#ppt_w"/>
                                          </p:val>
                                        </p:tav>
                                        <p:tav tm="100000">
                                          <p:val>
                                            <p:strVal val="#ppt_w"/>
                                          </p:val>
                                        </p:tav>
                                      </p:tavLst>
                                    </p:anim>
                                    <p:anim calcmode="lin" valueType="num">
                                      <p:cBhvr>
                                        <p:cTn id="1439" dur="100" fill="hold"/>
                                        <p:tgtEl>
                                          <p:spTgt spid="398"/>
                                        </p:tgtEl>
                                        <p:attrNameLst>
                                          <p:attrName>ppt_h</p:attrName>
                                        </p:attrNameLst>
                                      </p:cBhvr>
                                      <p:tavLst>
                                        <p:tav tm="0">
                                          <p:val>
                                            <p:strVal val="4*#ppt_h"/>
                                          </p:val>
                                        </p:tav>
                                        <p:tav tm="100000">
                                          <p:val>
                                            <p:strVal val="#ppt_h"/>
                                          </p:val>
                                        </p:tav>
                                      </p:tavLst>
                                    </p:anim>
                                  </p:childTnLst>
                                </p:cTn>
                              </p:par>
                            </p:childTnLst>
                          </p:cTn>
                        </p:par>
                        <p:par>
                          <p:cTn id="1440" fill="hold">
                            <p:stCondLst>
                              <p:cond delay="15200"/>
                            </p:stCondLst>
                            <p:childTnLst>
                              <p:par>
                                <p:cTn id="1441" presetID="23" presetClass="entr" presetSubtype="32" fill="hold" grpId="288" nodeType="afterEffect">
                                  <p:stCondLst>
                                    <p:cond delay="0"/>
                                  </p:stCondLst>
                                  <p:iterate>
                                    <p:tmAbs val="0"/>
                                  </p:iterate>
                                  <p:childTnLst>
                                    <p:set>
                                      <p:cBhvr>
                                        <p:cTn id="1442" fill="hold"/>
                                        <p:tgtEl>
                                          <p:spTgt spid="399"/>
                                        </p:tgtEl>
                                        <p:attrNameLst>
                                          <p:attrName>style.visibility</p:attrName>
                                        </p:attrNameLst>
                                      </p:cBhvr>
                                      <p:to>
                                        <p:strVal val="visible"/>
                                      </p:to>
                                    </p:set>
                                    <p:anim calcmode="lin" valueType="num">
                                      <p:cBhvr>
                                        <p:cTn id="1443" dur="100" fill="hold"/>
                                        <p:tgtEl>
                                          <p:spTgt spid="399"/>
                                        </p:tgtEl>
                                        <p:attrNameLst>
                                          <p:attrName>ppt_w</p:attrName>
                                        </p:attrNameLst>
                                      </p:cBhvr>
                                      <p:tavLst>
                                        <p:tav tm="0">
                                          <p:val>
                                            <p:strVal val="4*#ppt_w"/>
                                          </p:val>
                                        </p:tav>
                                        <p:tav tm="100000">
                                          <p:val>
                                            <p:strVal val="#ppt_w"/>
                                          </p:val>
                                        </p:tav>
                                      </p:tavLst>
                                    </p:anim>
                                    <p:anim calcmode="lin" valueType="num">
                                      <p:cBhvr>
                                        <p:cTn id="1444" dur="100" fill="hold"/>
                                        <p:tgtEl>
                                          <p:spTgt spid="399"/>
                                        </p:tgtEl>
                                        <p:attrNameLst>
                                          <p:attrName>ppt_h</p:attrName>
                                        </p:attrNameLst>
                                      </p:cBhvr>
                                      <p:tavLst>
                                        <p:tav tm="0">
                                          <p:val>
                                            <p:strVal val="4*#ppt_h"/>
                                          </p:val>
                                        </p:tav>
                                        <p:tav tm="100000">
                                          <p:val>
                                            <p:strVal val="#ppt_h"/>
                                          </p:val>
                                        </p:tav>
                                      </p:tavLst>
                                    </p:anim>
                                  </p:childTnLst>
                                </p:cTn>
                              </p:par>
                            </p:childTnLst>
                          </p:cTn>
                        </p:par>
                        <p:par>
                          <p:cTn id="1445" fill="hold">
                            <p:stCondLst>
                              <p:cond delay="15300"/>
                            </p:stCondLst>
                            <p:childTnLst>
                              <p:par>
                                <p:cTn id="1446" presetID="23" presetClass="entr" presetSubtype="32" fill="hold" grpId="289" nodeType="afterEffect">
                                  <p:stCondLst>
                                    <p:cond delay="0"/>
                                  </p:stCondLst>
                                  <p:iterate>
                                    <p:tmAbs val="0"/>
                                  </p:iterate>
                                  <p:childTnLst>
                                    <p:set>
                                      <p:cBhvr>
                                        <p:cTn id="1447" fill="hold"/>
                                        <p:tgtEl>
                                          <p:spTgt spid="400"/>
                                        </p:tgtEl>
                                        <p:attrNameLst>
                                          <p:attrName>style.visibility</p:attrName>
                                        </p:attrNameLst>
                                      </p:cBhvr>
                                      <p:to>
                                        <p:strVal val="visible"/>
                                      </p:to>
                                    </p:set>
                                    <p:anim calcmode="lin" valueType="num">
                                      <p:cBhvr>
                                        <p:cTn id="1448" dur="100" fill="hold"/>
                                        <p:tgtEl>
                                          <p:spTgt spid="400"/>
                                        </p:tgtEl>
                                        <p:attrNameLst>
                                          <p:attrName>ppt_w</p:attrName>
                                        </p:attrNameLst>
                                      </p:cBhvr>
                                      <p:tavLst>
                                        <p:tav tm="0">
                                          <p:val>
                                            <p:strVal val="4*#ppt_w"/>
                                          </p:val>
                                        </p:tav>
                                        <p:tav tm="100000">
                                          <p:val>
                                            <p:strVal val="#ppt_w"/>
                                          </p:val>
                                        </p:tav>
                                      </p:tavLst>
                                    </p:anim>
                                    <p:anim calcmode="lin" valueType="num">
                                      <p:cBhvr>
                                        <p:cTn id="1449" dur="100" fill="hold"/>
                                        <p:tgtEl>
                                          <p:spTgt spid="400"/>
                                        </p:tgtEl>
                                        <p:attrNameLst>
                                          <p:attrName>ppt_h</p:attrName>
                                        </p:attrNameLst>
                                      </p:cBhvr>
                                      <p:tavLst>
                                        <p:tav tm="0">
                                          <p:val>
                                            <p:strVal val="4*#ppt_h"/>
                                          </p:val>
                                        </p:tav>
                                        <p:tav tm="100000">
                                          <p:val>
                                            <p:strVal val="#ppt_h"/>
                                          </p:val>
                                        </p:tav>
                                      </p:tavLst>
                                    </p:anim>
                                  </p:childTnLst>
                                </p:cTn>
                              </p:par>
                            </p:childTnLst>
                          </p:cTn>
                        </p:par>
                        <p:par>
                          <p:cTn id="1450" fill="hold">
                            <p:stCondLst>
                              <p:cond delay="15400"/>
                            </p:stCondLst>
                            <p:childTnLst>
                              <p:par>
                                <p:cTn id="1451" presetID="23" presetClass="entr" presetSubtype="32" fill="hold" grpId="290" nodeType="afterEffect">
                                  <p:stCondLst>
                                    <p:cond delay="0"/>
                                  </p:stCondLst>
                                  <p:iterate>
                                    <p:tmAbs val="0"/>
                                  </p:iterate>
                                  <p:childTnLst>
                                    <p:set>
                                      <p:cBhvr>
                                        <p:cTn id="1452" fill="hold"/>
                                        <p:tgtEl>
                                          <p:spTgt spid="401"/>
                                        </p:tgtEl>
                                        <p:attrNameLst>
                                          <p:attrName>style.visibility</p:attrName>
                                        </p:attrNameLst>
                                      </p:cBhvr>
                                      <p:to>
                                        <p:strVal val="visible"/>
                                      </p:to>
                                    </p:set>
                                    <p:anim calcmode="lin" valueType="num">
                                      <p:cBhvr>
                                        <p:cTn id="1453" dur="100" fill="hold"/>
                                        <p:tgtEl>
                                          <p:spTgt spid="401"/>
                                        </p:tgtEl>
                                        <p:attrNameLst>
                                          <p:attrName>ppt_w</p:attrName>
                                        </p:attrNameLst>
                                      </p:cBhvr>
                                      <p:tavLst>
                                        <p:tav tm="0">
                                          <p:val>
                                            <p:strVal val="4*#ppt_w"/>
                                          </p:val>
                                        </p:tav>
                                        <p:tav tm="100000">
                                          <p:val>
                                            <p:strVal val="#ppt_w"/>
                                          </p:val>
                                        </p:tav>
                                      </p:tavLst>
                                    </p:anim>
                                    <p:anim calcmode="lin" valueType="num">
                                      <p:cBhvr>
                                        <p:cTn id="1454" dur="100" fill="hold"/>
                                        <p:tgtEl>
                                          <p:spTgt spid="401"/>
                                        </p:tgtEl>
                                        <p:attrNameLst>
                                          <p:attrName>ppt_h</p:attrName>
                                        </p:attrNameLst>
                                      </p:cBhvr>
                                      <p:tavLst>
                                        <p:tav tm="0">
                                          <p:val>
                                            <p:strVal val="4*#ppt_h"/>
                                          </p:val>
                                        </p:tav>
                                        <p:tav tm="100000">
                                          <p:val>
                                            <p:strVal val="#ppt_h"/>
                                          </p:val>
                                        </p:tav>
                                      </p:tavLst>
                                    </p:anim>
                                  </p:childTnLst>
                                </p:cTn>
                              </p:par>
                            </p:childTnLst>
                          </p:cTn>
                        </p:par>
                        <p:par>
                          <p:cTn id="1455" fill="hold">
                            <p:stCondLst>
                              <p:cond delay="15500"/>
                            </p:stCondLst>
                            <p:childTnLst>
                              <p:par>
                                <p:cTn id="1456" presetID="23" presetClass="entr" presetSubtype="32" fill="hold" grpId="291" nodeType="afterEffect">
                                  <p:stCondLst>
                                    <p:cond delay="0"/>
                                  </p:stCondLst>
                                  <p:iterate>
                                    <p:tmAbs val="0"/>
                                  </p:iterate>
                                  <p:childTnLst>
                                    <p:set>
                                      <p:cBhvr>
                                        <p:cTn id="1457" fill="hold"/>
                                        <p:tgtEl>
                                          <p:spTgt spid="402"/>
                                        </p:tgtEl>
                                        <p:attrNameLst>
                                          <p:attrName>style.visibility</p:attrName>
                                        </p:attrNameLst>
                                      </p:cBhvr>
                                      <p:to>
                                        <p:strVal val="visible"/>
                                      </p:to>
                                    </p:set>
                                    <p:anim calcmode="lin" valueType="num">
                                      <p:cBhvr>
                                        <p:cTn id="1458" dur="100" fill="hold"/>
                                        <p:tgtEl>
                                          <p:spTgt spid="402"/>
                                        </p:tgtEl>
                                        <p:attrNameLst>
                                          <p:attrName>ppt_w</p:attrName>
                                        </p:attrNameLst>
                                      </p:cBhvr>
                                      <p:tavLst>
                                        <p:tav tm="0">
                                          <p:val>
                                            <p:strVal val="4*#ppt_w"/>
                                          </p:val>
                                        </p:tav>
                                        <p:tav tm="100000">
                                          <p:val>
                                            <p:strVal val="#ppt_w"/>
                                          </p:val>
                                        </p:tav>
                                      </p:tavLst>
                                    </p:anim>
                                    <p:anim calcmode="lin" valueType="num">
                                      <p:cBhvr>
                                        <p:cTn id="1459" dur="100" fill="hold"/>
                                        <p:tgtEl>
                                          <p:spTgt spid="402"/>
                                        </p:tgtEl>
                                        <p:attrNameLst>
                                          <p:attrName>ppt_h</p:attrName>
                                        </p:attrNameLst>
                                      </p:cBhvr>
                                      <p:tavLst>
                                        <p:tav tm="0">
                                          <p:val>
                                            <p:strVal val="4*#ppt_h"/>
                                          </p:val>
                                        </p:tav>
                                        <p:tav tm="100000">
                                          <p:val>
                                            <p:strVal val="#ppt_h"/>
                                          </p:val>
                                        </p:tav>
                                      </p:tavLst>
                                    </p:anim>
                                  </p:childTnLst>
                                </p:cTn>
                              </p:par>
                            </p:childTnLst>
                          </p:cTn>
                        </p:par>
                        <p:par>
                          <p:cTn id="1460" fill="hold">
                            <p:stCondLst>
                              <p:cond delay="15600"/>
                            </p:stCondLst>
                            <p:childTnLst>
                              <p:par>
                                <p:cTn id="1461" presetID="23" presetClass="entr" presetSubtype="32" fill="hold" grpId="292" nodeType="afterEffect">
                                  <p:stCondLst>
                                    <p:cond delay="0"/>
                                  </p:stCondLst>
                                  <p:iterate>
                                    <p:tmAbs val="0"/>
                                  </p:iterate>
                                  <p:childTnLst>
                                    <p:set>
                                      <p:cBhvr>
                                        <p:cTn id="1462" fill="hold"/>
                                        <p:tgtEl>
                                          <p:spTgt spid="403"/>
                                        </p:tgtEl>
                                        <p:attrNameLst>
                                          <p:attrName>style.visibility</p:attrName>
                                        </p:attrNameLst>
                                      </p:cBhvr>
                                      <p:to>
                                        <p:strVal val="visible"/>
                                      </p:to>
                                    </p:set>
                                    <p:anim calcmode="lin" valueType="num">
                                      <p:cBhvr>
                                        <p:cTn id="1463" dur="100" fill="hold"/>
                                        <p:tgtEl>
                                          <p:spTgt spid="403"/>
                                        </p:tgtEl>
                                        <p:attrNameLst>
                                          <p:attrName>ppt_w</p:attrName>
                                        </p:attrNameLst>
                                      </p:cBhvr>
                                      <p:tavLst>
                                        <p:tav tm="0">
                                          <p:val>
                                            <p:strVal val="4*#ppt_w"/>
                                          </p:val>
                                        </p:tav>
                                        <p:tav tm="100000">
                                          <p:val>
                                            <p:strVal val="#ppt_w"/>
                                          </p:val>
                                        </p:tav>
                                      </p:tavLst>
                                    </p:anim>
                                    <p:anim calcmode="lin" valueType="num">
                                      <p:cBhvr>
                                        <p:cTn id="1464" dur="100" fill="hold"/>
                                        <p:tgtEl>
                                          <p:spTgt spid="403"/>
                                        </p:tgtEl>
                                        <p:attrNameLst>
                                          <p:attrName>ppt_h</p:attrName>
                                        </p:attrNameLst>
                                      </p:cBhvr>
                                      <p:tavLst>
                                        <p:tav tm="0">
                                          <p:val>
                                            <p:strVal val="4*#ppt_h"/>
                                          </p:val>
                                        </p:tav>
                                        <p:tav tm="100000">
                                          <p:val>
                                            <p:strVal val="#ppt_h"/>
                                          </p:val>
                                        </p:tav>
                                      </p:tavLst>
                                    </p:anim>
                                  </p:childTnLst>
                                </p:cTn>
                              </p:par>
                            </p:childTnLst>
                          </p:cTn>
                        </p:par>
                        <p:par>
                          <p:cTn id="1465" fill="hold">
                            <p:stCondLst>
                              <p:cond delay="15700"/>
                            </p:stCondLst>
                            <p:childTnLst>
                              <p:par>
                                <p:cTn id="1466" presetID="23" presetClass="entr" presetSubtype="32" fill="hold" grpId="293" nodeType="afterEffect">
                                  <p:stCondLst>
                                    <p:cond delay="0"/>
                                  </p:stCondLst>
                                  <p:iterate>
                                    <p:tmAbs val="0"/>
                                  </p:iterate>
                                  <p:childTnLst>
                                    <p:set>
                                      <p:cBhvr>
                                        <p:cTn id="1467" fill="hold"/>
                                        <p:tgtEl>
                                          <p:spTgt spid="404"/>
                                        </p:tgtEl>
                                        <p:attrNameLst>
                                          <p:attrName>style.visibility</p:attrName>
                                        </p:attrNameLst>
                                      </p:cBhvr>
                                      <p:to>
                                        <p:strVal val="visible"/>
                                      </p:to>
                                    </p:set>
                                    <p:anim calcmode="lin" valueType="num">
                                      <p:cBhvr>
                                        <p:cTn id="1468" dur="100" fill="hold"/>
                                        <p:tgtEl>
                                          <p:spTgt spid="404"/>
                                        </p:tgtEl>
                                        <p:attrNameLst>
                                          <p:attrName>ppt_w</p:attrName>
                                        </p:attrNameLst>
                                      </p:cBhvr>
                                      <p:tavLst>
                                        <p:tav tm="0">
                                          <p:val>
                                            <p:strVal val="4*#ppt_w"/>
                                          </p:val>
                                        </p:tav>
                                        <p:tav tm="100000">
                                          <p:val>
                                            <p:strVal val="#ppt_w"/>
                                          </p:val>
                                        </p:tav>
                                      </p:tavLst>
                                    </p:anim>
                                    <p:anim calcmode="lin" valueType="num">
                                      <p:cBhvr>
                                        <p:cTn id="1469" dur="100" fill="hold"/>
                                        <p:tgtEl>
                                          <p:spTgt spid="404"/>
                                        </p:tgtEl>
                                        <p:attrNameLst>
                                          <p:attrName>ppt_h</p:attrName>
                                        </p:attrNameLst>
                                      </p:cBhvr>
                                      <p:tavLst>
                                        <p:tav tm="0">
                                          <p:val>
                                            <p:strVal val="4*#ppt_h"/>
                                          </p:val>
                                        </p:tav>
                                        <p:tav tm="100000">
                                          <p:val>
                                            <p:strVal val="#ppt_h"/>
                                          </p:val>
                                        </p:tav>
                                      </p:tavLst>
                                    </p:anim>
                                  </p:childTnLst>
                                </p:cTn>
                              </p:par>
                            </p:childTnLst>
                          </p:cTn>
                        </p:par>
                        <p:par>
                          <p:cTn id="1470" fill="hold">
                            <p:stCondLst>
                              <p:cond delay="15800"/>
                            </p:stCondLst>
                            <p:childTnLst>
                              <p:par>
                                <p:cTn id="1471" presetID="23" presetClass="entr" presetSubtype="32" fill="hold" grpId="294" nodeType="afterEffect">
                                  <p:stCondLst>
                                    <p:cond delay="0"/>
                                  </p:stCondLst>
                                  <p:iterate>
                                    <p:tmAbs val="0"/>
                                  </p:iterate>
                                  <p:childTnLst>
                                    <p:set>
                                      <p:cBhvr>
                                        <p:cTn id="1472" fill="hold"/>
                                        <p:tgtEl>
                                          <p:spTgt spid="405"/>
                                        </p:tgtEl>
                                        <p:attrNameLst>
                                          <p:attrName>style.visibility</p:attrName>
                                        </p:attrNameLst>
                                      </p:cBhvr>
                                      <p:to>
                                        <p:strVal val="visible"/>
                                      </p:to>
                                    </p:set>
                                    <p:anim calcmode="lin" valueType="num">
                                      <p:cBhvr>
                                        <p:cTn id="1473" dur="100" fill="hold"/>
                                        <p:tgtEl>
                                          <p:spTgt spid="405"/>
                                        </p:tgtEl>
                                        <p:attrNameLst>
                                          <p:attrName>ppt_w</p:attrName>
                                        </p:attrNameLst>
                                      </p:cBhvr>
                                      <p:tavLst>
                                        <p:tav tm="0">
                                          <p:val>
                                            <p:strVal val="4*#ppt_w"/>
                                          </p:val>
                                        </p:tav>
                                        <p:tav tm="100000">
                                          <p:val>
                                            <p:strVal val="#ppt_w"/>
                                          </p:val>
                                        </p:tav>
                                      </p:tavLst>
                                    </p:anim>
                                    <p:anim calcmode="lin" valueType="num">
                                      <p:cBhvr>
                                        <p:cTn id="1474" dur="100" fill="hold"/>
                                        <p:tgtEl>
                                          <p:spTgt spid="405"/>
                                        </p:tgtEl>
                                        <p:attrNameLst>
                                          <p:attrName>ppt_h</p:attrName>
                                        </p:attrNameLst>
                                      </p:cBhvr>
                                      <p:tavLst>
                                        <p:tav tm="0">
                                          <p:val>
                                            <p:strVal val="4*#ppt_h"/>
                                          </p:val>
                                        </p:tav>
                                        <p:tav tm="100000">
                                          <p:val>
                                            <p:strVal val="#ppt_h"/>
                                          </p:val>
                                        </p:tav>
                                      </p:tavLst>
                                    </p:anim>
                                  </p:childTnLst>
                                </p:cTn>
                              </p:par>
                            </p:childTnLst>
                          </p:cTn>
                        </p:par>
                        <p:par>
                          <p:cTn id="1475" fill="hold">
                            <p:stCondLst>
                              <p:cond delay="15900"/>
                            </p:stCondLst>
                            <p:childTnLst>
                              <p:par>
                                <p:cTn id="1476" presetID="23" presetClass="entr" presetSubtype="32" fill="hold" grpId="295" nodeType="afterEffect">
                                  <p:stCondLst>
                                    <p:cond delay="0"/>
                                  </p:stCondLst>
                                  <p:iterate>
                                    <p:tmAbs val="0"/>
                                  </p:iterate>
                                  <p:childTnLst>
                                    <p:set>
                                      <p:cBhvr>
                                        <p:cTn id="1477" fill="hold"/>
                                        <p:tgtEl>
                                          <p:spTgt spid="406"/>
                                        </p:tgtEl>
                                        <p:attrNameLst>
                                          <p:attrName>style.visibility</p:attrName>
                                        </p:attrNameLst>
                                      </p:cBhvr>
                                      <p:to>
                                        <p:strVal val="visible"/>
                                      </p:to>
                                    </p:set>
                                    <p:anim calcmode="lin" valueType="num">
                                      <p:cBhvr>
                                        <p:cTn id="1478" dur="100" fill="hold"/>
                                        <p:tgtEl>
                                          <p:spTgt spid="406"/>
                                        </p:tgtEl>
                                        <p:attrNameLst>
                                          <p:attrName>ppt_w</p:attrName>
                                        </p:attrNameLst>
                                      </p:cBhvr>
                                      <p:tavLst>
                                        <p:tav tm="0">
                                          <p:val>
                                            <p:strVal val="4*#ppt_w"/>
                                          </p:val>
                                        </p:tav>
                                        <p:tav tm="100000">
                                          <p:val>
                                            <p:strVal val="#ppt_w"/>
                                          </p:val>
                                        </p:tav>
                                      </p:tavLst>
                                    </p:anim>
                                    <p:anim calcmode="lin" valueType="num">
                                      <p:cBhvr>
                                        <p:cTn id="1479" dur="100" fill="hold"/>
                                        <p:tgtEl>
                                          <p:spTgt spid="406"/>
                                        </p:tgtEl>
                                        <p:attrNameLst>
                                          <p:attrName>ppt_h</p:attrName>
                                        </p:attrNameLst>
                                      </p:cBhvr>
                                      <p:tavLst>
                                        <p:tav tm="0">
                                          <p:val>
                                            <p:strVal val="4*#ppt_h"/>
                                          </p:val>
                                        </p:tav>
                                        <p:tav tm="100000">
                                          <p:val>
                                            <p:strVal val="#ppt_h"/>
                                          </p:val>
                                        </p:tav>
                                      </p:tavLst>
                                    </p:anim>
                                  </p:childTnLst>
                                </p:cTn>
                              </p:par>
                            </p:childTnLst>
                          </p:cTn>
                        </p:par>
                        <p:par>
                          <p:cTn id="1480" fill="hold">
                            <p:stCondLst>
                              <p:cond delay="16000"/>
                            </p:stCondLst>
                            <p:childTnLst>
                              <p:par>
                                <p:cTn id="1481" presetID="23" presetClass="entr" presetSubtype="32" fill="hold" grpId="296" nodeType="afterEffect">
                                  <p:stCondLst>
                                    <p:cond delay="0"/>
                                  </p:stCondLst>
                                  <p:iterate>
                                    <p:tmAbs val="0"/>
                                  </p:iterate>
                                  <p:childTnLst>
                                    <p:set>
                                      <p:cBhvr>
                                        <p:cTn id="1482" fill="hold"/>
                                        <p:tgtEl>
                                          <p:spTgt spid="407"/>
                                        </p:tgtEl>
                                        <p:attrNameLst>
                                          <p:attrName>style.visibility</p:attrName>
                                        </p:attrNameLst>
                                      </p:cBhvr>
                                      <p:to>
                                        <p:strVal val="visible"/>
                                      </p:to>
                                    </p:set>
                                    <p:anim calcmode="lin" valueType="num">
                                      <p:cBhvr>
                                        <p:cTn id="1483" dur="100" fill="hold"/>
                                        <p:tgtEl>
                                          <p:spTgt spid="407"/>
                                        </p:tgtEl>
                                        <p:attrNameLst>
                                          <p:attrName>ppt_w</p:attrName>
                                        </p:attrNameLst>
                                      </p:cBhvr>
                                      <p:tavLst>
                                        <p:tav tm="0">
                                          <p:val>
                                            <p:strVal val="4*#ppt_w"/>
                                          </p:val>
                                        </p:tav>
                                        <p:tav tm="100000">
                                          <p:val>
                                            <p:strVal val="#ppt_w"/>
                                          </p:val>
                                        </p:tav>
                                      </p:tavLst>
                                    </p:anim>
                                    <p:anim calcmode="lin" valueType="num">
                                      <p:cBhvr>
                                        <p:cTn id="1484" dur="100" fill="hold"/>
                                        <p:tgtEl>
                                          <p:spTgt spid="407"/>
                                        </p:tgtEl>
                                        <p:attrNameLst>
                                          <p:attrName>ppt_h</p:attrName>
                                        </p:attrNameLst>
                                      </p:cBhvr>
                                      <p:tavLst>
                                        <p:tav tm="0">
                                          <p:val>
                                            <p:strVal val="4*#ppt_h"/>
                                          </p:val>
                                        </p:tav>
                                        <p:tav tm="100000">
                                          <p:val>
                                            <p:strVal val="#ppt_h"/>
                                          </p:val>
                                        </p:tav>
                                      </p:tavLst>
                                    </p:anim>
                                  </p:childTnLst>
                                </p:cTn>
                              </p:par>
                            </p:childTnLst>
                          </p:cTn>
                        </p:par>
                        <p:par>
                          <p:cTn id="1485" fill="hold">
                            <p:stCondLst>
                              <p:cond delay="16100"/>
                            </p:stCondLst>
                            <p:childTnLst>
                              <p:par>
                                <p:cTn id="1486" presetID="23" presetClass="entr" presetSubtype="32" fill="hold" grpId="297" nodeType="afterEffect">
                                  <p:stCondLst>
                                    <p:cond delay="0"/>
                                  </p:stCondLst>
                                  <p:iterate>
                                    <p:tmAbs val="0"/>
                                  </p:iterate>
                                  <p:childTnLst>
                                    <p:set>
                                      <p:cBhvr>
                                        <p:cTn id="1487" fill="hold"/>
                                        <p:tgtEl>
                                          <p:spTgt spid="408"/>
                                        </p:tgtEl>
                                        <p:attrNameLst>
                                          <p:attrName>style.visibility</p:attrName>
                                        </p:attrNameLst>
                                      </p:cBhvr>
                                      <p:to>
                                        <p:strVal val="visible"/>
                                      </p:to>
                                    </p:set>
                                    <p:anim calcmode="lin" valueType="num">
                                      <p:cBhvr>
                                        <p:cTn id="1488" dur="100" fill="hold"/>
                                        <p:tgtEl>
                                          <p:spTgt spid="408"/>
                                        </p:tgtEl>
                                        <p:attrNameLst>
                                          <p:attrName>ppt_w</p:attrName>
                                        </p:attrNameLst>
                                      </p:cBhvr>
                                      <p:tavLst>
                                        <p:tav tm="0">
                                          <p:val>
                                            <p:strVal val="4*#ppt_w"/>
                                          </p:val>
                                        </p:tav>
                                        <p:tav tm="100000">
                                          <p:val>
                                            <p:strVal val="#ppt_w"/>
                                          </p:val>
                                        </p:tav>
                                      </p:tavLst>
                                    </p:anim>
                                    <p:anim calcmode="lin" valueType="num">
                                      <p:cBhvr>
                                        <p:cTn id="1489" dur="100" fill="hold"/>
                                        <p:tgtEl>
                                          <p:spTgt spid="408"/>
                                        </p:tgtEl>
                                        <p:attrNameLst>
                                          <p:attrName>ppt_h</p:attrName>
                                        </p:attrNameLst>
                                      </p:cBhvr>
                                      <p:tavLst>
                                        <p:tav tm="0">
                                          <p:val>
                                            <p:strVal val="4*#ppt_h"/>
                                          </p:val>
                                        </p:tav>
                                        <p:tav tm="100000">
                                          <p:val>
                                            <p:strVal val="#ppt_h"/>
                                          </p:val>
                                        </p:tav>
                                      </p:tavLst>
                                    </p:anim>
                                  </p:childTnLst>
                                </p:cTn>
                              </p:par>
                            </p:childTnLst>
                          </p:cTn>
                        </p:par>
                        <p:par>
                          <p:cTn id="1490" fill="hold">
                            <p:stCondLst>
                              <p:cond delay="16200"/>
                            </p:stCondLst>
                            <p:childTnLst>
                              <p:par>
                                <p:cTn id="1491" presetID="23" presetClass="entr" presetSubtype="32" fill="hold" grpId="298" nodeType="afterEffect">
                                  <p:stCondLst>
                                    <p:cond delay="0"/>
                                  </p:stCondLst>
                                  <p:iterate>
                                    <p:tmAbs val="0"/>
                                  </p:iterate>
                                  <p:childTnLst>
                                    <p:set>
                                      <p:cBhvr>
                                        <p:cTn id="1492" fill="hold"/>
                                        <p:tgtEl>
                                          <p:spTgt spid="409"/>
                                        </p:tgtEl>
                                        <p:attrNameLst>
                                          <p:attrName>style.visibility</p:attrName>
                                        </p:attrNameLst>
                                      </p:cBhvr>
                                      <p:to>
                                        <p:strVal val="visible"/>
                                      </p:to>
                                    </p:set>
                                    <p:anim calcmode="lin" valueType="num">
                                      <p:cBhvr>
                                        <p:cTn id="1493" dur="100" fill="hold"/>
                                        <p:tgtEl>
                                          <p:spTgt spid="409"/>
                                        </p:tgtEl>
                                        <p:attrNameLst>
                                          <p:attrName>ppt_w</p:attrName>
                                        </p:attrNameLst>
                                      </p:cBhvr>
                                      <p:tavLst>
                                        <p:tav tm="0">
                                          <p:val>
                                            <p:strVal val="4*#ppt_w"/>
                                          </p:val>
                                        </p:tav>
                                        <p:tav tm="100000">
                                          <p:val>
                                            <p:strVal val="#ppt_w"/>
                                          </p:val>
                                        </p:tav>
                                      </p:tavLst>
                                    </p:anim>
                                    <p:anim calcmode="lin" valueType="num">
                                      <p:cBhvr>
                                        <p:cTn id="1494" dur="100" fill="hold"/>
                                        <p:tgtEl>
                                          <p:spTgt spid="409"/>
                                        </p:tgtEl>
                                        <p:attrNameLst>
                                          <p:attrName>ppt_h</p:attrName>
                                        </p:attrNameLst>
                                      </p:cBhvr>
                                      <p:tavLst>
                                        <p:tav tm="0">
                                          <p:val>
                                            <p:strVal val="4*#ppt_h"/>
                                          </p:val>
                                        </p:tav>
                                        <p:tav tm="100000">
                                          <p:val>
                                            <p:strVal val="#ppt_h"/>
                                          </p:val>
                                        </p:tav>
                                      </p:tavLst>
                                    </p:anim>
                                  </p:childTnLst>
                                </p:cTn>
                              </p:par>
                            </p:childTnLst>
                          </p:cTn>
                        </p:par>
                        <p:par>
                          <p:cTn id="1495" fill="hold">
                            <p:stCondLst>
                              <p:cond delay="16300"/>
                            </p:stCondLst>
                            <p:childTnLst>
                              <p:par>
                                <p:cTn id="1496" presetID="23" presetClass="entr" presetSubtype="32" fill="hold" grpId="299" nodeType="afterEffect">
                                  <p:stCondLst>
                                    <p:cond delay="0"/>
                                  </p:stCondLst>
                                  <p:iterate>
                                    <p:tmAbs val="0"/>
                                  </p:iterate>
                                  <p:childTnLst>
                                    <p:set>
                                      <p:cBhvr>
                                        <p:cTn id="1497" fill="hold"/>
                                        <p:tgtEl>
                                          <p:spTgt spid="410"/>
                                        </p:tgtEl>
                                        <p:attrNameLst>
                                          <p:attrName>style.visibility</p:attrName>
                                        </p:attrNameLst>
                                      </p:cBhvr>
                                      <p:to>
                                        <p:strVal val="visible"/>
                                      </p:to>
                                    </p:set>
                                    <p:anim calcmode="lin" valueType="num">
                                      <p:cBhvr>
                                        <p:cTn id="1498" dur="100" fill="hold"/>
                                        <p:tgtEl>
                                          <p:spTgt spid="410"/>
                                        </p:tgtEl>
                                        <p:attrNameLst>
                                          <p:attrName>ppt_w</p:attrName>
                                        </p:attrNameLst>
                                      </p:cBhvr>
                                      <p:tavLst>
                                        <p:tav tm="0">
                                          <p:val>
                                            <p:strVal val="4*#ppt_w"/>
                                          </p:val>
                                        </p:tav>
                                        <p:tav tm="100000">
                                          <p:val>
                                            <p:strVal val="#ppt_w"/>
                                          </p:val>
                                        </p:tav>
                                      </p:tavLst>
                                    </p:anim>
                                    <p:anim calcmode="lin" valueType="num">
                                      <p:cBhvr>
                                        <p:cTn id="1499" dur="100" fill="hold"/>
                                        <p:tgtEl>
                                          <p:spTgt spid="410"/>
                                        </p:tgtEl>
                                        <p:attrNameLst>
                                          <p:attrName>ppt_h</p:attrName>
                                        </p:attrNameLst>
                                      </p:cBhvr>
                                      <p:tavLst>
                                        <p:tav tm="0">
                                          <p:val>
                                            <p:strVal val="4*#ppt_h"/>
                                          </p:val>
                                        </p:tav>
                                        <p:tav tm="100000">
                                          <p:val>
                                            <p:strVal val="#ppt_h"/>
                                          </p:val>
                                        </p:tav>
                                      </p:tavLst>
                                    </p:anim>
                                  </p:childTnLst>
                                </p:cTn>
                              </p:par>
                            </p:childTnLst>
                          </p:cTn>
                        </p:par>
                        <p:par>
                          <p:cTn id="1500" fill="hold">
                            <p:stCondLst>
                              <p:cond delay="16400"/>
                            </p:stCondLst>
                            <p:childTnLst>
                              <p:par>
                                <p:cTn id="1501" presetID="23" presetClass="entr" presetSubtype="32" fill="hold" grpId="300" nodeType="afterEffect">
                                  <p:stCondLst>
                                    <p:cond delay="0"/>
                                  </p:stCondLst>
                                  <p:iterate>
                                    <p:tmAbs val="0"/>
                                  </p:iterate>
                                  <p:childTnLst>
                                    <p:set>
                                      <p:cBhvr>
                                        <p:cTn id="1502" fill="hold"/>
                                        <p:tgtEl>
                                          <p:spTgt spid="411"/>
                                        </p:tgtEl>
                                        <p:attrNameLst>
                                          <p:attrName>style.visibility</p:attrName>
                                        </p:attrNameLst>
                                      </p:cBhvr>
                                      <p:to>
                                        <p:strVal val="visible"/>
                                      </p:to>
                                    </p:set>
                                    <p:anim calcmode="lin" valueType="num">
                                      <p:cBhvr>
                                        <p:cTn id="1503" dur="100" fill="hold"/>
                                        <p:tgtEl>
                                          <p:spTgt spid="411"/>
                                        </p:tgtEl>
                                        <p:attrNameLst>
                                          <p:attrName>ppt_w</p:attrName>
                                        </p:attrNameLst>
                                      </p:cBhvr>
                                      <p:tavLst>
                                        <p:tav tm="0">
                                          <p:val>
                                            <p:strVal val="4*#ppt_w"/>
                                          </p:val>
                                        </p:tav>
                                        <p:tav tm="100000">
                                          <p:val>
                                            <p:strVal val="#ppt_w"/>
                                          </p:val>
                                        </p:tav>
                                      </p:tavLst>
                                    </p:anim>
                                    <p:anim calcmode="lin" valueType="num">
                                      <p:cBhvr>
                                        <p:cTn id="1504" dur="100" fill="hold"/>
                                        <p:tgtEl>
                                          <p:spTgt spid="411"/>
                                        </p:tgtEl>
                                        <p:attrNameLst>
                                          <p:attrName>ppt_h</p:attrName>
                                        </p:attrNameLst>
                                      </p:cBhvr>
                                      <p:tavLst>
                                        <p:tav tm="0">
                                          <p:val>
                                            <p:strVal val="4*#ppt_h"/>
                                          </p:val>
                                        </p:tav>
                                        <p:tav tm="100000">
                                          <p:val>
                                            <p:strVal val="#ppt_h"/>
                                          </p:val>
                                        </p:tav>
                                      </p:tavLst>
                                    </p:anim>
                                  </p:childTnLst>
                                </p:cTn>
                              </p:par>
                            </p:childTnLst>
                          </p:cTn>
                        </p:par>
                        <p:par>
                          <p:cTn id="1505" fill="hold">
                            <p:stCondLst>
                              <p:cond delay="16500"/>
                            </p:stCondLst>
                            <p:childTnLst>
                              <p:par>
                                <p:cTn id="1506" presetID="23" presetClass="entr" presetSubtype="32" fill="hold" grpId="301" nodeType="afterEffect">
                                  <p:stCondLst>
                                    <p:cond delay="0"/>
                                  </p:stCondLst>
                                  <p:iterate>
                                    <p:tmAbs val="0"/>
                                  </p:iterate>
                                  <p:childTnLst>
                                    <p:set>
                                      <p:cBhvr>
                                        <p:cTn id="1507" fill="hold"/>
                                        <p:tgtEl>
                                          <p:spTgt spid="412"/>
                                        </p:tgtEl>
                                        <p:attrNameLst>
                                          <p:attrName>style.visibility</p:attrName>
                                        </p:attrNameLst>
                                      </p:cBhvr>
                                      <p:to>
                                        <p:strVal val="visible"/>
                                      </p:to>
                                    </p:set>
                                    <p:anim calcmode="lin" valueType="num">
                                      <p:cBhvr>
                                        <p:cTn id="1508" dur="100" fill="hold"/>
                                        <p:tgtEl>
                                          <p:spTgt spid="412"/>
                                        </p:tgtEl>
                                        <p:attrNameLst>
                                          <p:attrName>ppt_w</p:attrName>
                                        </p:attrNameLst>
                                      </p:cBhvr>
                                      <p:tavLst>
                                        <p:tav tm="0">
                                          <p:val>
                                            <p:strVal val="4*#ppt_w"/>
                                          </p:val>
                                        </p:tav>
                                        <p:tav tm="100000">
                                          <p:val>
                                            <p:strVal val="#ppt_w"/>
                                          </p:val>
                                        </p:tav>
                                      </p:tavLst>
                                    </p:anim>
                                    <p:anim calcmode="lin" valueType="num">
                                      <p:cBhvr>
                                        <p:cTn id="1509" dur="100" fill="hold"/>
                                        <p:tgtEl>
                                          <p:spTgt spid="412"/>
                                        </p:tgtEl>
                                        <p:attrNameLst>
                                          <p:attrName>ppt_h</p:attrName>
                                        </p:attrNameLst>
                                      </p:cBhvr>
                                      <p:tavLst>
                                        <p:tav tm="0">
                                          <p:val>
                                            <p:strVal val="4*#ppt_h"/>
                                          </p:val>
                                        </p:tav>
                                        <p:tav tm="100000">
                                          <p:val>
                                            <p:strVal val="#ppt_h"/>
                                          </p:val>
                                        </p:tav>
                                      </p:tavLst>
                                    </p:anim>
                                  </p:childTnLst>
                                </p:cTn>
                              </p:par>
                            </p:childTnLst>
                          </p:cTn>
                        </p:par>
                        <p:par>
                          <p:cTn id="1510" fill="hold">
                            <p:stCondLst>
                              <p:cond delay="16600"/>
                            </p:stCondLst>
                            <p:childTnLst>
                              <p:par>
                                <p:cTn id="1511" presetID="23" presetClass="entr" presetSubtype="32" fill="hold" grpId="302" nodeType="afterEffect">
                                  <p:stCondLst>
                                    <p:cond delay="0"/>
                                  </p:stCondLst>
                                  <p:iterate>
                                    <p:tmAbs val="0"/>
                                  </p:iterate>
                                  <p:childTnLst>
                                    <p:set>
                                      <p:cBhvr>
                                        <p:cTn id="1512" fill="hold"/>
                                        <p:tgtEl>
                                          <p:spTgt spid="413"/>
                                        </p:tgtEl>
                                        <p:attrNameLst>
                                          <p:attrName>style.visibility</p:attrName>
                                        </p:attrNameLst>
                                      </p:cBhvr>
                                      <p:to>
                                        <p:strVal val="visible"/>
                                      </p:to>
                                    </p:set>
                                    <p:anim calcmode="lin" valueType="num">
                                      <p:cBhvr>
                                        <p:cTn id="1513" dur="100" fill="hold"/>
                                        <p:tgtEl>
                                          <p:spTgt spid="413"/>
                                        </p:tgtEl>
                                        <p:attrNameLst>
                                          <p:attrName>ppt_w</p:attrName>
                                        </p:attrNameLst>
                                      </p:cBhvr>
                                      <p:tavLst>
                                        <p:tav tm="0">
                                          <p:val>
                                            <p:strVal val="4*#ppt_w"/>
                                          </p:val>
                                        </p:tav>
                                        <p:tav tm="100000">
                                          <p:val>
                                            <p:strVal val="#ppt_w"/>
                                          </p:val>
                                        </p:tav>
                                      </p:tavLst>
                                    </p:anim>
                                    <p:anim calcmode="lin" valueType="num">
                                      <p:cBhvr>
                                        <p:cTn id="1514" dur="100" fill="hold"/>
                                        <p:tgtEl>
                                          <p:spTgt spid="413"/>
                                        </p:tgtEl>
                                        <p:attrNameLst>
                                          <p:attrName>ppt_h</p:attrName>
                                        </p:attrNameLst>
                                      </p:cBhvr>
                                      <p:tavLst>
                                        <p:tav tm="0">
                                          <p:val>
                                            <p:strVal val="4*#ppt_h"/>
                                          </p:val>
                                        </p:tav>
                                        <p:tav tm="100000">
                                          <p:val>
                                            <p:strVal val="#ppt_h"/>
                                          </p:val>
                                        </p:tav>
                                      </p:tavLst>
                                    </p:anim>
                                  </p:childTnLst>
                                </p:cTn>
                              </p:par>
                            </p:childTnLst>
                          </p:cTn>
                        </p:par>
                        <p:par>
                          <p:cTn id="1515" fill="hold">
                            <p:stCondLst>
                              <p:cond delay="16700"/>
                            </p:stCondLst>
                            <p:childTnLst>
                              <p:par>
                                <p:cTn id="1516" presetID="23" presetClass="entr" presetSubtype="32" fill="hold" grpId="303" nodeType="afterEffect">
                                  <p:stCondLst>
                                    <p:cond delay="0"/>
                                  </p:stCondLst>
                                  <p:iterate>
                                    <p:tmAbs val="0"/>
                                  </p:iterate>
                                  <p:childTnLst>
                                    <p:set>
                                      <p:cBhvr>
                                        <p:cTn id="1517" fill="hold"/>
                                        <p:tgtEl>
                                          <p:spTgt spid="414"/>
                                        </p:tgtEl>
                                        <p:attrNameLst>
                                          <p:attrName>style.visibility</p:attrName>
                                        </p:attrNameLst>
                                      </p:cBhvr>
                                      <p:to>
                                        <p:strVal val="visible"/>
                                      </p:to>
                                    </p:set>
                                    <p:anim calcmode="lin" valueType="num">
                                      <p:cBhvr>
                                        <p:cTn id="1518" dur="100" fill="hold"/>
                                        <p:tgtEl>
                                          <p:spTgt spid="414"/>
                                        </p:tgtEl>
                                        <p:attrNameLst>
                                          <p:attrName>ppt_w</p:attrName>
                                        </p:attrNameLst>
                                      </p:cBhvr>
                                      <p:tavLst>
                                        <p:tav tm="0">
                                          <p:val>
                                            <p:strVal val="4*#ppt_w"/>
                                          </p:val>
                                        </p:tav>
                                        <p:tav tm="100000">
                                          <p:val>
                                            <p:strVal val="#ppt_w"/>
                                          </p:val>
                                        </p:tav>
                                      </p:tavLst>
                                    </p:anim>
                                    <p:anim calcmode="lin" valueType="num">
                                      <p:cBhvr>
                                        <p:cTn id="1519" dur="100" fill="hold"/>
                                        <p:tgtEl>
                                          <p:spTgt spid="414"/>
                                        </p:tgtEl>
                                        <p:attrNameLst>
                                          <p:attrName>ppt_h</p:attrName>
                                        </p:attrNameLst>
                                      </p:cBhvr>
                                      <p:tavLst>
                                        <p:tav tm="0">
                                          <p:val>
                                            <p:strVal val="4*#ppt_h"/>
                                          </p:val>
                                        </p:tav>
                                        <p:tav tm="100000">
                                          <p:val>
                                            <p:strVal val="#ppt_h"/>
                                          </p:val>
                                        </p:tav>
                                      </p:tavLst>
                                    </p:anim>
                                  </p:childTnLst>
                                </p:cTn>
                              </p:par>
                            </p:childTnLst>
                          </p:cTn>
                        </p:par>
                        <p:par>
                          <p:cTn id="1520" fill="hold">
                            <p:stCondLst>
                              <p:cond delay="16800"/>
                            </p:stCondLst>
                            <p:childTnLst>
                              <p:par>
                                <p:cTn id="1521" presetID="23" presetClass="entr" presetSubtype="32" fill="hold" grpId="304" nodeType="afterEffect">
                                  <p:stCondLst>
                                    <p:cond delay="0"/>
                                  </p:stCondLst>
                                  <p:iterate>
                                    <p:tmAbs val="0"/>
                                  </p:iterate>
                                  <p:childTnLst>
                                    <p:set>
                                      <p:cBhvr>
                                        <p:cTn id="1522" fill="hold"/>
                                        <p:tgtEl>
                                          <p:spTgt spid="415"/>
                                        </p:tgtEl>
                                        <p:attrNameLst>
                                          <p:attrName>style.visibility</p:attrName>
                                        </p:attrNameLst>
                                      </p:cBhvr>
                                      <p:to>
                                        <p:strVal val="visible"/>
                                      </p:to>
                                    </p:set>
                                    <p:anim calcmode="lin" valueType="num">
                                      <p:cBhvr>
                                        <p:cTn id="1523" dur="100" fill="hold"/>
                                        <p:tgtEl>
                                          <p:spTgt spid="415"/>
                                        </p:tgtEl>
                                        <p:attrNameLst>
                                          <p:attrName>ppt_w</p:attrName>
                                        </p:attrNameLst>
                                      </p:cBhvr>
                                      <p:tavLst>
                                        <p:tav tm="0">
                                          <p:val>
                                            <p:strVal val="4*#ppt_w"/>
                                          </p:val>
                                        </p:tav>
                                        <p:tav tm="100000">
                                          <p:val>
                                            <p:strVal val="#ppt_w"/>
                                          </p:val>
                                        </p:tav>
                                      </p:tavLst>
                                    </p:anim>
                                    <p:anim calcmode="lin" valueType="num">
                                      <p:cBhvr>
                                        <p:cTn id="1524" dur="100" fill="hold"/>
                                        <p:tgtEl>
                                          <p:spTgt spid="415"/>
                                        </p:tgtEl>
                                        <p:attrNameLst>
                                          <p:attrName>ppt_h</p:attrName>
                                        </p:attrNameLst>
                                      </p:cBhvr>
                                      <p:tavLst>
                                        <p:tav tm="0">
                                          <p:val>
                                            <p:strVal val="4*#ppt_h"/>
                                          </p:val>
                                        </p:tav>
                                        <p:tav tm="100000">
                                          <p:val>
                                            <p:strVal val="#ppt_h"/>
                                          </p:val>
                                        </p:tav>
                                      </p:tavLst>
                                    </p:anim>
                                  </p:childTnLst>
                                </p:cTn>
                              </p:par>
                            </p:childTnLst>
                          </p:cTn>
                        </p:par>
                        <p:par>
                          <p:cTn id="1525" fill="hold">
                            <p:stCondLst>
                              <p:cond delay="16900"/>
                            </p:stCondLst>
                            <p:childTnLst>
                              <p:par>
                                <p:cTn id="1526" presetID="23" presetClass="entr" presetSubtype="32" fill="hold" grpId="305" nodeType="afterEffect">
                                  <p:stCondLst>
                                    <p:cond delay="0"/>
                                  </p:stCondLst>
                                  <p:iterate>
                                    <p:tmAbs val="0"/>
                                  </p:iterate>
                                  <p:childTnLst>
                                    <p:set>
                                      <p:cBhvr>
                                        <p:cTn id="1527" fill="hold"/>
                                        <p:tgtEl>
                                          <p:spTgt spid="416"/>
                                        </p:tgtEl>
                                        <p:attrNameLst>
                                          <p:attrName>style.visibility</p:attrName>
                                        </p:attrNameLst>
                                      </p:cBhvr>
                                      <p:to>
                                        <p:strVal val="visible"/>
                                      </p:to>
                                    </p:set>
                                    <p:anim calcmode="lin" valueType="num">
                                      <p:cBhvr>
                                        <p:cTn id="1528" dur="100" fill="hold"/>
                                        <p:tgtEl>
                                          <p:spTgt spid="416"/>
                                        </p:tgtEl>
                                        <p:attrNameLst>
                                          <p:attrName>ppt_w</p:attrName>
                                        </p:attrNameLst>
                                      </p:cBhvr>
                                      <p:tavLst>
                                        <p:tav tm="0">
                                          <p:val>
                                            <p:strVal val="4*#ppt_w"/>
                                          </p:val>
                                        </p:tav>
                                        <p:tav tm="100000">
                                          <p:val>
                                            <p:strVal val="#ppt_w"/>
                                          </p:val>
                                        </p:tav>
                                      </p:tavLst>
                                    </p:anim>
                                    <p:anim calcmode="lin" valueType="num">
                                      <p:cBhvr>
                                        <p:cTn id="1529" dur="100" fill="hold"/>
                                        <p:tgtEl>
                                          <p:spTgt spid="416"/>
                                        </p:tgtEl>
                                        <p:attrNameLst>
                                          <p:attrName>ppt_h</p:attrName>
                                        </p:attrNameLst>
                                      </p:cBhvr>
                                      <p:tavLst>
                                        <p:tav tm="0">
                                          <p:val>
                                            <p:strVal val="4*#ppt_h"/>
                                          </p:val>
                                        </p:tav>
                                        <p:tav tm="100000">
                                          <p:val>
                                            <p:strVal val="#ppt_h"/>
                                          </p:val>
                                        </p:tav>
                                      </p:tavLst>
                                    </p:anim>
                                  </p:childTnLst>
                                </p:cTn>
                              </p:par>
                            </p:childTnLst>
                          </p:cTn>
                        </p:par>
                        <p:par>
                          <p:cTn id="1530" fill="hold">
                            <p:stCondLst>
                              <p:cond delay="17000"/>
                            </p:stCondLst>
                            <p:childTnLst>
                              <p:par>
                                <p:cTn id="1531" presetID="23" presetClass="entr" presetSubtype="32" fill="hold" grpId="306" nodeType="afterEffect">
                                  <p:stCondLst>
                                    <p:cond delay="0"/>
                                  </p:stCondLst>
                                  <p:iterate>
                                    <p:tmAbs val="0"/>
                                  </p:iterate>
                                  <p:childTnLst>
                                    <p:set>
                                      <p:cBhvr>
                                        <p:cTn id="1532" fill="hold"/>
                                        <p:tgtEl>
                                          <p:spTgt spid="417"/>
                                        </p:tgtEl>
                                        <p:attrNameLst>
                                          <p:attrName>style.visibility</p:attrName>
                                        </p:attrNameLst>
                                      </p:cBhvr>
                                      <p:to>
                                        <p:strVal val="visible"/>
                                      </p:to>
                                    </p:set>
                                    <p:anim calcmode="lin" valueType="num">
                                      <p:cBhvr>
                                        <p:cTn id="1533" dur="100" fill="hold"/>
                                        <p:tgtEl>
                                          <p:spTgt spid="417"/>
                                        </p:tgtEl>
                                        <p:attrNameLst>
                                          <p:attrName>ppt_w</p:attrName>
                                        </p:attrNameLst>
                                      </p:cBhvr>
                                      <p:tavLst>
                                        <p:tav tm="0">
                                          <p:val>
                                            <p:strVal val="4*#ppt_w"/>
                                          </p:val>
                                        </p:tav>
                                        <p:tav tm="100000">
                                          <p:val>
                                            <p:strVal val="#ppt_w"/>
                                          </p:val>
                                        </p:tav>
                                      </p:tavLst>
                                    </p:anim>
                                    <p:anim calcmode="lin" valueType="num">
                                      <p:cBhvr>
                                        <p:cTn id="1534" dur="100" fill="hold"/>
                                        <p:tgtEl>
                                          <p:spTgt spid="417"/>
                                        </p:tgtEl>
                                        <p:attrNameLst>
                                          <p:attrName>ppt_h</p:attrName>
                                        </p:attrNameLst>
                                      </p:cBhvr>
                                      <p:tavLst>
                                        <p:tav tm="0">
                                          <p:val>
                                            <p:strVal val="4*#ppt_h"/>
                                          </p:val>
                                        </p:tav>
                                        <p:tav tm="100000">
                                          <p:val>
                                            <p:strVal val="#ppt_h"/>
                                          </p:val>
                                        </p:tav>
                                      </p:tavLst>
                                    </p:anim>
                                  </p:childTnLst>
                                </p:cTn>
                              </p:par>
                            </p:childTnLst>
                          </p:cTn>
                        </p:par>
                        <p:par>
                          <p:cTn id="1535" fill="hold">
                            <p:stCondLst>
                              <p:cond delay="17100"/>
                            </p:stCondLst>
                            <p:childTnLst>
                              <p:par>
                                <p:cTn id="1536" presetID="23" presetClass="entr" presetSubtype="32" fill="hold" grpId="307" nodeType="afterEffect">
                                  <p:stCondLst>
                                    <p:cond delay="0"/>
                                  </p:stCondLst>
                                  <p:iterate>
                                    <p:tmAbs val="0"/>
                                  </p:iterate>
                                  <p:childTnLst>
                                    <p:set>
                                      <p:cBhvr>
                                        <p:cTn id="1537" fill="hold"/>
                                        <p:tgtEl>
                                          <p:spTgt spid="418"/>
                                        </p:tgtEl>
                                        <p:attrNameLst>
                                          <p:attrName>style.visibility</p:attrName>
                                        </p:attrNameLst>
                                      </p:cBhvr>
                                      <p:to>
                                        <p:strVal val="visible"/>
                                      </p:to>
                                    </p:set>
                                    <p:anim calcmode="lin" valueType="num">
                                      <p:cBhvr>
                                        <p:cTn id="1538" dur="100" fill="hold"/>
                                        <p:tgtEl>
                                          <p:spTgt spid="418"/>
                                        </p:tgtEl>
                                        <p:attrNameLst>
                                          <p:attrName>ppt_w</p:attrName>
                                        </p:attrNameLst>
                                      </p:cBhvr>
                                      <p:tavLst>
                                        <p:tav tm="0">
                                          <p:val>
                                            <p:strVal val="4*#ppt_w"/>
                                          </p:val>
                                        </p:tav>
                                        <p:tav tm="100000">
                                          <p:val>
                                            <p:strVal val="#ppt_w"/>
                                          </p:val>
                                        </p:tav>
                                      </p:tavLst>
                                    </p:anim>
                                    <p:anim calcmode="lin" valueType="num">
                                      <p:cBhvr>
                                        <p:cTn id="1539" dur="100" fill="hold"/>
                                        <p:tgtEl>
                                          <p:spTgt spid="418"/>
                                        </p:tgtEl>
                                        <p:attrNameLst>
                                          <p:attrName>ppt_h</p:attrName>
                                        </p:attrNameLst>
                                      </p:cBhvr>
                                      <p:tavLst>
                                        <p:tav tm="0">
                                          <p:val>
                                            <p:strVal val="4*#ppt_h"/>
                                          </p:val>
                                        </p:tav>
                                        <p:tav tm="100000">
                                          <p:val>
                                            <p:strVal val="#ppt_h"/>
                                          </p:val>
                                        </p:tav>
                                      </p:tavLst>
                                    </p:anim>
                                  </p:childTnLst>
                                </p:cTn>
                              </p:par>
                            </p:childTnLst>
                          </p:cTn>
                        </p:par>
                        <p:par>
                          <p:cTn id="1540" fill="hold">
                            <p:stCondLst>
                              <p:cond delay="17200"/>
                            </p:stCondLst>
                            <p:childTnLst>
                              <p:par>
                                <p:cTn id="1541" presetID="23" presetClass="entr" presetSubtype="32" fill="hold" grpId="308" nodeType="afterEffect">
                                  <p:stCondLst>
                                    <p:cond delay="0"/>
                                  </p:stCondLst>
                                  <p:iterate>
                                    <p:tmAbs val="0"/>
                                  </p:iterate>
                                  <p:childTnLst>
                                    <p:set>
                                      <p:cBhvr>
                                        <p:cTn id="1542" fill="hold"/>
                                        <p:tgtEl>
                                          <p:spTgt spid="419"/>
                                        </p:tgtEl>
                                        <p:attrNameLst>
                                          <p:attrName>style.visibility</p:attrName>
                                        </p:attrNameLst>
                                      </p:cBhvr>
                                      <p:to>
                                        <p:strVal val="visible"/>
                                      </p:to>
                                    </p:set>
                                    <p:anim calcmode="lin" valueType="num">
                                      <p:cBhvr>
                                        <p:cTn id="1543" dur="100" fill="hold"/>
                                        <p:tgtEl>
                                          <p:spTgt spid="419"/>
                                        </p:tgtEl>
                                        <p:attrNameLst>
                                          <p:attrName>ppt_w</p:attrName>
                                        </p:attrNameLst>
                                      </p:cBhvr>
                                      <p:tavLst>
                                        <p:tav tm="0">
                                          <p:val>
                                            <p:strVal val="4*#ppt_w"/>
                                          </p:val>
                                        </p:tav>
                                        <p:tav tm="100000">
                                          <p:val>
                                            <p:strVal val="#ppt_w"/>
                                          </p:val>
                                        </p:tav>
                                      </p:tavLst>
                                    </p:anim>
                                    <p:anim calcmode="lin" valueType="num">
                                      <p:cBhvr>
                                        <p:cTn id="1544" dur="100" fill="hold"/>
                                        <p:tgtEl>
                                          <p:spTgt spid="419"/>
                                        </p:tgtEl>
                                        <p:attrNameLst>
                                          <p:attrName>ppt_h</p:attrName>
                                        </p:attrNameLst>
                                      </p:cBhvr>
                                      <p:tavLst>
                                        <p:tav tm="0">
                                          <p:val>
                                            <p:strVal val="4*#ppt_h"/>
                                          </p:val>
                                        </p:tav>
                                        <p:tav tm="100000">
                                          <p:val>
                                            <p:strVal val="#ppt_h"/>
                                          </p:val>
                                        </p:tav>
                                      </p:tavLst>
                                    </p:anim>
                                  </p:childTnLst>
                                </p:cTn>
                              </p:par>
                            </p:childTnLst>
                          </p:cTn>
                        </p:par>
                        <p:par>
                          <p:cTn id="1545" fill="hold">
                            <p:stCondLst>
                              <p:cond delay="17300"/>
                            </p:stCondLst>
                            <p:childTnLst>
                              <p:par>
                                <p:cTn id="1546" presetID="23" presetClass="entr" presetSubtype="32" fill="hold" grpId="309" nodeType="afterEffect">
                                  <p:stCondLst>
                                    <p:cond delay="0"/>
                                  </p:stCondLst>
                                  <p:iterate>
                                    <p:tmAbs val="0"/>
                                  </p:iterate>
                                  <p:childTnLst>
                                    <p:set>
                                      <p:cBhvr>
                                        <p:cTn id="1547" fill="hold"/>
                                        <p:tgtEl>
                                          <p:spTgt spid="420"/>
                                        </p:tgtEl>
                                        <p:attrNameLst>
                                          <p:attrName>style.visibility</p:attrName>
                                        </p:attrNameLst>
                                      </p:cBhvr>
                                      <p:to>
                                        <p:strVal val="visible"/>
                                      </p:to>
                                    </p:set>
                                    <p:anim calcmode="lin" valueType="num">
                                      <p:cBhvr>
                                        <p:cTn id="1548" dur="100" fill="hold"/>
                                        <p:tgtEl>
                                          <p:spTgt spid="420"/>
                                        </p:tgtEl>
                                        <p:attrNameLst>
                                          <p:attrName>ppt_w</p:attrName>
                                        </p:attrNameLst>
                                      </p:cBhvr>
                                      <p:tavLst>
                                        <p:tav tm="0">
                                          <p:val>
                                            <p:strVal val="4*#ppt_w"/>
                                          </p:val>
                                        </p:tav>
                                        <p:tav tm="100000">
                                          <p:val>
                                            <p:strVal val="#ppt_w"/>
                                          </p:val>
                                        </p:tav>
                                      </p:tavLst>
                                    </p:anim>
                                    <p:anim calcmode="lin" valueType="num">
                                      <p:cBhvr>
                                        <p:cTn id="1549" dur="100" fill="hold"/>
                                        <p:tgtEl>
                                          <p:spTgt spid="420"/>
                                        </p:tgtEl>
                                        <p:attrNameLst>
                                          <p:attrName>ppt_h</p:attrName>
                                        </p:attrNameLst>
                                      </p:cBhvr>
                                      <p:tavLst>
                                        <p:tav tm="0">
                                          <p:val>
                                            <p:strVal val="4*#ppt_h"/>
                                          </p:val>
                                        </p:tav>
                                        <p:tav tm="100000">
                                          <p:val>
                                            <p:strVal val="#ppt_h"/>
                                          </p:val>
                                        </p:tav>
                                      </p:tavLst>
                                    </p:anim>
                                  </p:childTnLst>
                                </p:cTn>
                              </p:par>
                            </p:childTnLst>
                          </p:cTn>
                        </p:par>
                        <p:par>
                          <p:cTn id="1550" fill="hold">
                            <p:stCondLst>
                              <p:cond delay="17400"/>
                            </p:stCondLst>
                            <p:childTnLst>
                              <p:par>
                                <p:cTn id="1551" presetID="23" presetClass="entr" presetSubtype="32" fill="hold" grpId="310" nodeType="afterEffect">
                                  <p:stCondLst>
                                    <p:cond delay="0"/>
                                  </p:stCondLst>
                                  <p:iterate>
                                    <p:tmAbs val="0"/>
                                  </p:iterate>
                                  <p:childTnLst>
                                    <p:set>
                                      <p:cBhvr>
                                        <p:cTn id="1552" fill="hold"/>
                                        <p:tgtEl>
                                          <p:spTgt spid="421"/>
                                        </p:tgtEl>
                                        <p:attrNameLst>
                                          <p:attrName>style.visibility</p:attrName>
                                        </p:attrNameLst>
                                      </p:cBhvr>
                                      <p:to>
                                        <p:strVal val="visible"/>
                                      </p:to>
                                    </p:set>
                                    <p:anim calcmode="lin" valueType="num">
                                      <p:cBhvr>
                                        <p:cTn id="1553" dur="100" fill="hold"/>
                                        <p:tgtEl>
                                          <p:spTgt spid="421"/>
                                        </p:tgtEl>
                                        <p:attrNameLst>
                                          <p:attrName>ppt_w</p:attrName>
                                        </p:attrNameLst>
                                      </p:cBhvr>
                                      <p:tavLst>
                                        <p:tav tm="0">
                                          <p:val>
                                            <p:strVal val="4*#ppt_w"/>
                                          </p:val>
                                        </p:tav>
                                        <p:tav tm="100000">
                                          <p:val>
                                            <p:strVal val="#ppt_w"/>
                                          </p:val>
                                        </p:tav>
                                      </p:tavLst>
                                    </p:anim>
                                    <p:anim calcmode="lin" valueType="num">
                                      <p:cBhvr>
                                        <p:cTn id="1554" dur="100" fill="hold"/>
                                        <p:tgtEl>
                                          <p:spTgt spid="421"/>
                                        </p:tgtEl>
                                        <p:attrNameLst>
                                          <p:attrName>ppt_h</p:attrName>
                                        </p:attrNameLst>
                                      </p:cBhvr>
                                      <p:tavLst>
                                        <p:tav tm="0">
                                          <p:val>
                                            <p:strVal val="4*#ppt_h"/>
                                          </p:val>
                                        </p:tav>
                                        <p:tav tm="100000">
                                          <p:val>
                                            <p:strVal val="#ppt_h"/>
                                          </p:val>
                                        </p:tav>
                                      </p:tavLst>
                                    </p:anim>
                                  </p:childTnLst>
                                </p:cTn>
                              </p:par>
                            </p:childTnLst>
                          </p:cTn>
                        </p:par>
                        <p:par>
                          <p:cTn id="1555" fill="hold">
                            <p:stCondLst>
                              <p:cond delay="17500"/>
                            </p:stCondLst>
                            <p:childTnLst>
                              <p:par>
                                <p:cTn id="1556" presetID="23" presetClass="entr" presetSubtype="32" fill="hold" grpId="311" nodeType="afterEffect">
                                  <p:stCondLst>
                                    <p:cond delay="0"/>
                                  </p:stCondLst>
                                  <p:iterate>
                                    <p:tmAbs val="0"/>
                                  </p:iterate>
                                  <p:childTnLst>
                                    <p:set>
                                      <p:cBhvr>
                                        <p:cTn id="1557" fill="hold"/>
                                        <p:tgtEl>
                                          <p:spTgt spid="422"/>
                                        </p:tgtEl>
                                        <p:attrNameLst>
                                          <p:attrName>style.visibility</p:attrName>
                                        </p:attrNameLst>
                                      </p:cBhvr>
                                      <p:to>
                                        <p:strVal val="visible"/>
                                      </p:to>
                                    </p:set>
                                    <p:anim calcmode="lin" valueType="num">
                                      <p:cBhvr>
                                        <p:cTn id="1558" dur="100" fill="hold"/>
                                        <p:tgtEl>
                                          <p:spTgt spid="422"/>
                                        </p:tgtEl>
                                        <p:attrNameLst>
                                          <p:attrName>ppt_w</p:attrName>
                                        </p:attrNameLst>
                                      </p:cBhvr>
                                      <p:tavLst>
                                        <p:tav tm="0">
                                          <p:val>
                                            <p:strVal val="4*#ppt_w"/>
                                          </p:val>
                                        </p:tav>
                                        <p:tav tm="100000">
                                          <p:val>
                                            <p:strVal val="#ppt_w"/>
                                          </p:val>
                                        </p:tav>
                                      </p:tavLst>
                                    </p:anim>
                                    <p:anim calcmode="lin" valueType="num">
                                      <p:cBhvr>
                                        <p:cTn id="1559" dur="100" fill="hold"/>
                                        <p:tgtEl>
                                          <p:spTgt spid="422"/>
                                        </p:tgtEl>
                                        <p:attrNameLst>
                                          <p:attrName>ppt_h</p:attrName>
                                        </p:attrNameLst>
                                      </p:cBhvr>
                                      <p:tavLst>
                                        <p:tav tm="0">
                                          <p:val>
                                            <p:strVal val="4*#ppt_h"/>
                                          </p:val>
                                        </p:tav>
                                        <p:tav tm="100000">
                                          <p:val>
                                            <p:strVal val="#ppt_h"/>
                                          </p:val>
                                        </p:tav>
                                      </p:tavLst>
                                    </p:anim>
                                  </p:childTnLst>
                                </p:cTn>
                              </p:par>
                            </p:childTnLst>
                          </p:cTn>
                        </p:par>
                        <p:par>
                          <p:cTn id="1560" fill="hold">
                            <p:stCondLst>
                              <p:cond delay="17600"/>
                            </p:stCondLst>
                            <p:childTnLst>
                              <p:par>
                                <p:cTn id="1561" presetID="23" presetClass="entr" presetSubtype="32" fill="hold" grpId="312" nodeType="afterEffect">
                                  <p:stCondLst>
                                    <p:cond delay="0"/>
                                  </p:stCondLst>
                                  <p:iterate>
                                    <p:tmAbs val="0"/>
                                  </p:iterate>
                                  <p:childTnLst>
                                    <p:set>
                                      <p:cBhvr>
                                        <p:cTn id="1562" fill="hold"/>
                                        <p:tgtEl>
                                          <p:spTgt spid="423"/>
                                        </p:tgtEl>
                                        <p:attrNameLst>
                                          <p:attrName>style.visibility</p:attrName>
                                        </p:attrNameLst>
                                      </p:cBhvr>
                                      <p:to>
                                        <p:strVal val="visible"/>
                                      </p:to>
                                    </p:set>
                                    <p:anim calcmode="lin" valueType="num">
                                      <p:cBhvr>
                                        <p:cTn id="1563" dur="100" fill="hold"/>
                                        <p:tgtEl>
                                          <p:spTgt spid="423"/>
                                        </p:tgtEl>
                                        <p:attrNameLst>
                                          <p:attrName>ppt_w</p:attrName>
                                        </p:attrNameLst>
                                      </p:cBhvr>
                                      <p:tavLst>
                                        <p:tav tm="0">
                                          <p:val>
                                            <p:strVal val="4*#ppt_w"/>
                                          </p:val>
                                        </p:tav>
                                        <p:tav tm="100000">
                                          <p:val>
                                            <p:strVal val="#ppt_w"/>
                                          </p:val>
                                        </p:tav>
                                      </p:tavLst>
                                    </p:anim>
                                    <p:anim calcmode="lin" valueType="num">
                                      <p:cBhvr>
                                        <p:cTn id="1564" dur="100" fill="hold"/>
                                        <p:tgtEl>
                                          <p:spTgt spid="423"/>
                                        </p:tgtEl>
                                        <p:attrNameLst>
                                          <p:attrName>ppt_h</p:attrName>
                                        </p:attrNameLst>
                                      </p:cBhvr>
                                      <p:tavLst>
                                        <p:tav tm="0">
                                          <p:val>
                                            <p:strVal val="4*#ppt_h"/>
                                          </p:val>
                                        </p:tav>
                                        <p:tav tm="100000">
                                          <p:val>
                                            <p:strVal val="#ppt_h"/>
                                          </p:val>
                                        </p:tav>
                                      </p:tavLst>
                                    </p:anim>
                                  </p:childTnLst>
                                </p:cTn>
                              </p:par>
                            </p:childTnLst>
                          </p:cTn>
                        </p:par>
                        <p:par>
                          <p:cTn id="1565" fill="hold">
                            <p:stCondLst>
                              <p:cond delay="17700"/>
                            </p:stCondLst>
                            <p:childTnLst>
                              <p:par>
                                <p:cTn id="1566" presetID="23" presetClass="entr" presetSubtype="32" fill="hold" grpId="313" nodeType="afterEffect">
                                  <p:stCondLst>
                                    <p:cond delay="0"/>
                                  </p:stCondLst>
                                  <p:iterate>
                                    <p:tmAbs val="0"/>
                                  </p:iterate>
                                  <p:childTnLst>
                                    <p:set>
                                      <p:cBhvr>
                                        <p:cTn id="1567" fill="hold"/>
                                        <p:tgtEl>
                                          <p:spTgt spid="424"/>
                                        </p:tgtEl>
                                        <p:attrNameLst>
                                          <p:attrName>style.visibility</p:attrName>
                                        </p:attrNameLst>
                                      </p:cBhvr>
                                      <p:to>
                                        <p:strVal val="visible"/>
                                      </p:to>
                                    </p:set>
                                    <p:anim calcmode="lin" valueType="num">
                                      <p:cBhvr>
                                        <p:cTn id="1568" dur="100" fill="hold"/>
                                        <p:tgtEl>
                                          <p:spTgt spid="424"/>
                                        </p:tgtEl>
                                        <p:attrNameLst>
                                          <p:attrName>ppt_w</p:attrName>
                                        </p:attrNameLst>
                                      </p:cBhvr>
                                      <p:tavLst>
                                        <p:tav tm="0">
                                          <p:val>
                                            <p:strVal val="4*#ppt_w"/>
                                          </p:val>
                                        </p:tav>
                                        <p:tav tm="100000">
                                          <p:val>
                                            <p:strVal val="#ppt_w"/>
                                          </p:val>
                                        </p:tav>
                                      </p:tavLst>
                                    </p:anim>
                                    <p:anim calcmode="lin" valueType="num">
                                      <p:cBhvr>
                                        <p:cTn id="1569" dur="100" fill="hold"/>
                                        <p:tgtEl>
                                          <p:spTgt spid="424"/>
                                        </p:tgtEl>
                                        <p:attrNameLst>
                                          <p:attrName>ppt_h</p:attrName>
                                        </p:attrNameLst>
                                      </p:cBhvr>
                                      <p:tavLst>
                                        <p:tav tm="0">
                                          <p:val>
                                            <p:strVal val="4*#ppt_h"/>
                                          </p:val>
                                        </p:tav>
                                        <p:tav tm="100000">
                                          <p:val>
                                            <p:strVal val="#ppt_h"/>
                                          </p:val>
                                        </p:tav>
                                      </p:tavLst>
                                    </p:anim>
                                  </p:childTnLst>
                                </p:cTn>
                              </p:par>
                            </p:childTnLst>
                          </p:cTn>
                        </p:par>
                        <p:par>
                          <p:cTn id="1570" fill="hold">
                            <p:stCondLst>
                              <p:cond delay="17800"/>
                            </p:stCondLst>
                            <p:childTnLst>
                              <p:par>
                                <p:cTn id="1571" presetID="23" presetClass="entr" presetSubtype="32" fill="hold" grpId="314" nodeType="afterEffect">
                                  <p:stCondLst>
                                    <p:cond delay="0"/>
                                  </p:stCondLst>
                                  <p:iterate>
                                    <p:tmAbs val="0"/>
                                  </p:iterate>
                                  <p:childTnLst>
                                    <p:set>
                                      <p:cBhvr>
                                        <p:cTn id="1572" fill="hold"/>
                                        <p:tgtEl>
                                          <p:spTgt spid="425"/>
                                        </p:tgtEl>
                                        <p:attrNameLst>
                                          <p:attrName>style.visibility</p:attrName>
                                        </p:attrNameLst>
                                      </p:cBhvr>
                                      <p:to>
                                        <p:strVal val="visible"/>
                                      </p:to>
                                    </p:set>
                                    <p:anim calcmode="lin" valueType="num">
                                      <p:cBhvr>
                                        <p:cTn id="1573" dur="100" fill="hold"/>
                                        <p:tgtEl>
                                          <p:spTgt spid="425"/>
                                        </p:tgtEl>
                                        <p:attrNameLst>
                                          <p:attrName>ppt_w</p:attrName>
                                        </p:attrNameLst>
                                      </p:cBhvr>
                                      <p:tavLst>
                                        <p:tav tm="0">
                                          <p:val>
                                            <p:strVal val="4*#ppt_w"/>
                                          </p:val>
                                        </p:tav>
                                        <p:tav tm="100000">
                                          <p:val>
                                            <p:strVal val="#ppt_w"/>
                                          </p:val>
                                        </p:tav>
                                      </p:tavLst>
                                    </p:anim>
                                    <p:anim calcmode="lin" valueType="num">
                                      <p:cBhvr>
                                        <p:cTn id="1574" dur="100" fill="hold"/>
                                        <p:tgtEl>
                                          <p:spTgt spid="425"/>
                                        </p:tgtEl>
                                        <p:attrNameLst>
                                          <p:attrName>ppt_h</p:attrName>
                                        </p:attrNameLst>
                                      </p:cBhvr>
                                      <p:tavLst>
                                        <p:tav tm="0">
                                          <p:val>
                                            <p:strVal val="4*#ppt_h"/>
                                          </p:val>
                                        </p:tav>
                                        <p:tav tm="100000">
                                          <p:val>
                                            <p:strVal val="#ppt_h"/>
                                          </p:val>
                                        </p:tav>
                                      </p:tavLst>
                                    </p:anim>
                                  </p:childTnLst>
                                </p:cTn>
                              </p:par>
                            </p:childTnLst>
                          </p:cTn>
                        </p:par>
                        <p:par>
                          <p:cTn id="1575" fill="hold">
                            <p:stCondLst>
                              <p:cond delay="17900"/>
                            </p:stCondLst>
                            <p:childTnLst>
                              <p:par>
                                <p:cTn id="1576" presetID="23" presetClass="entr" presetSubtype="32" fill="hold" grpId="315" nodeType="afterEffect">
                                  <p:stCondLst>
                                    <p:cond delay="0"/>
                                  </p:stCondLst>
                                  <p:iterate>
                                    <p:tmAbs val="0"/>
                                  </p:iterate>
                                  <p:childTnLst>
                                    <p:set>
                                      <p:cBhvr>
                                        <p:cTn id="1577" fill="hold"/>
                                        <p:tgtEl>
                                          <p:spTgt spid="426"/>
                                        </p:tgtEl>
                                        <p:attrNameLst>
                                          <p:attrName>style.visibility</p:attrName>
                                        </p:attrNameLst>
                                      </p:cBhvr>
                                      <p:to>
                                        <p:strVal val="visible"/>
                                      </p:to>
                                    </p:set>
                                    <p:anim calcmode="lin" valueType="num">
                                      <p:cBhvr>
                                        <p:cTn id="1578" dur="100" fill="hold"/>
                                        <p:tgtEl>
                                          <p:spTgt spid="426"/>
                                        </p:tgtEl>
                                        <p:attrNameLst>
                                          <p:attrName>ppt_w</p:attrName>
                                        </p:attrNameLst>
                                      </p:cBhvr>
                                      <p:tavLst>
                                        <p:tav tm="0">
                                          <p:val>
                                            <p:strVal val="4*#ppt_w"/>
                                          </p:val>
                                        </p:tav>
                                        <p:tav tm="100000">
                                          <p:val>
                                            <p:strVal val="#ppt_w"/>
                                          </p:val>
                                        </p:tav>
                                      </p:tavLst>
                                    </p:anim>
                                    <p:anim calcmode="lin" valueType="num">
                                      <p:cBhvr>
                                        <p:cTn id="1579" dur="100" fill="hold"/>
                                        <p:tgtEl>
                                          <p:spTgt spid="426"/>
                                        </p:tgtEl>
                                        <p:attrNameLst>
                                          <p:attrName>ppt_h</p:attrName>
                                        </p:attrNameLst>
                                      </p:cBhvr>
                                      <p:tavLst>
                                        <p:tav tm="0">
                                          <p:val>
                                            <p:strVal val="4*#ppt_h"/>
                                          </p:val>
                                        </p:tav>
                                        <p:tav tm="100000">
                                          <p:val>
                                            <p:strVal val="#ppt_h"/>
                                          </p:val>
                                        </p:tav>
                                      </p:tavLst>
                                    </p:anim>
                                  </p:childTnLst>
                                </p:cTn>
                              </p:par>
                            </p:childTnLst>
                          </p:cTn>
                        </p:par>
                        <p:par>
                          <p:cTn id="1580" fill="hold">
                            <p:stCondLst>
                              <p:cond delay="18000"/>
                            </p:stCondLst>
                            <p:childTnLst>
                              <p:par>
                                <p:cTn id="1581" presetID="23" presetClass="entr" presetSubtype="32" fill="hold" grpId="316" nodeType="afterEffect">
                                  <p:stCondLst>
                                    <p:cond delay="0"/>
                                  </p:stCondLst>
                                  <p:iterate>
                                    <p:tmAbs val="0"/>
                                  </p:iterate>
                                  <p:childTnLst>
                                    <p:set>
                                      <p:cBhvr>
                                        <p:cTn id="1582" fill="hold"/>
                                        <p:tgtEl>
                                          <p:spTgt spid="427"/>
                                        </p:tgtEl>
                                        <p:attrNameLst>
                                          <p:attrName>style.visibility</p:attrName>
                                        </p:attrNameLst>
                                      </p:cBhvr>
                                      <p:to>
                                        <p:strVal val="visible"/>
                                      </p:to>
                                    </p:set>
                                    <p:anim calcmode="lin" valueType="num">
                                      <p:cBhvr>
                                        <p:cTn id="1583" dur="100" fill="hold"/>
                                        <p:tgtEl>
                                          <p:spTgt spid="427"/>
                                        </p:tgtEl>
                                        <p:attrNameLst>
                                          <p:attrName>ppt_w</p:attrName>
                                        </p:attrNameLst>
                                      </p:cBhvr>
                                      <p:tavLst>
                                        <p:tav tm="0">
                                          <p:val>
                                            <p:strVal val="4*#ppt_w"/>
                                          </p:val>
                                        </p:tav>
                                        <p:tav tm="100000">
                                          <p:val>
                                            <p:strVal val="#ppt_w"/>
                                          </p:val>
                                        </p:tav>
                                      </p:tavLst>
                                    </p:anim>
                                    <p:anim calcmode="lin" valueType="num">
                                      <p:cBhvr>
                                        <p:cTn id="1584" dur="100" fill="hold"/>
                                        <p:tgtEl>
                                          <p:spTgt spid="427"/>
                                        </p:tgtEl>
                                        <p:attrNameLst>
                                          <p:attrName>ppt_h</p:attrName>
                                        </p:attrNameLst>
                                      </p:cBhvr>
                                      <p:tavLst>
                                        <p:tav tm="0">
                                          <p:val>
                                            <p:strVal val="4*#ppt_h"/>
                                          </p:val>
                                        </p:tav>
                                        <p:tav tm="100000">
                                          <p:val>
                                            <p:strVal val="#ppt_h"/>
                                          </p:val>
                                        </p:tav>
                                      </p:tavLst>
                                    </p:anim>
                                  </p:childTnLst>
                                </p:cTn>
                              </p:par>
                            </p:childTnLst>
                          </p:cTn>
                        </p:par>
                        <p:par>
                          <p:cTn id="1585" fill="hold">
                            <p:stCondLst>
                              <p:cond delay="18100"/>
                            </p:stCondLst>
                            <p:childTnLst>
                              <p:par>
                                <p:cTn id="1586" presetID="23" presetClass="entr" presetSubtype="32" fill="hold" grpId="317" nodeType="afterEffect">
                                  <p:stCondLst>
                                    <p:cond delay="0"/>
                                  </p:stCondLst>
                                  <p:iterate>
                                    <p:tmAbs val="0"/>
                                  </p:iterate>
                                  <p:childTnLst>
                                    <p:set>
                                      <p:cBhvr>
                                        <p:cTn id="1587" fill="hold"/>
                                        <p:tgtEl>
                                          <p:spTgt spid="428"/>
                                        </p:tgtEl>
                                        <p:attrNameLst>
                                          <p:attrName>style.visibility</p:attrName>
                                        </p:attrNameLst>
                                      </p:cBhvr>
                                      <p:to>
                                        <p:strVal val="visible"/>
                                      </p:to>
                                    </p:set>
                                    <p:anim calcmode="lin" valueType="num">
                                      <p:cBhvr>
                                        <p:cTn id="1588" dur="100" fill="hold"/>
                                        <p:tgtEl>
                                          <p:spTgt spid="428"/>
                                        </p:tgtEl>
                                        <p:attrNameLst>
                                          <p:attrName>ppt_w</p:attrName>
                                        </p:attrNameLst>
                                      </p:cBhvr>
                                      <p:tavLst>
                                        <p:tav tm="0">
                                          <p:val>
                                            <p:strVal val="4*#ppt_w"/>
                                          </p:val>
                                        </p:tav>
                                        <p:tav tm="100000">
                                          <p:val>
                                            <p:strVal val="#ppt_w"/>
                                          </p:val>
                                        </p:tav>
                                      </p:tavLst>
                                    </p:anim>
                                    <p:anim calcmode="lin" valueType="num">
                                      <p:cBhvr>
                                        <p:cTn id="1589" dur="100" fill="hold"/>
                                        <p:tgtEl>
                                          <p:spTgt spid="428"/>
                                        </p:tgtEl>
                                        <p:attrNameLst>
                                          <p:attrName>ppt_h</p:attrName>
                                        </p:attrNameLst>
                                      </p:cBhvr>
                                      <p:tavLst>
                                        <p:tav tm="0">
                                          <p:val>
                                            <p:strVal val="4*#ppt_h"/>
                                          </p:val>
                                        </p:tav>
                                        <p:tav tm="100000">
                                          <p:val>
                                            <p:strVal val="#ppt_h"/>
                                          </p:val>
                                        </p:tav>
                                      </p:tavLst>
                                    </p:anim>
                                  </p:childTnLst>
                                </p:cTn>
                              </p:par>
                            </p:childTnLst>
                          </p:cTn>
                        </p:par>
                        <p:par>
                          <p:cTn id="1590" fill="hold">
                            <p:stCondLst>
                              <p:cond delay="18200"/>
                            </p:stCondLst>
                            <p:childTnLst>
                              <p:par>
                                <p:cTn id="1591" presetID="23" presetClass="entr" presetSubtype="32" fill="hold" grpId="318" nodeType="afterEffect">
                                  <p:stCondLst>
                                    <p:cond delay="0"/>
                                  </p:stCondLst>
                                  <p:iterate>
                                    <p:tmAbs val="0"/>
                                  </p:iterate>
                                  <p:childTnLst>
                                    <p:set>
                                      <p:cBhvr>
                                        <p:cTn id="1592" fill="hold"/>
                                        <p:tgtEl>
                                          <p:spTgt spid="429"/>
                                        </p:tgtEl>
                                        <p:attrNameLst>
                                          <p:attrName>style.visibility</p:attrName>
                                        </p:attrNameLst>
                                      </p:cBhvr>
                                      <p:to>
                                        <p:strVal val="visible"/>
                                      </p:to>
                                    </p:set>
                                    <p:anim calcmode="lin" valueType="num">
                                      <p:cBhvr>
                                        <p:cTn id="1593" dur="100" fill="hold"/>
                                        <p:tgtEl>
                                          <p:spTgt spid="429"/>
                                        </p:tgtEl>
                                        <p:attrNameLst>
                                          <p:attrName>ppt_w</p:attrName>
                                        </p:attrNameLst>
                                      </p:cBhvr>
                                      <p:tavLst>
                                        <p:tav tm="0">
                                          <p:val>
                                            <p:strVal val="4*#ppt_w"/>
                                          </p:val>
                                        </p:tav>
                                        <p:tav tm="100000">
                                          <p:val>
                                            <p:strVal val="#ppt_w"/>
                                          </p:val>
                                        </p:tav>
                                      </p:tavLst>
                                    </p:anim>
                                    <p:anim calcmode="lin" valueType="num">
                                      <p:cBhvr>
                                        <p:cTn id="1594" dur="100" fill="hold"/>
                                        <p:tgtEl>
                                          <p:spTgt spid="429"/>
                                        </p:tgtEl>
                                        <p:attrNameLst>
                                          <p:attrName>ppt_h</p:attrName>
                                        </p:attrNameLst>
                                      </p:cBhvr>
                                      <p:tavLst>
                                        <p:tav tm="0">
                                          <p:val>
                                            <p:strVal val="4*#ppt_h"/>
                                          </p:val>
                                        </p:tav>
                                        <p:tav tm="100000">
                                          <p:val>
                                            <p:strVal val="#ppt_h"/>
                                          </p:val>
                                        </p:tav>
                                      </p:tavLst>
                                    </p:anim>
                                  </p:childTnLst>
                                </p:cTn>
                              </p:par>
                            </p:childTnLst>
                          </p:cTn>
                        </p:par>
                        <p:par>
                          <p:cTn id="1595" fill="hold">
                            <p:stCondLst>
                              <p:cond delay="18300"/>
                            </p:stCondLst>
                            <p:childTnLst>
                              <p:par>
                                <p:cTn id="1596" presetID="23" presetClass="entr" presetSubtype="32" fill="hold" grpId="319" nodeType="afterEffect">
                                  <p:stCondLst>
                                    <p:cond delay="0"/>
                                  </p:stCondLst>
                                  <p:iterate>
                                    <p:tmAbs val="0"/>
                                  </p:iterate>
                                  <p:childTnLst>
                                    <p:set>
                                      <p:cBhvr>
                                        <p:cTn id="1597" fill="hold"/>
                                        <p:tgtEl>
                                          <p:spTgt spid="430"/>
                                        </p:tgtEl>
                                        <p:attrNameLst>
                                          <p:attrName>style.visibility</p:attrName>
                                        </p:attrNameLst>
                                      </p:cBhvr>
                                      <p:to>
                                        <p:strVal val="visible"/>
                                      </p:to>
                                    </p:set>
                                    <p:anim calcmode="lin" valueType="num">
                                      <p:cBhvr>
                                        <p:cTn id="1598" dur="100" fill="hold"/>
                                        <p:tgtEl>
                                          <p:spTgt spid="430"/>
                                        </p:tgtEl>
                                        <p:attrNameLst>
                                          <p:attrName>ppt_w</p:attrName>
                                        </p:attrNameLst>
                                      </p:cBhvr>
                                      <p:tavLst>
                                        <p:tav tm="0">
                                          <p:val>
                                            <p:strVal val="4*#ppt_w"/>
                                          </p:val>
                                        </p:tav>
                                        <p:tav tm="100000">
                                          <p:val>
                                            <p:strVal val="#ppt_w"/>
                                          </p:val>
                                        </p:tav>
                                      </p:tavLst>
                                    </p:anim>
                                    <p:anim calcmode="lin" valueType="num">
                                      <p:cBhvr>
                                        <p:cTn id="1599" dur="100" fill="hold"/>
                                        <p:tgtEl>
                                          <p:spTgt spid="430"/>
                                        </p:tgtEl>
                                        <p:attrNameLst>
                                          <p:attrName>ppt_h</p:attrName>
                                        </p:attrNameLst>
                                      </p:cBhvr>
                                      <p:tavLst>
                                        <p:tav tm="0">
                                          <p:val>
                                            <p:strVal val="4*#ppt_h"/>
                                          </p:val>
                                        </p:tav>
                                        <p:tav tm="100000">
                                          <p:val>
                                            <p:strVal val="#ppt_h"/>
                                          </p:val>
                                        </p:tav>
                                      </p:tavLst>
                                    </p:anim>
                                  </p:childTnLst>
                                </p:cTn>
                              </p:par>
                            </p:childTnLst>
                          </p:cTn>
                        </p:par>
                        <p:par>
                          <p:cTn id="1600" fill="hold">
                            <p:stCondLst>
                              <p:cond delay="18400"/>
                            </p:stCondLst>
                            <p:childTnLst>
                              <p:par>
                                <p:cTn id="1601" presetID="23" presetClass="entr" presetSubtype="32" fill="hold" grpId="320" nodeType="afterEffect">
                                  <p:stCondLst>
                                    <p:cond delay="0"/>
                                  </p:stCondLst>
                                  <p:iterate>
                                    <p:tmAbs val="0"/>
                                  </p:iterate>
                                  <p:childTnLst>
                                    <p:set>
                                      <p:cBhvr>
                                        <p:cTn id="1602" fill="hold"/>
                                        <p:tgtEl>
                                          <p:spTgt spid="431"/>
                                        </p:tgtEl>
                                        <p:attrNameLst>
                                          <p:attrName>style.visibility</p:attrName>
                                        </p:attrNameLst>
                                      </p:cBhvr>
                                      <p:to>
                                        <p:strVal val="visible"/>
                                      </p:to>
                                    </p:set>
                                    <p:anim calcmode="lin" valueType="num">
                                      <p:cBhvr>
                                        <p:cTn id="1603" dur="100" fill="hold"/>
                                        <p:tgtEl>
                                          <p:spTgt spid="431"/>
                                        </p:tgtEl>
                                        <p:attrNameLst>
                                          <p:attrName>ppt_w</p:attrName>
                                        </p:attrNameLst>
                                      </p:cBhvr>
                                      <p:tavLst>
                                        <p:tav tm="0">
                                          <p:val>
                                            <p:strVal val="4*#ppt_w"/>
                                          </p:val>
                                        </p:tav>
                                        <p:tav tm="100000">
                                          <p:val>
                                            <p:strVal val="#ppt_w"/>
                                          </p:val>
                                        </p:tav>
                                      </p:tavLst>
                                    </p:anim>
                                    <p:anim calcmode="lin" valueType="num">
                                      <p:cBhvr>
                                        <p:cTn id="1604" dur="100" fill="hold"/>
                                        <p:tgtEl>
                                          <p:spTgt spid="431"/>
                                        </p:tgtEl>
                                        <p:attrNameLst>
                                          <p:attrName>ppt_h</p:attrName>
                                        </p:attrNameLst>
                                      </p:cBhvr>
                                      <p:tavLst>
                                        <p:tav tm="0">
                                          <p:val>
                                            <p:strVal val="4*#ppt_h"/>
                                          </p:val>
                                        </p:tav>
                                        <p:tav tm="100000">
                                          <p:val>
                                            <p:strVal val="#ppt_h"/>
                                          </p:val>
                                        </p:tav>
                                      </p:tavLst>
                                    </p:anim>
                                  </p:childTnLst>
                                </p:cTn>
                              </p:par>
                            </p:childTnLst>
                          </p:cTn>
                        </p:par>
                        <p:par>
                          <p:cTn id="1605" fill="hold">
                            <p:stCondLst>
                              <p:cond delay="18500"/>
                            </p:stCondLst>
                            <p:childTnLst>
                              <p:par>
                                <p:cTn id="1606" presetID="23" presetClass="entr" presetSubtype="32" fill="hold" grpId="321" nodeType="afterEffect">
                                  <p:stCondLst>
                                    <p:cond delay="0"/>
                                  </p:stCondLst>
                                  <p:iterate>
                                    <p:tmAbs val="0"/>
                                  </p:iterate>
                                  <p:childTnLst>
                                    <p:set>
                                      <p:cBhvr>
                                        <p:cTn id="1607" fill="hold"/>
                                        <p:tgtEl>
                                          <p:spTgt spid="432"/>
                                        </p:tgtEl>
                                        <p:attrNameLst>
                                          <p:attrName>style.visibility</p:attrName>
                                        </p:attrNameLst>
                                      </p:cBhvr>
                                      <p:to>
                                        <p:strVal val="visible"/>
                                      </p:to>
                                    </p:set>
                                    <p:anim calcmode="lin" valueType="num">
                                      <p:cBhvr>
                                        <p:cTn id="1608" dur="100" fill="hold"/>
                                        <p:tgtEl>
                                          <p:spTgt spid="432"/>
                                        </p:tgtEl>
                                        <p:attrNameLst>
                                          <p:attrName>ppt_w</p:attrName>
                                        </p:attrNameLst>
                                      </p:cBhvr>
                                      <p:tavLst>
                                        <p:tav tm="0">
                                          <p:val>
                                            <p:strVal val="4*#ppt_w"/>
                                          </p:val>
                                        </p:tav>
                                        <p:tav tm="100000">
                                          <p:val>
                                            <p:strVal val="#ppt_w"/>
                                          </p:val>
                                        </p:tav>
                                      </p:tavLst>
                                    </p:anim>
                                    <p:anim calcmode="lin" valueType="num">
                                      <p:cBhvr>
                                        <p:cTn id="1609" dur="100" fill="hold"/>
                                        <p:tgtEl>
                                          <p:spTgt spid="432"/>
                                        </p:tgtEl>
                                        <p:attrNameLst>
                                          <p:attrName>ppt_h</p:attrName>
                                        </p:attrNameLst>
                                      </p:cBhvr>
                                      <p:tavLst>
                                        <p:tav tm="0">
                                          <p:val>
                                            <p:strVal val="4*#ppt_h"/>
                                          </p:val>
                                        </p:tav>
                                        <p:tav tm="100000">
                                          <p:val>
                                            <p:strVal val="#ppt_h"/>
                                          </p:val>
                                        </p:tav>
                                      </p:tavLst>
                                    </p:anim>
                                  </p:childTnLst>
                                </p:cTn>
                              </p:par>
                            </p:childTnLst>
                          </p:cTn>
                        </p:par>
                        <p:par>
                          <p:cTn id="1610" fill="hold">
                            <p:stCondLst>
                              <p:cond delay="18600"/>
                            </p:stCondLst>
                            <p:childTnLst>
                              <p:par>
                                <p:cTn id="1611" presetID="23" presetClass="entr" presetSubtype="32" fill="hold" grpId="322" nodeType="afterEffect">
                                  <p:stCondLst>
                                    <p:cond delay="0"/>
                                  </p:stCondLst>
                                  <p:iterate>
                                    <p:tmAbs val="0"/>
                                  </p:iterate>
                                  <p:childTnLst>
                                    <p:set>
                                      <p:cBhvr>
                                        <p:cTn id="1612" fill="hold"/>
                                        <p:tgtEl>
                                          <p:spTgt spid="433"/>
                                        </p:tgtEl>
                                        <p:attrNameLst>
                                          <p:attrName>style.visibility</p:attrName>
                                        </p:attrNameLst>
                                      </p:cBhvr>
                                      <p:to>
                                        <p:strVal val="visible"/>
                                      </p:to>
                                    </p:set>
                                    <p:anim calcmode="lin" valueType="num">
                                      <p:cBhvr>
                                        <p:cTn id="1613" dur="100" fill="hold"/>
                                        <p:tgtEl>
                                          <p:spTgt spid="433"/>
                                        </p:tgtEl>
                                        <p:attrNameLst>
                                          <p:attrName>ppt_w</p:attrName>
                                        </p:attrNameLst>
                                      </p:cBhvr>
                                      <p:tavLst>
                                        <p:tav tm="0">
                                          <p:val>
                                            <p:strVal val="4*#ppt_w"/>
                                          </p:val>
                                        </p:tav>
                                        <p:tav tm="100000">
                                          <p:val>
                                            <p:strVal val="#ppt_w"/>
                                          </p:val>
                                        </p:tav>
                                      </p:tavLst>
                                    </p:anim>
                                    <p:anim calcmode="lin" valueType="num">
                                      <p:cBhvr>
                                        <p:cTn id="1614" dur="100" fill="hold"/>
                                        <p:tgtEl>
                                          <p:spTgt spid="433"/>
                                        </p:tgtEl>
                                        <p:attrNameLst>
                                          <p:attrName>ppt_h</p:attrName>
                                        </p:attrNameLst>
                                      </p:cBhvr>
                                      <p:tavLst>
                                        <p:tav tm="0">
                                          <p:val>
                                            <p:strVal val="4*#ppt_h"/>
                                          </p:val>
                                        </p:tav>
                                        <p:tav tm="100000">
                                          <p:val>
                                            <p:strVal val="#ppt_h"/>
                                          </p:val>
                                        </p:tav>
                                      </p:tavLst>
                                    </p:anim>
                                  </p:childTnLst>
                                </p:cTn>
                              </p:par>
                            </p:childTnLst>
                          </p:cTn>
                        </p:par>
                        <p:par>
                          <p:cTn id="1615" fill="hold">
                            <p:stCondLst>
                              <p:cond delay="18700"/>
                            </p:stCondLst>
                            <p:childTnLst>
                              <p:par>
                                <p:cTn id="1616" presetID="23" presetClass="entr" presetSubtype="32" fill="hold" grpId="323" nodeType="afterEffect">
                                  <p:stCondLst>
                                    <p:cond delay="0"/>
                                  </p:stCondLst>
                                  <p:iterate>
                                    <p:tmAbs val="0"/>
                                  </p:iterate>
                                  <p:childTnLst>
                                    <p:set>
                                      <p:cBhvr>
                                        <p:cTn id="1617" fill="hold"/>
                                        <p:tgtEl>
                                          <p:spTgt spid="434"/>
                                        </p:tgtEl>
                                        <p:attrNameLst>
                                          <p:attrName>style.visibility</p:attrName>
                                        </p:attrNameLst>
                                      </p:cBhvr>
                                      <p:to>
                                        <p:strVal val="visible"/>
                                      </p:to>
                                    </p:set>
                                    <p:anim calcmode="lin" valueType="num">
                                      <p:cBhvr>
                                        <p:cTn id="1618" dur="100" fill="hold"/>
                                        <p:tgtEl>
                                          <p:spTgt spid="434"/>
                                        </p:tgtEl>
                                        <p:attrNameLst>
                                          <p:attrName>ppt_w</p:attrName>
                                        </p:attrNameLst>
                                      </p:cBhvr>
                                      <p:tavLst>
                                        <p:tav tm="0">
                                          <p:val>
                                            <p:strVal val="4*#ppt_w"/>
                                          </p:val>
                                        </p:tav>
                                        <p:tav tm="100000">
                                          <p:val>
                                            <p:strVal val="#ppt_w"/>
                                          </p:val>
                                        </p:tav>
                                      </p:tavLst>
                                    </p:anim>
                                    <p:anim calcmode="lin" valueType="num">
                                      <p:cBhvr>
                                        <p:cTn id="1619" dur="100" fill="hold"/>
                                        <p:tgtEl>
                                          <p:spTgt spid="434"/>
                                        </p:tgtEl>
                                        <p:attrNameLst>
                                          <p:attrName>ppt_h</p:attrName>
                                        </p:attrNameLst>
                                      </p:cBhvr>
                                      <p:tavLst>
                                        <p:tav tm="0">
                                          <p:val>
                                            <p:strVal val="4*#ppt_h"/>
                                          </p:val>
                                        </p:tav>
                                        <p:tav tm="100000">
                                          <p:val>
                                            <p:strVal val="#ppt_h"/>
                                          </p:val>
                                        </p:tav>
                                      </p:tavLst>
                                    </p:anim>
                                  </p:childTnLst>
                                </p:cTn>
                              </p:par>
                            </p:childTnLst>
                          </p:cTn>
                        </p:par>
                        <p:par>
                          <p:cTn id="1620" fill="hold">
                            <p:stCondLst>
                              <p:cond delay="18800"/>
                            </p:stCondLst>
                            <p:childTnLst>
                              <p:par>
                                <p:cTn id="1621" presetID="23" presetClass="entr" presetSubtype="32" fill="hold" grpId="324" nodeType="afterEffect">
                                  <p:stCondLst>
                                    <p:cond delay="0"/>
                                  </p:stCondLst>
                                  <p:iterate>
                                    <p:tmAbs val="0"/>
                                  </p:iterate>
                                  <p:childTnLst>
                                    <p:set>
                                      <p:cBhvr>
                                        <p:cTn id="1622" fill="hold"/>
                                        <p:tgtEl>
                                          <p:spTgt spid="435"/>
                                        </p:tgtEl>
                                        <p:attrNameLst>
                                          <p:attrName>style.visibility</p:attrName>
                                        </p:attrNameLst>
                                      </p:cBhvr>
                                      <p:to>
                                        <p:strVal val="visible"/>
                                      </p:to>
                                    </p:set>
                                    <p:anim calcmode="lin" valueType="num">
                                      <p:cBhvr>
                                        <p:cTn id="1623" dur="100" fill="hold"/>
                                        <p:tgtEl>
                                          <p:spTgt spid="435"/>
                                        </p:tgtEl>
                                        <p:attrNameLst>
                                          <p:attrName>ppt_w</p:attrName>
                                        </p:attrNameLst>
                                      </p:cBhvr>
                                      <p:tavLst>
                                        <p:tav tm="0">
                                          <p:val>
                                            <p:strVal val="4*#ppt_w"/>
                                          </p:val>
                                        </p:tav>
                                        <p:tav tm="100000">
                                          <p:val>
                                            <p:strVal val="#ppt_w"/>
                                          </p:val>
                                        </p:tav>
                                      </p:tavLst>
                                    </p:anim>
                                    <p:anim calcmode="lin" valueType="num">
                                      <p:cBhvr>
                                        <p:cTn id="1624" dur="100" fill="hold"/>
                                        <p:tgtEl>
                                          <p:spTgt spid="435"/>
                                        </p:tgtEl>
                                        <p:attrNameLst>
                                          <p:attrName>ppt_h</p:attrName>
                                        </p:attrNameLst>
                                      </p:cBhvr>
                                      <p:tavLst>
                                        <p:tav tm="0">
                                          <p:val>
                                            <p:strVal val="4*#ppt_h"/>
                                          </p:val>
                                        </p:tav>
                                        <p:tav tm="100000">
                                          <p:val>
                                            <p:strVal val="#ppt_h"/>
                                          </p:val>
                                        </p:tav>
                                      </p:tavLst>
                                    </p:anim>
                                  </p:childTnLst>
                                </p:cTn>
                              </p:par>
                            </p:childTnLst>
                          </p:cTn>
                        </p:par>
                        <p:par>
                          <p:cTn id="1625" fill="hold">
                            <p:stCondLst>
                              <p:cond delay="18900"/>
                            </p:stCondLst>
                            <p:childTnLst>
                              <p:par>
                                <p:cTn id="1626" presetID="23" presetClass="entr" presetSubtype="32" fill="hold" grpId="325" nodeType="afterEffect">
                                  <p:stCondLst>
                                    <p:cond delay="0"/>
                                  </p:stCondLst>
                                  <p:iterate>
                                    <p:tmAbs val="0"/>
                                  </p:iterate>
                                  <p:childTnLst>
                                    <p:set>
                                      <p:cBhvr>
                                        <p:cTn id="1627" fill="hold"/>
                                        <p:tgtEl>
                                          <p:spTgt spid="436"/>
                                        </p:tgtEl>
                                        <p:attrNameLst>
                                          <p:attrName>style.visibility</p:attrName>
                                        </p:attrNameLst>
                                      </p:cBhvr>
                                      <p:to>
                                        <p:strVal val="visible"/>
                                      </p:to>
                                    </p:set>
                                    <p:anim calcmode="lin" valueType="num">
                                      <p:cBhvr>
                                        <p:cTn id="1628" dur="100" fill="hold"/>
                                        <p:tgtEl>
                                          <p:spTgt spid="436"/>
                                        </p:tgtEl>
                                        <p:attrNameLst>
                                          <p:attrName>ppt_w</p:attrName>
                                        </p:attrNameLst>
                                      </p:cBhvr>
                                      <p:tavLst>
                                        <p:tav tm="0">
                                          <p:val>
                                            <p:strVal val="4*#ppt_w"/>
                                          </p:val>
                                        </p:tav>
                                        <p:tav tm="100000">
                                          <p:val>
                                            <p:strVal val="#ppt_w"/>
                                          </p:val>
                                        </p:tav>
                                      </p:tavLst>
                                    </p:anim>
                                    <p:anim calcmode="lin" valueType="num">
                                      <p:cBhvr>
                                        <p:cTn id="1629" dur="100" fill="hold"/>
                                        <p:tgtEl>
                                          <p:spTgt spid="436"/>
                                        </p:tgtEl>
                                        <p:attrNameLst>
                                          <p:attrName>ppt_h</p:attrName>
                                        </p:attrNameLst>
                                      </p:cBhvr>
                                      <p:tavLst>
                                        <p:tav tm="0">
                                          <p:val>
                                            <p:strVal val="4*#ppt_h"/>
                                          </p:val>
                                        </p:tav>
                                        <p:tav tm="100000">
                                          <p:val>
                                            <p:strVal val="#ppt_h"/>
                                          </p:val>
                                        </p:tav>
                                      </p:tavLst>
                                    </p:anim>
                                  </p:childTnLst>
                                </p:cTn>
                              </p:par>
                            </p:childTnLst>
                          </p:cTn>
                        </p:par>
                        <p:par>
                          <p:cTn id="1630" fill="hold">
                            <p:stCondLst>
                              <p:cond delay="19000"/>
                            </p:stCondLst>
                            <p:childTnLst>
                              <p:par>
                                <p:cTn id="1631" presetID="23" presetClass="entr" presetSubtype="32" fill="hold" grpId="326" nodeType="afterEffect">
                                  <p:stCondLst>
                                    <p:cond delay="0"/>
                                  </p:stCondLst>
                                  <p:iterate>
                                    <p:tmAbs val="0"/>
                                  </p:iterate>
                                  <p:childTnLst>
                                    <p:set>
                                      <p:cBhvr>
                                        <p:cTn id="1632" fill="hold"/>
                                        <p:tgtEl>
                                          <p:spTgt spid="437"/>
                                        </p:tgtEl>
                                        <p:attrNameLst>
                                          <p:attrName>style.visibility</p:attrName>
                                        </p:attrNameLst>
                                      </p:cBhvr>
                                      <p:to>
                                        <p:strVal val="visible"/>
                                      </p:to>
                                    </p:set>
                                    <p:anim calcmode="lin" valueType="num">
                                      <p:cBhvr>
                                        <p:cTn id="1633" dur="100" fill="hold"/>
                                        <p:tgtEl>
                                          <p:spTgt spid="437"/>
                                        </p:tgtEl>
                                        <p:attrNameLst>
                                          <p:attrName>ppt_w</p:attrName>
                                        </p:attrNameLst>
                                      </p:cBhvr>
                                      <p:tavLst>
                                        <p:tav tm="0">
                                          <p:val>
                                            <p:strVal val="4*#ppt_w"/>
                                          </p:val>
                                        </p:tav>
                                        <p:tav tm="100000">
                                          <p:val>
                                            <p:strVal val="#ppt_w"/>
                                          </p:val>
                                        </p:tav>
                                      </p:tavLst>
                                    </p:anim>
                                    <p:anim calcmode="lin" valueType="num">
                                      <p:cBhvr>
                                        <p:cTn id="1634" dur="100" fill="hold"/>
                                        <p:tgtEl>
                                          <p:spTgt spid="437"/>
                                        </p:tgtEl>
                                        <p:attrNameLst>
                                          <p:attrName>ppt_h</p:attrName>
                                        </p:attrNameLst>
                                      </p:cBhvr>
                                      <p:tavLst>
                                        <p:tav tm="0">
                                          <p:val>
                                            <p:strVal val="4*#ppt_h"/>
                                          </p:val>
                                        </p:tav>
                                        <p:tav tm="100000">
                                          <p:val>
                                            <p:strVal val="#ppt_h"/>
                                          </p:val>
                                        </p:tav>
                                      </p:tavLst>
                                    </p:anim>
                                  </p:childTnLst>
                                </p:cTn>
                              </p:par>
                            </p:childTnLst>
                          </p:cTn>
                        </p:par>
                        <p:par>
                          <p:cTn id="1635" fill="hold">
                            <p:stCondLst>
                              <p:cond delay="19100"/>
                            </p:stCondLst>
                            <p:childTnLst>
                              <p:par>
                                <p:cTn id="1636" presetID="23" presetClass="entr" presetSubtype="32" fill="hold" grpId="327" nodeType="afterEffect">
                                  <p:stCondLst>
                                    <p:cond delay="0"/>
                                  </p:stCondLst>
                                  <p:iterate>
                                    <p:tmAbs val="0"/>
                                  </p:iterate>
                                  <p:childTnLst>
                                    <p:set>
                                      <p:cBhvr>
                                        <p:cTn id="1637" fill="hold"/>
                                        <p:tgtEl>
                                          <p:spTgt spid="438"/>
                                        </p:tgtEl>
                                        <p:attrNameLst>
                                          <p:attrName>style.visibility</p:attrName>
                                        </p:attrNameLst>
                                      </p:cBhvr>
                                      <p:to>
                                        <p:strVal val="visible"/>
                                      </p:to>
                                    </p:set>
                                    <p:anim calcmode="lin" valueType="num">
                                      <p:cBhvr>
                                        <p:cTn id="1638" dur="100" fill="hold"/>
                                        <p:tgtEl>
                                          <p:spTgt spid="438"/>
                                        </p:tgtEl>
                                        <p:attrNameLst>
                                          <p:attrName>ppt_w</p:attrName>
                                        </p:attrNameLst>
                                      </p:cBhvr>
                                      <p:tavLst>
                                        <p:tav tm="0">
                                          <p:val>
                                            <p:strVal val="4*#ppt_w"/>
                                          </p:val>
                                        </p:tav>
                                        <p:tav tm="100000">
                                          <p:val>
                                            <p:strVal val="#ppt_w"/>
                                          </p:val>
                                        </p:tav>
                                      </p:tavLst>
                                    </p:anim>
                                    <p:anim calcmode="lin" valueType="num">
                                      <p:cBhvr>
                                        <p:cTn id="1639" dur="100" fill="hold"/>
                                        <p:tgtEl>
                                          <p:spTgt spid="438"/>
                                        </p:tgtEl>
                                        <p:attrNameLst>
                                          <p:attrName>ppt_h</p:attrName>
                                        </p:attrNameLst>
                                      </p:cBhvr>
                                      <p:tavLst>
                                        <p:tav tm="0">
                                          <p:val>
                                            <p:strVal val="4*#ppt_h"/>
                                          </p:val>
                                        </p:tav>
                                        <p:tav tm="100000">
                                          <p:val>
                                            <p:strVal val="#ppt_h"/>
                                          </p:val>
                                        </p:tav>
                                      </p:tavLst>
                                    </p:anim>
                                  </p:childTnLst>
                                </p:cTn>
                              </p:par>
                            </p:childTnLst>
                          </p:cTn>
                        </p:par>
                        <p:par>
                          <p:cTn id="1640" fill="hold">
                            <p:stCondLst>
                              <p:cond delay="19200"/>
                            </p:stCondLst>
                            <p:childTnLst>
                              <p:par>
                                <p:cTn id="1641" presetID="23" presetClass="entr" presetSubtype="32" fill="hold" grpId="328" nodeType="afterEffect">
                                  <p:stCondLst>
                                    <p:cond delay="0"/>
                                  </p:stCondLst>
                                  <p:iterate>
                                    <p:tmAbs val="0"/>
                                  </p:iterate>
                                  <p:childTnLst>
                                    <p:set>
                                      <p:cBhvr>
                                        <p:cTn id="1642" fill="hold"/>
                                        <p:tgtEl>
                                          <p:spTgt spid="439"/>
                                        </p:tgtEl>
                                        <p:attrNameLst>
                                          <p:attrName>style.visibility</p:attrName>
                                        </p:attrNameLst>
                                      </p:cBhvr>
                                      <p:to>
                                        <p:strVal val="visible"/>
                                      </p:to>
                                    </p:set>
                                    <p:anim calcmode="lin" valueType="num">
                                      <p:cBhvr>
                                        <p:cTn id="1643" dur="100" fill="hold"/>
                                        <p:tgtEl>
                                          <p:spTgt spid="439"/>
                                        </p:tgtEl>
                                        <p:attrNameLst>
                                          <p:attrName>ppt_w</p:attrName>
                                        </p:attrNameLst>
                                      </p:cBhvr>
                                      <p:tavLst>
                                        <p:tav tm="0">
                                          <p:val>
                                            <p:strVal val="4*#ppt_w"/>
                                          </p:val>
                                        </p:tav>
                                        <p:tav tm="100000">
                                          <p:val>
                                            <p:strVal val="#ppt_w"/>
                                          </p:val>
                                        </p:tav>
                                      </p:tavLst>
                                    </p:anim>
                                    <p:anim calcmode="lin" valueType="num">
                                      <p:cBhvr>
                                        <p:cTn id="1644" dur="100" fill="hold"/>
                                        <p:tgtEl>
                                          <p:spTgt spid="439"/>
                                        </p:tgtEl>
                                        <p:attrNameLst>
                                          <p:attrName>ppt_h</p:attrName>
                                        </p:attrNameLst>
                                      </p:cBhvr>
                                      <p:tavLst>
                                        <p:tav tm="0">
                                          <p:val>
                                            <p:strVal val="4*#ppt_h"/>
                                          </p:val>
                                        </p:tav>
                                        <p:tav tm="100000">
                                          <p:val>
                                            <p:strVal val="#ppt_h"/>
                                          </p:val>
                                        </p:tav>
                                      </p:tavLst>
                                    </p:anim>
                                  </p:childTnLst>
                                </p:cTn>
                              </p:par>
                            </p:childTnLst>
                          </p:cTn>
                        </p:par>
                        <p:par>
                          <p:cTn id="1645" fill="hold">
                            <p:stCondLst>
                              <p:cond delay="19300"/>
                            </p:stCondLst>
                            <p:childTnLst>
                              <p:par>
                                <p:cTn id="1646" presetID="23" presetClass="entr" presetSubtype="32" fill="hold" grpId="329" nodeType="afterEffect">
                                  <p:stCondLst>
                                    <p:cond delay="0"/>
                                  </p:stCondLst>
                                  <p:iterate>
                                    <p:tmAbs val="0"/>
                                  </p:iterate>
                                  <p:childTnLst>
                                    <p:set>
                                      <p:cBhvr>
                                        <p:cTn id="1647" fill="hold"/>
                                        <p:tgtEl>
                                          <p:spTgt spid="440"/>
                                        </p:tgtEl>
                                        <p:attrNameLst>
                                          <p:attrName>style.visibility</p:attrName>
                                        </p:attrNameLst>
                                      </p:cBhvr>
                                      <p:to>
                                        <p:strVal val="visible"/>
                                      </p:to>
                                    </p:set>
                                    <p:anim calcmode="lin" valueType="num">
                                      <p:cBhvr>
                                        <p:cTn id="1648" dur="100" fill="hold"/>
                                        <p:tgtEl>
                                          <p:spTgt spid="440"/>
                                        </p:tgtEl>
                                        <p:attrNameLst>
                                          <p:attrName>ppt_w</p:attrName>
                                        </p:attrNameLst>
                                      </p:cBhvr>
                                      <p:tavLst>
                                        <p:tav tm="0">
                                          <p:val>
                                            <p:strVal val="4*#ppt_w"/>
                                          </p:val>
                                        </p:tav>
                                        <p:tav tm="100000">
                                          <p:val>
                                            <p:strVal val="#ppt_w"/>
                                          </p:val>
                                        </p:tav>
                                      </p:tavLst>
                                    </p:anim>
                                    <p:anim calcmode="lin" valueType="num">
                                      <p:cBhvr>
                                        <p:cTn id="1649" dur="100" fill="hold"/>
                                        <p:tgtEl>
                                          <p:spTgt spid="440"/>
                                        </p:tgtEl>
                                        <p:attrNameLst>
                                          <p:attrName>ppt_h</p:attrName>
                                        </p:attrNameLst>
                                      </p:cBhvr>
                                      <p:tavLst>
                                        <p:tav tm="0">
                                          <p:val>
                                            <p:strVal val="4*#ppt_h"/>
                                          </p:val>
                                        </p:tav>
                                        <p:tav tm="100000">
                                          <p:val>
                                            <p:strVal val="#ppt_h"/>
                                          </p:val>
                                        </p:tav>
                                      </p:tavLst>
                                    </p:anim>
                                  </p:childTnLst>
                                </p:cTn>
                              </p:par>
                            </p:childTnLst>
                          </p:cTn>
                        </p:par>
                        <p:par>
                          <p:cTn id="1650" fill="hold">
                            <p:stCondLst>
                              <p:cond delay="19400"/>
                            </p:stCondLst>
                            <p:childTnLst>
                              <p:par>
                                <p:cTn id="1651" presetID="23" presetClass="entr" presetSubtype="32" fill="hold" grpId="330" nodeType="afterEffect">
                                  <p:stCondLst>
                                    <p:cond delay="0"/>
                                  </p:stCondLst>
                                  <p:iterate>
                                    <p:tmAbs val="0"/>
                                  </p:iterate>
                                  <p:childTnLst>
                                    <p:set>
                                      <p:cBhvr>
                                        <p:cTn id="1652" fill="hold"/>
                                        <p:tgtEl>
                                          <p:spTgt spid="441"/>
                                        </p:tgtEl>
                                        <p:attrNameLst>
                                          <p:attrName>style.visibility</p:attrName>
                                        </p:attrNameLst>
                                      </p:cBhvr>
                                      <p:to>
                                        <p:strVal val="visible"/>
                                      </p:to>
                                    </p:set>
                                    <p:anim calcmode="lin" valueType="num">
                                      <p:cBhvr>
                                        <p:cTn id="1653" dur="100" fill="hold"/>
                                        <p:tgtEl>
                                          <p:spTgt spid="441"/>
                                        </p:tgtEl>
                                        <p:attrNameLst>
                                          <p:attrName>ppt_w</p:attrName>
                                        </p:attrNameLst>
                                      </p:cBhvr>
                                      <p:tavLst>
                                        <p:tav tm="0">
                                          <p:val>
                                            <p:strVal val="4*#ppt_w"/>
                                          </p:val>
                                        </p:tav>
                                        <p:tav tm="100000">
                                          <p:val>
                                            <p:strVal val="#ppt_w"/>
                                          </p:val>
                                        </p:tav>
                                      </p:tavLst>
                                    </p:anim>
                                    <p:anim calcmode="lin" valueType="num">
                                      <p:cBhvr>
                                        <p:cTn id="1654" dur="100" fill="hold"/>
                                        <p:tgtEl>
                                          <p:spTgt spid="441"/>
                                        </p:tgtEl>
                                        <p:attrNameLst>
                                          <p:attrName>ppt_h</p:attrName>
                                        </p:attrNameLst>
                                      </p:cBhvr>
                                      <p:tavLst>
                                        <p:tav tm="0">
                                          <p:val>
                                            <p:strVal val="4*#ppt_h"/>
                                          </p:val>
                                        </p:tav>
                                        <p:tav tm="100000">
                                          <p:val>
                                            <p:strVal val="#ppt_h"/>
                                          </p:val>
                                        </p:tav>
                                      </p:tavLst>
                                    </p:anim>
                                  </p:childTnLst>
                                </p:cTn>
                              </p:par>
                            </p:childTnLst>
                          </p:cTn>
                        </p:par>
                        <p:par>
                          <p:cTn id="1655" fill="hold">
                            <p:stCondLst>
                              <p:cond delay="19500"/>
                            </p:stCondLst>
                            <p:childTnLst>
                              <p:par>
                                <p:cTn id="1656" presetID="23" presetClass="entr" presetSubtype="32" fill="hold" grpId="331" nodeType="afterEffect">
                                  <p:stCondLst>
                                    <p:cond delay="0"/>
                                  </p:stCondLst>
                                  <p:iterate>
                                    <p:tmAbs val="0"/>
                                  </p:iterate>
                                  <p:childTnLst>
                                    <p:set>
                                      <p:cBhvr>
                                        <p:cTn id="1657" fill="hold"/>
                                        <p:tgtEl>
                                          <p:spTgt spid="442"/>
                                        </p:tgtEl>
                                        <p:attrNameLst>
                                          <p:attrName>style.visibility</p:attrName>
                                        </p:attrNameLst>
                                      </p:cBhvr>
                                      <p:to>
                                        <p:strVal val="visible"/>
                                      </p:to>
                                    </p:set>
                                    <p:anim calcmode="lin" valueType="num">
                                      <p:cBhvr>
                                        <p:cTn id="1658" dur="100" fill="hold"/>
                                        <p:tgtEl>
                                          <p:spTgt spid="442"/>
                                        </p:tgtEl>
                                        <p:attrNameLst>
                                          <p:attrName>ppt_w</p:attrName>
                                        </p:attrNameLst>
                                      </p:cBhvr>
                                      <p:tavLst>
                                        <p:tav tm="0">
                                          <p:val>
                                            <p:strVal val="4*#ppt_w"/>
                                          </p:val>
                                        </p:tav>
                                        <p:tav tm="100000">
                                          <p:val>
                                            <p:strVal val="#ppt_w"/>
                                          </p:val>
                                        </p:tav>
                                      </p:tavLst>
                                    </p:anim>
                                    <p:anim calcmode="lin" valueType="num">
                                      <p:cBhvr>
                                        <p:cTn id="1659" dur="100" fill="hold"/>
                                        <p:tgtEl>
                                          <p:spTgt spid="442"/>
                                        </p:tgtEl>
                                        <p:attrNameLst>
                                          <p:attrName>ppt_h</p:attrName>
                                        </p:attrNameLst>
                                      </p:cBhvr>
                                      <p:tavLst>
                                        <p:tav tm="0">
                                          <p:val>
                                            <p:strVal val="4*#ppt_h"/>
                                          </p:val>
                                        </p:tav>
                                        <p:tav tm="100000">
                                          <p:val>
                                            <p:strVal val="#ppt_h"/>
                                          </p:val>
                                        </p:tav>
                                      </p:tavLst>
                                    </p:anim>
                                  </p:childTnLst>
                                </p:cTn>
                              </p:par>
                            </p:childTnLst>
                          </p:cTn>
                        </p:par>
                        <p:par>
                          <p:cTn id="1660" fill="hold">
                            <p:stCondLst>
                              <p:cond delay="19600"/>
                            </p:stCondLst>
                            <p:childTnLst>
                              <p:par>
                                <p:cTn id="1661" presetID="23" presetClass="entr" presetSubtype="32" fill="hold" grpId="332" nodeType="afterEffect">
                                  <p:stCondLst>
                                    <p:cond delay="0"/>
                                  </p:stCondLst>
                                  <p:iterate>
                                    <p:tmAbs val="0"/>
                                  </p:iterate>
                                  <p:childTnLst>
                                    <p:set>
                                      <p:cBhvr>
                                        <p:cTn id="1662" fill="hold"/>
                                        <p:tgtEl>
                                          <p:spTgt spid="443"/>
                                        </p:tgtEl>
                                        <p:attrNameLst>
                                          <p:attrName>style.visibility</p:attrName>
                                        </p:attrNameLst>
                                      </p:cBhvr>
                                      <p:to>
                                        <p:strVal val="visible"/>
                                      </p:to>
                                    </p:set>
                                    <p:anim calcmode="lin" valueType="num">
                                      <p:cBhvr>
                                        <p:cTn id="1663" dur="100" fill="hold"/>
                                        <p:tgtEl>
                                          <p:spTgt spid="443"/>
                                        </p:tgtEl>
                                        <p:attrNameLst>
                                          <p:attrName>ppt_w</p:attrName>
                                        </p:attrNameLst>
                                      </p:cBhvr>
                                      <p:tavLst>
                                        <p:tav tm="0">
                                          <p:val>
                                            <p:strVal val="4*#ppt_w"/>
                                          </p:val>
                                        </p:tav>
                                        <p:tav tm="100000">
                                          <p:val>
                                            <p:strVal val="#ppt_w"/>
                                          </p:val>
                                        </p:tav>
                                      </p:tavLst>
                                    </p:anim>
                                    <p:anim calcmode="lin" valueType="num">
                                      <p:cBhvr>
                                        <p:cTn id="1664" dur="100" fill="hold"/>
                                        <p:tgtEl>
                                          <p:spTgt spid="443"/>
                                        </p:tgtEl>
                                        <p:attrNameLst>
                                          <p:attrName>ppt_h</p:attrName>
                                        </p:attrNameLst>
                                      </p:cBhvr>
                                      <p:tavLst>
                                        <p:tav tm="0">
                                          <p:val>
                                            <p:strVal val="4*#ppt_h"/>
                                          </p:val>
                                        </p:tav>
                                        <p:tav tm="100000">
                                          <p:val>
                                            <p:strVal val="#ppt_h"/>
                                          </p:val>
                                        </p:tav>
                                      </p:tavLst>
                                    </p:anim>
                                  </p:childTnLst>
                                </p:cTn>
                              </p:par>
                            </p:childTnLst>
                          </p:cTn>
                        </p:par>
                        <p:par>
                          <p:cTn id="1665" fill="hold">
                            <p:stCondLst>
                              <p:cond delay="19700"/>
                            </p:stCondLst>
                            <p:childTnLst>
                              <p:par>
                                <p:cTn id="1666" presetID="23" presetClass="entr" presetSubtype="32" fill="hold" grpId="333" nodeType="afterEffect">
                                  <p:stCondLst>
                                    <p:cond delay="0"/>
                                  </p:stCondLst>
                                  <p:iterate>
                                    <p:tmAbs val="0"/>
                                  </p:iterate>
                                  <p:childTnLst>
                                    <p:set>
                                      <p:cBhvr>
                                        <p:cTn id="1667" fill="hold"/>
                                        <p:tgtEl>
                                          <p:spTgt spid="444"/>
                                        </p:tgtEl>
                                        <p:attrNameLst>
                                          <p:attrName>style.visibility</p:attrName>
                                        </p:attrNameLst>
                                      </p:cBhvr>
                                      <p:to>
                                        <p:strVal val="visible"/>
                                      </p:to>
                                    </p:set>
                                    <p:anim calcmode="lin" valueType="num">
                                      <p:cBhvr>
                                        <p:cTn id="1668" dur="100" fill="hold"/>
                                        <p:tgtEl>
                                          <p:spTgt spid="444"/>
                                        </p:tgtEl>
                                        <p:attrNameLst>
                                          <p:attrName>ppt_w</p:attrName>
                                        </p:attrNameLst>
                                      </p:cBhvr>
                                      <p:tavLst>
                                        <p:tav tm="0">
                                          <p:val>
                                            <p:strVal val="4*#ppt_w"/>
                                          </p:val>
                                        </p:tav>
                                        <p:tav tm="100000">
                                          <p:val>
                                            <p:strVal val="#ppt_w"/>
                                          </p:val>
                                        </p:tav>
                                      </p:tavLst>
                                    </p:anim>
                                    <p:anim calcmode="lin" valueType="num">
                                      <p:cBhvr>
                                        <p:cTn id="1669" dur="100" fill="hold"/>
                                        <p:tgtEl>
                                          <p:spTgt spid="444"/>
                                        </p:tgtEl>
                                        <p:attrNameLst>
                                          <p:attrName>ppt_h</p:attrName>
                                        </p:attrNameLst>
                                      </p:cBhvr>
                                      <p:tavLst>
                                        <p:tav tm="0">
                                          <p:val>
                                            <p:strVal val="4*#ppt_h"/>
                                          </p:val>
                                        </p:tav>
                                        <p:tav tm="100000">
                                          <p:val>
                                            <p:strVal val="#ppt_h"/>
                                          </p:val>
                                        </p:tav>
                                      </p:tavLst>
                                    </p:anim>
                                  </p:childTnLst>
                                </p:cTn>
                              </p:par>
                            </p:childTnLst>
                          </p:cTn>
                        </p:par>
                        <p:par>
                          <p:cTn id="1670" fill="hold">
                            <p:stCondLst>
                              <p:cond delay="19800"/>
                            </p:stCondLst>
                            <p:childTnLst>
                              <p:par>
                                <p:cTn id="1671" presetID="23" presetClass="entr" presetSubtype="32" fill="hold" grpId="334" nodeType="afterEffect">
                                  <p:stCondLst>
                                    <p:cond delay="0"/>
                                  </p:stCondLst>
                                  <p:iterate>
                                    <p:tmAbs val="0"/>
                                  </p:iterate>
                                  <p:childTnLst>
                                    <p:set>
                                      <p:cBhvr>
                                        <p:cTn id="1672" fill="hold"/>
                                        <p:tgtEl>
                                          <p:spTgt spid="445"/>
                                        </p:tgtEl>
                                        <p:attrNameLst>
                                          <p:attrName>style.visibility</p:attrName>
                                        </p:attrNameLst>
                                      </p:cBhvr>
                                      <p:to>
                                        <p:strVal val="visible"/>
                                      </p:to>
                                    </p:set>
                                    <p:anim calcmode="lin" valueType="num">
                                      <p:cBhvr>
                                        <p:cTn id="1673" dur="100" fill="hold"/>
                                        <p:tgtEl>
                                          <p:spTgt spid="445"/>
                                        </p:tgtEl>
                                        <p:attrNameLst>
                                          <p:attrName>ppt_w</p:attrName>
                                        </p:attrNameLst>
                                      </p:cBhvr>
                                      <p:tavLst>
                                        <p:tav tm="0">
                                          <p:val>
                                            <p:strVal val="4*#ppt_w"/>
                                          </p:val>
                                        </p:tav>
                                        <p:tav tm="100000">
                                          <p:val>
                                            <p:strVal val="#ppt_w"/>
                                          </p:val>
                                        </p:tav>
                                      </p:tavLst>
                                    </p:anim>
                                    <p:anim calcmode="lin" valueType="num">
                                      <p:cBhvr>
                                        <p:cTn id="1674" dur="100" fill="hold"/>
                                        <p:tgtEl>
                                          <p:spTgt spid="445"/>
                                        </p:tgtEl>
                                        <p:attrNameLst>
                                          <p:attrName>ppt_h</p:attrName>
                                        </p:attrNameLst>
                                      </p:cBhvr>
                                      <p:tavLst>
                                        <p:tav tm="0">
                                          <p:val>
                                            <p:strVal val="4*#ppt_h"/>
                                          </p:val>
                                        </p:tav>
                                        <p:tav tm="100000">
                                          <p:val>
                                            <p:strVal val="#ppt_h"/>
                                          </p:val>
                                        </p:tav>
                                      </p:tavLst>
                                    </p:anim>
                                  </p:childTnLst>
                                </p:cTn>
                              </p:par>
                            </p:childTnLst>
                          </p:cTn>
                        </p:par>
                        <p:par>
                          <p:cTn id="1675" fill="hold">
                            <p:stCondLst>
                              <p:cond delay="19900"/>
                            </p:stCondLst>
                            <p:childTnLst>
                              <p:par>
                                <p:cTn id="1676" presetID="23" presetClass="entr" presetSubtype="32" fill="hold" grpId="335" nodeType="afterEffect">
                                  <p:stCondLst>
                                    <p:cond delay="0"/>
                                  </p:stCondLst>
                                  <p:iterate>
                                    <p:tmAbs val="0"/>
                                  </p:iterate>
                                  <p:childTnLst>
                                    <p:set>
                                      <p:cBhvr>
                                        <p:cTn id="1677" fill="hold"/>
                                        <p:tgtEl>
                                          <p:spTgt spid="446"/>
                                        </p:tgtEl>
                                        <p:attrNameLst>
                                          <p:attrName>style.visibility</p:attrName>
                                        </p:attrNameLst>
                                      </p:cBhvr>
                                      <p:to>
                                        <p:strVal val="visible"/>
                                      </p:to>
                                    </p:set>
                                    <p:anim calcmode="lin" valueType="num">
                                      <p:cBhvr>
                                        <p:cTn id="1678" dur="100" fill="hold"/>
                                        <p:tgtEl>
                                          <p:spTgt spid="446"/>
                                        </p:tgtEl>
                                        <p:attrNameLst>
                                          <p:attrName>ppt_w</p:attrName>
                                        </p:attrNameLst>
                                      </p:cBhvr>
                                      <p:tavLst>
                                        <p:tav tm="0">
                                          <p:val>
                                            <p:strVal val="4*#ppt_w"/>
                                          </p:val>
                                        </p:tav>
                                        <p:tav tm="100000">
                                          <p:val>
                                            <p:strVal val="#ppt_w"/>
                                          </p:val>
                                        </p:tav>
                                      </p:tavLst>
                                    </p:anim>
                                    <p:anim calcmode="lin" valueType="num">
                                      <p:cBhvr>
                                        <p:cTn id="1679" dur="100" fill="hold"/>
                                        <p:tgtEl>
                                          <p:spTgt spid="446"/>
                                        </p:tgtEl>
                                        <p:attrNameLst>
                                          <p:attrName>ppt_h</p:attrName>
                                        </p:attrNameLst>
                                      </p:cBhvr>
                                      <p:tavLst>
                                        <p:tav tm="0">
                                          <p:val>
                                            <p:strVal val="4*#ppt_h"/>
                                          </p:val>
                                        </p:tav>
                                        <p:tav tm="100000">
                                          <p:val>
                                            <p:strVal val="#ppt_h"/>
                                          </p:val>
                                        </p:tav>
                                      </p:tavLst>
                                    </p:anim>
                                  </p:childTnLst>
                                </p:cTn>
                              </p:par>
                            </p:childTnLst>
                          </p:cTn>
                        </p:par>
                        <p:par>
                          <p:cTn id="1680" fill="hold">
                            <p:stCondLst>
                              <p:cond delay="20000"/>
                            </p:stCondLst>
                            <p:childTnLst>
                              <p:par>
                                <p:cTn id="1681" presetID="23" presetClass="entr" presetSubtype="32" fill="hold" grpId="336" nodeType="afterEffect">
                                  <p:stCondLst>
                                    <p:cond delay="0"/>
                                  </p:stCondLst>
                                  <p:iterate>
                                    <p:tmAbs val="0"/>
                                  </p:iterate>
                                  <p:childTnLst>
                                    <p:set>
                                      <p:cBhvr>
                                        <p:cTn id="1682" fill="hold"/>
                                        <p:tgtEl>
                                          <p:spTgt spid="447"/>
                                        </p:tgtEl>
                                        <p:attrNameLst>
                                          <p:attrName>style.visibility</p:attrName>
                                        </p:attrNameLst>
                                      </p:cBhvr>
                                      <p:to>
                                        <p:strVal val="visible"/>
                                      </p:to>
                                    </p:set>
                                    <p:anim calcmode="lin" valueType="num">
                                      <p:cBhvr>
                                        <p:cTn id="1683" dur="100" fill="hold"/>
                                        <p:tgtEl>
                                          <p:spTgt spid="447"/>
                                        </p:tgtEl>
                                        <p:attrNameLst>
                                          <p:attrName>ppt_w</p:attrName>
                                        </p:attrNameLst>
                                      </p:cBhvr>
                                      <p:tavLst>
                                        <p:tav tm="0">
                                          <p:val>
                                            <p:strVal val="4*#ppt_w"/>
                                          </p:val>
                                        </p:tav>
                                        <p:tav tm="100000">
                                          <p:val>
                                            <p:strVal val="#ppt_w"/>
                                          </p:val>
                                        </p:tav>
                                      </p:tavLst>
                                    </p:anim>
                                    <p:anim calcmode="lin" valueType="num">
                                      <p:cBhvr>
                                        <p:cTn id="1684" dur="100" fill="hold"/>
                                        <p:tgtEl>
                                          <p:spTgt spid="447"/>
                                        </p:tgtEl>
                                        <p:attrNameLst>
                                          <p:attrName>ppt_h</p:attrName>
                                        </p:attrNameLst>
                                      </p:cBhvr>
                                      <p:tavLst>
                                        <p:tav tm="0">
                                          <p:val>
                                            <p:strVal val="4*#ppt_h"/>
                                          </p:val>
                                        </p:tav>
                                        <p:tav tm="100000">
                                          <p:val>
                                            <p:strVal val="#ppt_h"/>
                                          </p:val>
                                        </p:tav>
                                      </p:tavLst>
                                    </p:anim>
                                  </p:childTnLst>
                                </p:cTn>
                              </p:par>
                            </p:childTnLst>
                          </p:cTn>
                        </p:par>
                        <p:par>
                          <p:cTn id="1685" fill="hold">
                            <p:stCondLst>
                              <p:cond delay="20100"/>
                            </p:stCondLst>
                            <p:childTnLst>
                              <p:par>
                                <p:cTn id="1686" presetID="23" presetClass="entr" presetSubtype="32" fill="hold" grpId="337" nodeType="afterEffect">
                                  <p:stCondLst>
                                    <p:cond delay="0"/>
                                  </p:stCondLst>
                                  <p:iterate>
                                    <p:tmAbs val="0"/>
                                  </p:iterate>
                                  <p:childTnLst>
                                    <p:set>
                                      <p:cBhvr>
                                        <p:cTn id="1687" fill="hold"/>
                                        <p:tgtEl>
                                          <p:spTgt spid="448"/>
                                        </p:tgtEl>
                                        <p:attrNameLst>
                                          <p:attrName>style.visibility</p:attrName>
                                        </p:attrNameLst>
                                      </p:cBhvr>
                                      <p:to>
                                        <p:strVal val="visible"/>
                                      </p:to>
                                    </p:set>
                                    <p:anim calcmode="lin" valueType="num">
                                      <p:cBhvr>
                                        <p:cTn id="1688" dur="100" fill="hold"/>
                                        <p:tgtEl>
                                          <p:spTgt spid="448"/>
                                        </p:tgtEl>
                                        <p:attrNameLst>
                                          <p:attrName>ppt_w</p:attrName>
                                        </p:attrNameLst>
                                      </p:cBhvr>
                                      <p:tavLst>
                                        <p:tav tm="0">
                                          <p:val>
                                            <p:strVal val="4*#ppt_w"/>
                                          </p:val>
                                        </p:tav>
                                        <p:tav tm="100000">
                                          <p:val>
                                            <p:strVal val="#ppt_w"/>
                                          </p:val>
                                        </p:tav>
                                      </p:tavLst>
                                    </p:anim>
                                    <p:anim calcmode="lin" valueType="num">
                                      <p:cBhvr>
                                        <p:cTn id="1689" dur="100" fill="hold"/>
                                        <p:tgtEl>
                                          <p:spTgt spid="448"/>
                                        </p:tgtEl>
                                        <p:attrNameLst>
                                          <p:attrName>ppt_h</p:attrName>
                                        </p:attrNameLst>
                                      </p:cBhvr>
                                      <p:tavLst>
                                        <p:tav tm="0">
                                          <p:val>
                                            <p:strVal val="4*#ppt_h"/>
                                          </p:val>
                                        </p:tav>
                                        <p:tav tm="100000">
                                          <p:val>
                                            <p:strVal val="#ppt_h"/>
                                          </p:val>
                                        </p:tav>
                                      </p:tavLst>
                                    </p:anim>
                                  </p:childTnLst>
                                </p:cTn>
                              </p:par>
                            </p:childTnLst>
                          </p:cTn>
                        </p:par>
                        <p:par>
                          <p:cTn id="1690" fill="hold">
                            <p:stCondLst>
                              <p:cond delay="20200"/>
                            </p:stCondLst>
                            <p:childTnLst>
                              <p:par>
                                <p:cTn id="1691" presetID="23" presetClass="entr" presetSubtype="32" fill="hold" grpId="338" nodeType="afterEffect">
                                  <p:stCondLst>
                                    <p:cond delay="0"/>
                                  </p:stCondLst>
                                  <p:iterate>
                                    <p:tmAbs val="0"/>
                                  </p:iterate>
                                  <p:childTnLst>
                                    <p:set>
                                      <p:cBhvr>
                                        <p:cTn id="1692" fill="hold"/>
                                        <p:tgtEl>
                                          <p:spTgt spid="449"/>
                                        </p:tgtEl>
                                        <p:attrNameLst>
                                          <p:attrName>style.visibility</p:attrName>
                                        </p:attrNameLst>
                                      </p:cBhvr>
                                      <p:to>
                                        <p:strVal val="visible"/>
                                      </p:to>
                                    </p:set>
                                    <p:anim calcmode="lin" valueType="num">
                                      <p:cBhvr>
                                        <p:cTn id="1693" dur="100" fill="hold"/>
                                        <p:tgtEl>
                                          <p:spTgt spid="449"/>
                                        </p:tgtEl>
                                        <p:attrNameLst>
                                          <p:attrName>ppt_w</p:attrName>
                                        </p:attrNameLst>
                                      </p:cBhvr>
                                      <p:tavLst>
                                        <p:tav tm="0">
                                          <p:val>
                                            <p:strVal val="4*#ppt_w"/>
                                          </p:val>
                                        </p:tav>
                                        <p:tav tm="100000">
                                          <p:val>
                                            <p:strVal val="#ppt_w"/>
                                          </p:val>
                                        </p:tav>
                                      </p:tavLst>
                                    </p:anim>
                                    <p:anim calcmode="lin" valueType="num">
                                      <p:cBhvr>
                                        <p:cTn id="1694" dur="100" fill="hold"/>
                                        <p:tgtEl>
                                          <p:spTgt spid="449"/>
                                        </p:tgtEl>
                                        <p:attrNameLst>
                                          <p:attrName>ppt_h</p:attrName>
                                        </p:attrNameLst>
                                      </p:cBhvr>
                                      <p:tavLst>
                                        <p:tav tm="0">
                                          <p:val>
                                            <p:strVal val="4*#ppt_h"/>
                                          </p:val>
                                        </p:tav>
                                        <p:tav tm="100000">
                                          <p:val>
                                            <p:strVal val="#ppt_h"/>
                                          </p:val>
                                        </p:tav>
                                      </p:tavLst>
                                    </p:anim>
                                  </p:childTnLst>
                                </p:cTn>
                              </p:par>
                            </p:childTnLst>
                          </p:cTn>
                        </p:par>
                        <p:par>
                          <p:cTn id="1695" fill="hold">
                            <p:stCondLst>
                              <p:cond delay="20300"/>
                            </p:stCondLst>
                            <p:childTnLst>
                              <p:par>
                                <p:cTn id="1696" presetID="23" presetClass="entr" presetSubtype="32" fill="hold" grpId="339" nodeType="afterEffect">
                                  <p:stCondLst>
                                    <p:cond delay="0"/>
                                  </p:stCondLst>
                                  <p:iterate>
                                    <p:tmAbs val="0"/>
                                  </p:iterate>
                                  <p:childTnLst>
                                    <p:set>
                                      <p:cBhvr>
                                        <p:cTn id="1697" fill="hold"/>
                                        <p:tgtEl>
                                          <p:spTgt spid="450"/>
                                        </p:tgtEl>
                                        <p:attrNameLst>
                                          <p:attrName>style.visibility</p:attrName>
                                        </p:attrNameLst>
                                      </p:cBhvr>
                                      <p:to>
                                        <p:strVal val="visible"/>
                                      </p:to>
                                    </p:set>
                                    <p:anim calcmode="lin" valueType="num">
                                      <p:cBhvr>
                                        <p:cTn id="1698" dur="100" fill="hold"/>
                                        <p:tgtEl>
                                          <p:spTgt spid="450"/>
                                        </p:tgtEl>
                                        <p:attrNameLst>
                                          <p:attrName>ppt_w</p:attrName>
                                        </p:attrNameLst>
                                      </p:cBhvr>
                                      <p:tavLst>
                                        <p:tav tm="0">
                                          <p:val>
                                            <p:strVal val="4*#ppt_w"/>
                                          </p:val>
                                        </p:tav>
                                        <p:tav tm="100000">
                                          <p:val>
                                            <p:strVal val="#ppt_w"/>
                                          </p:val>
                                        </p:tav>
                                      </p:tavLst>
                                    </p:anim>
                                    <p:anim calcmode="lin" valueType="num">
                                      <p:cBhvr>
                                        <p:cTn id="1699" dur="100" fill="hold"/>
                                        <p:tgtEl>
                                          <p:spTgt spid="450"/>
                                        </p:tgtEl>
                                        <p:attrNameLst>
                                          <p:attrName>ppt_h</p:attrName>
                                        </p:attrNameLst>
                                      </p:cBhvr>
                                      <p:tavLst>
                                        <p:tav tm="0">
                                          <p:val>
                                            <p:strVal val="4*#ppt_h"/>
                                          </p:val>
                                        </p:tav>
                                        <p:tav tm="100000">
                                          <p:val>
                                            <p:strVal val="#ppt_h"/>
                                          </p:val>
                                        </p:tav>
                                      </p:tavLst>
                                    </p:anim>
                                  </p:childTnLst>
                                </p:cTn>
                              </p:par>
                            </p:childTnLst>
                          </p:cTn>
                        </p:par>
                        <p:par>
                          <p:cTn id="1700" fill="hold">
                            <p:stCondLst>
                              <p:cond delay="20400"/>
                            </p:stCondLst>
                            <p:childTnLst>
                              <p:par>
                                <p:cTn id="1701" presetID="23" presetClass="entr" presetSubtype="32" fill="hold" grpId="340" nodeType="afterEffect">
                                  <p:stCondLst>
                                    <p:cond delay="0"/>
                                  </p:stCondLst>
                                  <p:iterate>
                                    <p:tmAbs val="0"/>
                                  </p:iterate>
                                  <p:childTnLst>
                                    <p:set>
                                      <p:cBhvr>
                                        <p:cTn id="1702" fill="hold"/>
                                        <p:tgtEl>
                                          <p:spTgt spid="451"/>
                                        </p:tgtEl>
                                        <p:attrNameLst>
                                          <p:attrName>style.visibility</p:attrName>
                                        </p:attrNameLst>
                                      </p:cBhvr>
                                      <p:to>
                                        <p:strVal val="visible"/>
                                      </p:to>
                                    </p:set>
                                    <p:anim calcmode="lin" valueType="num">
                                      <p:cBhvr>
                                        <p:cTn id="1703" dur="100" fill="hold"/>
                                        <p:tgtEl>
                                          <p:spTgt spid="451"/>
                                        </p:tgtEl>
                                        <p:attrNameLst>
                                          <p:attrName>ppt_w</p:attrName>
                                        </p:attrNameLst>
                                      </p:cBhvr>
                                      <p:tavLst>
                                        <p:tav tm="0">
                                          <p:val>
                                            <p:strVal val="4*#ppt_w"/>
                                          </p:val>
                                        </p:tav>
                                        <p:tav tm="100000">
                                          <p:val>
                                            <p:strVal val="#ppt_w"/>
                                          </p:val>
                                        </p:tav>
                                      </p:tavLst>
                                    </p:anim>
                                    <p:anim calcmode="lin" valueType="num">
                                      <p:cBhvr>
                                        <p:cTn id="1704" dur="100" fill="hold"/>
                                        <p:tgtEl>
                                          <p:spTgt spid="451"/>
                                        </p:tgtEl>
                                        <p:attrNameLst>
                                          <p:attrName>ppt_h</p:attrName>
                                        </p:attrNameLst>
                                      </p:cBhvr>
                                      <p:tavLst>
                                        <p:tav tm="0">
                                          <p:val>
                                            <p:strVal val="4*#ppt_h"/>
                                          </p:val>
                                        </p:tav>
                                        <p:tav tm="100000">
                                          <p:val>
                                            <p:strVal val="#ppt_h"/>
                                          </p:val>
                                        </p:tav>
                                      </p:tavLst>
                                    </p:anim>
                                  </p:childTnLst>
                                </p:cTn>
                              </p:par>
                            </p:childTnLst>
                          </p:cTn>
                        </p:par>
                        <p:par>
                          <p:cTn id="1705" fill="hold">
                            <p:stCondLst>
                              <p:cond delay="20500"/>
                            </p:stCondLst>
                            <p:childTnLst>
                              <p:par>
                                <p:cTn id="1706" presetID="23" presetClass="entr" presetSubtype="32" fill="hold" grpId="341" nodeType="afterEffect">
                                  <p:stCondLst>
                                    <p:cond delay="0"/>
                                  </p:stCondLst>
                                  <p:iterate>
                                    <p:tmAbs val="0"/>
                                  </p:iterate>
                                  <p:childTnLst>
                                    <p:set>
                                      <p:cBhvr>
                                        <p:cTn id="1707" fill="hold"/>
                                        <p:tgtEl>
                                          <p:spTgt spid="452"/>
                                        </p:tgtEl>
                                        <p:attrNameLst>
                                          <p:attrName>style.visibility</p:attrName>
                                        </p:attrNameLst>
                                      </p:cBhvr>
                                      <p:to>
                                        <p:strVal val="visible"/>
                                      </p:to>
                                    </p:set>
                                    <p:anim calcmode="lin" valueType="num">
                                      <p:cBhvr>
                                        <p:cTn id="1708" dur="100" fill="hold"/>
                                        <p:tgtEl>
                                          <p:spTgt spid="452"/>
                                        </p:tgtEl>
                                        <p:attrNameLst>
                                          <p:attrName>ppt_w</p:attrName>
                                        </p:attrNameLst>
                                      </p:cBhvr>
                                      <p:tavLst>
                                        <p:tav tm="0">
                                          <p:val>
                                            <p:strVal val="4*#ppt_w"/>
                                          </p:val>
                                        </p:tav>
                                        <p:tav tm="100000">
                                          <p:val>
                                            <p:strVal val="#ppt_w"/>
                                          </p:val>
                                        </p:tav>
                                      </p:tavLst>
                                    </p:anim>
                                    <p:anim calcmode="lin" valueType="num">
                                      <p:cBhvr>
                                        <p:cTn id="1709" dur="100" fill="hold"/>
                                        <p:tgtEl>
                                          <p:spTgt spid="452"/>
                                        </p:tgtEl>
                                        <p:attrNameLst>
                                          <p:attrName>ppt_h</p:attrName>
                                        </p:attrNameLst>
                                      </p:cBhvr>
                                      <p:tavLst>
                                        <p:tav tm="0">
                                          <p:val>
                                            <p:strVal val="4*#ppt_h"/>
                                          </p:val>
                                        </p:tav>
                                        <p:tav tm="100000">
                                          <p:val>
                                            <p:strVal val="#ppt_h"/>
                                          </p:val>
                                        </p:tav>
                                      </p:tavLst>
                                    </p:anim>
                                  </p:childTnLst>
                                </p:cTn>
                              </p:par>
                            </p:childTnLst>
                          </p:cTn>
                        </p:par>
                        <p:par>
                          <p:cTn id="1710" fill="hold">
                            <p:stCondLst>
                              <p:cond delay="20600"/>
                            </p:stCondLst>
                            <p:childTnLst>
                              <p:par>
                                <p:cTn id="1711" presetID="23" presetClass="entr" presetSubtype="32" fill="hold" grpId="342" nodeType="afterEffect">
                                  <p:stCondLst>
                                    <p:cond delay="0"/>
                                  </p:stCondLst>
                                  <p:iterate>
                                    <p:tmAbs val="0"/>
                                  </p:iterate>
                                  <p:childTnLst>
                                    <p:set>
                                      <p:cBhvr>
                                        <p:cTn id="1712" fill="hold"/>
                                        <p:tgtEl>
                                          <p:spTgt spid="453"/>
                                        </p:tgtEl>
                                        <p:attrNameLst>
                                          <p:attrName>style.visibility</p:attrName>
                                        </p:attrNameLst>
                                      </p:cBhvr>
                                      <p:to>
                                        <p:strVal val="visible"/>
                                      </p:to>
                                    </p:set>
                                    <p:anim calcmode="lin" valueType="num">
                                      <p:cBhvr>
                                        <p:cTn id="1713" dur="100" fill="hold"/>
                                        <p:tgtEl>
                                          <p:spTgt spid="453"/>
                                        </p:tgtEl>
                                        <p:attrNameLst>
                                          <p:attrName>ppt_w</p:attrName>
                                        </p:attrNameLst>
                                      </p:cBhvr>
                                      <p:tavLst>
                                        <p:tav tm="0">
                                          <p:val>
                                            <p:strVal val="4*#ppt_w"/>
                                          </p:val>
                                        </p:tav>
                                        <p:tav tm="100000">
                                          <p:val>
                                            <p:strVal val="#ppt_w"/>
                                          </p:val>
                                        </p:tav>
                                      </p:tavLst>
                                    </p:anim>
                                    <p:anim calcmode="lin" valueType="num">
                                      <p:cBhvr>
                                        <p:cTn id="1714" dur="100" fill="hold"/>
                                        <p:tgtEl>
                                          <p:spTgt spid="453"/>
                                        </p:tgtEl>
                                        <p:attrNameLst>
                                          <p:attrName>ppt_h</p:attrName>
                                        </p:attrNameLst>
                                      </p:cBhvr>
                                      <p:tavLst>
                                        <p:tav tm="0">
                                          <p:val>
                                            <p:strVal val="4*#ppt_h"/>
                                          </p:val>
                                        </p:tav>
                                        <p:tav tm="100000">
                                          <p:val>
                                            <p:strVal val="#ppt_h"/>
                                          </p:val>
                                        </p:tav>
                                      </p:tavLst>
                                    </p:anim>
                                  </p:childTnLst>
                                </p:cTn>
                              </p:par>
                            </p:childTnLst>
                          </p:cTn>
                        </p:par>
                        <p:par>
                          <p:cTn id="1715" fill="hold">
                            <p:stCondLst>
                              <p:cond delay="20700"/>
                            </p:stCondLst>
                            <p:childTnLst>
                              <p:par>
                                <p:cTn id="1716" presetID="23" presetClass="entr" presetSubtype="32" fill="hold" grpId="343" nodeType="afterEffect">
                                  <p:stCondLst>
                                    <p:cond delay="0"/>
                                  </p:stCondLst>
                                  <p:iterate>
                                    <p:tmAbs val="0"/>
                                  </p:iterate>
                                  <p:childTnLst>
                                    <p:set>
                                      <p:cBhvr>
                                        <p:cTn id="1717" fill="hold"/>
                                        <p:tgtEl>
                                          <p:spTgt spid="454"/>
                                        </p:tgtEl>
                                        <p:attrNameLst>
                                          <p:attrName>style.visibility</p:attrName>
                                        </p:attrNameLst>
                                      </p:cBhvr>
                                      <p:to>
                                        <p:strVal val="visible"/>
                                      </p:to>
                                    </p:set>
                                    <p:anim calcmode="lin" valueType="num">
                                      <p:cBhvr>
                                        <p:cTn id="1718" dur="100" fill="hold"/>
                                        <p:tgtEl>
                                          <p:spTgt spid="454"/>
                                        </p:tgtEl>
                                        <p:attrNameLst>
                                          <p:attrName>ppt_w</p:attrName>
                                        </p:attrNameLst>
                                      </p:cBhvr>
                                      <p:tavLst>
                                        <p:tav tm="0">
                                          <p:val>
                                            <p:strVal val="4*#ppt_w"/>
                                          </p:val>
                                        </p:tav>
                                        <p:tav tm="100000">
                                          <p:val>
                                            <p:strVal val="#ppt_w"/>
                                          </p:val>
                                        </p:tav>
                                      </p:tavLst>
                                    </p:anim>
                                    <p:anim calcmode="lin" valueType="num">
                                      <p:cBhvr>
                                        <p:cTn id="1719" dur="100" fill="hold"/>
                                        <p:tgtEl>
                                          <p:spTgt spid="454"/>
                                        </p:tgtEl>
                                        <p:attrNameLst>
                                          <p:attrName>ppt_h</p:attrName>
                                        </p:attrNameLst>
                                      </p:cBhvr>
                                      <p:tavLst>
                                        <p:tav tm="0">
                                          <p:val>
                                            <p:strVal val="4*#ppt_h"/>
                                          </p:val>
                                        </p:tav>
                                        <p:tav tm="100000">
                                          <p:val>
                                            <p:strVal val="#ppt_h"/>
                                          </p:val>
                                        </p:tav>
                                      </p:tavLst>
                                    </p:anim>
                                  </p:childTnLst>
                                </p:cTn>
                              </p:par>
                            </p:childTnLst>
                          </p:cTn>
                        </p:par>
                        <p:par>
                          <p:cTn id="1720" fill="hold">
                            <p:stCondLst>
                              <p:cond delay="20800"/>
                            </p:stCondLst>
                            <p:childTnLst>
                              <p:par>
                                <p:cTn id="1721" presetID="23" presetClass="entr" presetSubtype="32" fill="hold" grpId="344" nodeType="afterEffect">
                                  <p:stCondLst>
                                    <p:cond delay="0"/>
                                  </p:stCondLst>
                                  <p:iterate>
                                    <p:tmAbs val="0"/>
                                  </p:iterate>
                                  <p:childTnLst>
                                    <p:set>
                                      <p:cBhvr>
                                        <p:cTn id="1722" fill="hold"/>
                                        <p:tgtEl>
                                          <p:spTgt spid="455"/>
                                        </p:tgtEl>
                                        <p:attrNameLst>
                                          <p:attrName>style.visibility</p:attrName>
                                        </p:attrNameLst>
                                      </p:cBhvr>
                                      <p:to>
                                        <p:strVal val="visible"/>
                                      </p:to>
                                    </p:set>
                                    <p:anim calcmode="lin" valueType="num">
                                      <p:cBhvr>
                                        <p:cTn id="1723" dur="100" fill="hold"/>
                                        <p:tgtEl>
                                          <p:spTgt spid="455"/>
                                        </p:tgtEl>
                                        <p:attrNameLst>
                                          <p:attrName>ppt_w</p:attrName>
                                        </p:attrNameLst>
                                      </p:cBhvr>
                                      <p:tavLst>
                                        <p:tav tm="0">
                                          <p:val>
                                            <p:strVal val="4*#ppt_w"/>
                                          </p:val>
                                        </p:tav>
                                        <p:tav tm="100000">
                                          <p:val>
                                            <p:strVal val="#ppt_w"/>
                                          </p:val>
                                        </p:tav>
                                      </p:tavLst>
                                    </p:anim>
                                    <p:anim calcmode="lin" valueType="num">
                                      <p:cBhvr>
                                        <p:cTn id="1724" dur="100" fill="hold"/>
                                        <p:tgtEl>
                                          <p:spTgt spid="455"/>
                                        </p:tgtEl>
                                        <p:attrNameLst>
                                          <p:attrName>ppt_h</p:attrName>
                                        </p:attrNameLst>
                                      </p:cBhvr>
                                      <p:tavLst>
                                        <p:tav tm="0">
                                          <p:val>
                                            <p:strVal val="4*#ppt_h"/>
                                          </p:val>
                                        </p:tav>
                                        <p:tav tm="100000">
                                          <p:val>
                                            <p:strVal val="#ppt_h"/>
                                          </p:val>
                                        </p:tav>
                                      </p:tavLst>
                                    </p:anim>
                                  </p:childTnLst>
                                </p:cTn>
                              </p:par>
                            </p:childTnLst>
                          </p:cTn>
                        </p:par>
                        <p:par>
                          <p:cTn id="1725" fill="hold">
                            <p:stCondLst>
                              <p:cond delay="20900"/>
                            </p:stCondLst>
                            <p:childTnLst>
                              <p:par>
                                <p:cTn id="1726" presetID="23" presetClass="entr" presetSubtype="32" fill="hold" grpId="345" nodeType="afterEffect">
                                  <p:stCondLst>
                                    <p:cond delay="0"/>
                                  </p:stCondLst>
                                  <p:iterate>
                                    <p:tmAbs val="0"/>
                                  </p:iterate>
                                  <p:childTnLst>
                                    <p:set>
                                      <p:cBhvr>
                                        <p:cTn id="1727" fill="hold"/>
                                        <p:tgtEl>
                                          <p:spTgt spid="456"/>
                                        </p:tgtEl>
                                        <p:attrNameLst>
                                          <p:attrName>style.visibility</p:attrName>
                                        </p:attrNameLst>
                                      </p:cBhvr>
                                      <p:to>
                                        <p:strVal val="visible"/>
                                      </p:to>
                                    </p:set>
                                    <p:anim calcmode="lin" valueType="num">
                                      <p:cBhvr>
                                        <p:cTn id="1728" dur="100" fill="hold"/>
                                        <p:tgtEl>
                                          <p:spTgt spid="456"/>
                                        </p:tgtEl>
                                        <p:attrNameLst>
                                          <p:attrName>ppt_w</p:attrName>
                                        </p:attrNameLst>
                                      </p:cBhvr>
                                      <p:tavLst>
                                        <p:tav tm="0">
                                          <p:val>
                                            <p:strVal val="4*#ppt_w"/>
                                          </p:val>
                                        </p:tav>
                                        <p:tav tm="100000">
                                          <p:val>
                                            <p:strVal val="#ppt_w"/>
                                          </p:val>
                                        </p:tav>
                                      </p:tavLst>
                                    </p:anim>
                                    <p:anim calcmode="lin" valueType="num">
                                      <p:cBhvr>
                                        <p:cTn id="1729" dur="100" fill="hold"/>
                                        <p:tgtEl>
                                          <p:spTgt spid="456"/>
                                        </p:tgtEl>
                                        <p:attrNameLst>
                                          <p:attrName>ppt_h</p:attrName>
                                        </p:attrNameLst>
                                      </p:cBhvr>
                                      <p:tavLst>
                                        <p:tav tm="0">
                                          <p:val>
                                            <p:strVal val="4*#ppt_h"/>
                                          </p:val>
                                        </p:tav>
                                        <p:tav tm="100000">
                                          <p:val>
                                            <p:strVal val="#ppt_h"/>
                                          </p:val>
                                        </p:tav>
                                      </p:tavLst>
                                    </p:anim>
                                  </p:childTnLst>
                                </p:cTn>
                              </p:par>
                            </p:childTnLst>
                          </p:cTn>
                        </p:par>
                        <p:par>
                          <p:cTn id="1730" fill="hold">
                            <p:stCondLst>
                              <p:cond delay="21000"/>
                            </p:stCondLst>
                            <p:childTnLst>
                              <p:par>
                                <p:cTn id="1731" presetID="23" presetClass="entr" presetSubtype="32" fill="hold" grpId="346" nodeType="afterEffect">
                                  <p:stCondLst>
                                    <p:cond delay="0"/>
                                  </p:stCondLst>
                                  <p:iterate>
                                    <p:tmAbs val="0"/>
                                  </p:iterate>
                                  <p:childTnLst>
                                    <p:set>
                                      <p:cBhvr>
                                        <p:cTn id="1732" fill="hold"/>
                                        <p:tgtEl>
                                          <p:spTgt spid="457"/>
                                        </p:tgtEl>
                                        <p:attrNameLst>
                                          <p:attrName>style.visibility</p:attrName>
                                        </p:attrNameLst>
                                      </p:cBhvr>
                                      <p:to>
                                        <p:strVal val="visible"/>
                                      </p:to>
                                    </p:set>
                                    <p:anim calcmode="lin" valueType="num">
                                      <p:cBhvr>
                                        <p:cTn id="1733" dur="100" fill="hold"/>
                                        <p:tgtEl>
                                          <p:spTgt spid="457"/>
                                        </p:tgtEl>
                                        <p:attrNameLst>
                                          <p:attrName>ppt_w</p:attrName>
                                        </p:attrNameLst>
                                      </p:cBhvr>
                                      <p:tavLst>
                                        <p:tav tm="0">
                                          <p:val>
                                            <p:strVal val="4*#ppt_w"/>
                                          </p:val>
                                        </p:tav>
                                        <p:tav tm="100000">
                                          <p:val>
                                            <p:strVal val="#ppt_w"/>
                                          </p:val>
                                        </p:tav>
                                      </p:tavLst>
                                    </p:anim>
                                    <p:anim calcmode="lin" valueType="num">
                                      <p:cBhvr>
                                        <p:cTn id="1734" dur="100" fill="hold"/>
                                        <p:tgtEl>
                                          <p:spTgt spid="457"/>
                                        </p:tgtEl>
                                        <p:attrNameLst>
                                          <p:attrName>ppt_h</p:attrName>
                                        </p:attrNameLst>
                                      </p:cBhvr>
                                      <p:tavLst>
                                        <p:tav tm="0">
                                          <p:val>
                                            <p:strVal val="4*#ppt_h"/>
                                          </p:val>
                                        </p:tav>
                                        <p:tav tm="100000">
                                          <p:val>
                                            <p:strVal val="#ppt_h"/>
                                          </p:val>
                                        </p:tav>
                                      </p:tavLst>
                                    </p:anim>
                                  </p:childTnLst>
                                </p:cTn>
                              </p:par>
                            </p:childTnLst>
                          </p:cTn>
                        </p:par>
                        <p:par>
                          <p:cTn id="1735" fill="hold">
                            <p:stCondLst>
                              <p:cond delay="21100"/>
                            </p:stCondLst>
                            <p:childTnLst>
                              <p:par>
                                <p:cTn id="1736" presetID="23" presetClass="entr" presetSubtype="32" fill="hold" grpId="347" nodeType="afterEffect">
                                  <p:stCondLst>
                                    <p:cond delay="0"/>
                                  </p:stCondLst>
                                  <p:iterate>
                                    <p:tmAbs val="0"/>
                                  </p:iterate>
                                  <p:childTnLst>
                                    <p:set>
                                      <p:cBhvr>
                                        <p:cTn id="1737" fill="hold"/>
                                        <p:tgtEl>
                                          <p:spTgt spid="458"/>
                                        </p:tgtEl>
                                        <p:attrNameLst>
                                          <p:attrName>style.visibility</p:attrName>
                                        </p:attrNameLst>
                                      </p:cBhvr>
                                      <p:to>
                                        <p:strVal val="visible"/>
                                      </p:to>
                                    </p:set>
                                    <p:anim calcmode="lin" valueType="num">
                                      <p:cBhvr>
                                        <p:cTn id="1738" dur="100" fill="hold"/>
                                        <p:tgtEl>
                                          <p:spTgt spid="458"/>
                                        </p:tgtEl>
                                        <p:attrNameLst>
                                          <p:attrName>ppt_w</p:attrName>
                                        </p:attrNameLst>
                                      </p:cBhvr>
                                      <p:tavLst>
                                        <p:tav tm="0">
                                          <p:val>
                                            <p:strVal val="4*#ppt_w"/>
                                          </p:val>
                                        </p:tav>
                                        <p:tav tm="100000">
                                          <p:val>
                                            <p:strVal val="#ppt_w"/>
                                          </p:val>
                                        </p:tav>
                                      </p:tavLst>
                                    </p:anim>
                                    <p:anim calcmode="lin" valueType="num">
                                      <p:cBhvr>
                                        <p:cTn id="1739" dur="100" fill="hold"/>
                                        <p:tgtEl>
                                          <p:spTgt spid="458"/>
                                        </p:tgtEl>
                                        <p:attrNameLst>
                                          <p:attrName>ppt_h</p:attrName>
                                        </p:attrNameLst>
                                      </p:cBhvr>
                                      <p:tavLst>
                                        <p:tav tm="0">
                                          <p:val>
                                            <p:strVal val="4*#ppt_h"/>
                                          </p:val>
                                        </p:tav>
                                        <p:tav tm="100000">
                                          <p:val>
                                            <p:strVal val="#ppt_h"/>
                                          </p:val>
                                        </p:tav>
                                      </p:tavLst>
                                    </p:anim>
                                  </p:childTnLst>
                                </p:cTn>
                              </p:par>
                            </p:childTnLst>
                          </p:cTn>
                        </p:par>
                        <p:par>
                          <p:cTn id="1740" fill="hold">
                            <p:stCondLst>
                              <p:cond delay="21200"/>
                            </p:stCondLst>
                            <p:childTnLst>
                              <p:par>
                                <p:cTn id="1741" presetID="23" presetClass="entr" presetSubtype="32" fill="hold" grpId="348" nodeType="afterEffect">
                                  <p:stCondLst>
                                    <p:cond delay="0"/>
                                  </p:stCondLst>
                                  <p:iterate>
                                    <p:tmAbs val="0"/>
                                  </p:iterate>
                                  <p:childTnLst>
                                    <p:set>
                                      <p:cBhvr>
                                        <p:cTn id="1742" fill="hold"/>
                                        <p:tgtEl>
                                          <p:spTgt spid="459"/>
                                        </p:tgtEl>
                                        <p:attrNameLst>
                                          <p:attrName>style.visibility</p:attrName>
                                        </p:attrNameLst>
                                      </p:cBhvr>
                                      <p:to>
                                        <p:strVal val="visible"/>
                                      </p:to>
                                    </p:set>
                                    <p:anim calcmode="lin" valueType="num">
                                      <p:cBhvr>
                                        <p:cTn id="1743" dur="100" fill="hold"/>
                                        <p:tgtEl>
                                          <p:spTgt spid="459"/>
                                        </p:tgtEl>
                                        <p:attrNameLst>
                                          <p:attrName>ppt_w</p:attrName>
                                        </p:attrNameLst>
                                      </p:cBhvr>
                                      <p:tavLst>
                                        <p:tav tm="0">
                                          <p:val>
                                            <p:strVal val="4*#ppt_w"/>
                                          </p:val>
                                        </p:tav>
                                        <p:tav tm="100000">
                                          <p:val>
                                            <p:strVal val="#ppt_w"/>
                                          </p:val>
                                        </p:tav>
                                      </p:tavLst>
                                    </p:anim>
                                    <p:anim calcmode="lin" valueType="num">
                                      <p:cBhvr>
                                        <p:cTn id="1744" dur="100" fill="hold"/>
                                        <p:tgtEl>
                                          <p:spTgt spid="459"/>
                                        </p:tgtEl>
                                        <p:attrNameLst>
                                          <p:attrName>ppt_h</p:attrName>
                                        </p:attrNameLst>
                                      </p:cBhvr>
                                      <p:tavLst>
                                        <p:tav tm="0">
                                          <p:val>
                                            <p:strVal val="4*#ppt_h"/>
                                          </p:val>
                                        </p:tav>
                                        <p:tav tm="100000">
                                          <p:val>
                                            <p:strVal val="#ppt_h"/>
                                          </p:val>
                                        </p:tav>
                                      </p:tavLst>
                                    </p:anim>
                                  </p:childTnLst>
                                </p:cTn>
                              </p:par>
                            </p:childTnLst>
                          </p:cTn>
                        </p:par>
                        <p:par>
                          <p:cTn id="1745" fill="hold">
                            <p:stCondLst>
                              <p:cond delay="21300"/>
                            </p:stCondLst>
                            <p:childTnLst>
                              <p:par>
                                <p:cTn id="1746" presetID="23" presetClass="entr" presetSubtype="32" fill="hold" grpId="349" nodeType="afterEffect">
                                  <p:stCondLst>
                                    <p:cond delay="0"/>
                                  </p:stCondLst>
                                  <p:iterate>
                                    <p:tmAbs val="0"/>
                                  </p:iterate>
                                  <p:childTnLst>
                                    <p:set>
                                      <p:cBhvr>
                                        <p:cTn id="1747" fill="hold"/>
                                        <p:tgtEl>
                                          <p:spTgt spid="460"/>
                                        </p:tgtEl>
                                        <p:attrNameLst>
                                          <p:attrName>style.visibility</p:attrName>
                                        </p:attrNameLst>
                                      </p:cBhvr>
                                      <p:to>
                                        <p:strVal val="visible"/>
                                      </p:to>
                                    </p:set>
                                    <p:anim calcmode="lin" valueType="num">
                                      <p:cBhvr>
                                        <p:cTn id="1748" dur="100" fill="hold"/>
                                        <p:tgtEl>
                                          <p:spTgt spid="460"/>
                                        </p:tgtEl>
                                        <p:attrNameLst>
                                          <p:attrName>ppt_w</p:attrName>
                                        </p:attrNameLst>
                                      </p:cBhvr>
                                      <p:tavLst>
                                        <p:tav tm="0">
                                          <p:val>
                                            <p:strVal val="4*#ppt_w"/>
                                          </p:val>
                                        </p:tav>
                                        <p:tav tm="100000">
                                          <p:val>
                                            <p:strVal val="#ppt_w"/>
                                          </p:val>
                                        </p:tav>
                                      </p:tavLst>
                                    </p:anim>
                                    <p:anim calcmode="lin" valueType="num">
                                      <p:cBhvr>
                                        <p:cTn id="1749" dur="100" fill="hold"/>
                                        <p:tgtEl>
                                          <p:spTgt spid="460"/>
                                        </p:tgtEl>
                                        <p:attrNameLst>
                                          <p:attrName>ppt_h</p:attrName>
                                        </p:attrNameLst>
                                      </p:cBhvr>
                                      <p:tavLst>
                                        <p:tav tm="0">
                                          <p:val>
                                            <p:strVal val="4*#ppt_h"/>
                                          </p:val>
                                        </p:tav>
                                        <p:tav tm="100000">
                                          <p:val>
                                            <p:strVal val="#ppt_h"/>
                                          </p:val>
                                        </p:tav>
                                      </p:tavLst>
                                    </p:anim>
                                  </p:childTnLst>
                                </p:cTn>
                              </p:par>
                            </p:childTnLst>
                          </p:cTn>
                        </p:par>
                        <p:par>
                          <p:cTn id="1750" fill="hold">
                            <p:stCondLst>
                              <p:cond delay="21400"/>
                            </p:stCondLst>
                            <p:childTnLst>
                              <p:par>
                                <p:cTn id="1751" presetID="23" presetClass="entr" presetSubtype="32" fill="hold" grpId="350" nodeType="afterEffect">
                                  <p:stCondLst>
                                    <p:cond delay="0"/>
                                  </p:stCondLst>
                                  <p:iterate>
                                    <p:tmAbs val="0"/>
                                  </p:iterate>
                                  <p:childTnLst>
                                    <p:set>
                                      <p:cBhvr>
                                        <p:cTn id="1752" fill="hold"/>
                                        <p:tgtEl>
                                          <p:spTgt spid="461"/>
                                        </p:tgtEl>
                                        <p:attrNameLst>
                                          <p:attrName>style.visibility</p:attrName>
                                        </p:attrNameLst>
                                      </p:cBhvr>
                                      <p:to>
                                        <p:strVal val="visible"/>
                                      </p:to>
                                    </p:set>
                                    <p:anim calcmode="lin" valueType="num">
                                      <p:cBhvr>
                                        <p:cTn id="1753" dur="100" fill="hold"/>
                                        <p:tgtEl>
                                          <p:spTgt spid="461"/>
                                        </p:tgtEl>
                                        <p:attrNameLst>
                                          <p:attrName>ppt_w</p:attrName>
                                        </p:attrNameLst>
                                      </p:cBhvr>
                                      <p:tavLst>
                                        <p:tav tm="0">
                                          <p:val>
                                            <p:strVal val="4*#ppt_w"/>
                                          </p:val>
                                        </p:tav>
                                        <p:tav tm="100000">
                                          <p:val>
                                            <p:strVal val="#ppt_w"/>
                                          </p:val>
                                        </p:tav>
                                      </p:tavLst>
                                    </p:anim>
                                    <p:anim calcmode="lin" valueType="num">
                                      <p:cBhvr>
                                        <p:cTn id="1754" dur="100" fill="hold"/>
                                        <p:tgtEl>
                                          <p:spTgt spid="461"/>
                                        </p:tgtEl>
                                        <p:attrNameLst>
                                          <p:attrName>ppt_h</p:attrName>
                                        </p:attrNameLst>
                                      </p:cBhvr>
                                      <p:tavLst>
                                        <p:tav tm="0">
                                          <p:val>
                                            <p:strVal val="4*#ppt_h"/>
                                          </p:val>
                                        </p:tav>
                                        <p:tav tm="100000">
                                          <p:val>
                                            <p:strVal val="#ppt_h"/>
                                          </p:val>
                                        </p:tav>
                                      </p:tavLst>
                                    </p:anim>
                                  </p:childTnLst>
                                </p:cTn>
                              </p:par>
                            </p:childTnLst>
                          </p:cTn>
                        </p:par>
                        <p:par>
                          <p:cTn id="1755" fill="hold">
                            <p:stCondLst>
                              <p:cond delay="21500"/>
                            </p:stCondLst>
                            <p:childTnLst>
                              <p:par>
                                <p:cTn id="1756" presetID="23" presetClass="entr" presetSubtype="32" fill="hold" grpId="351" nodeType="afterEffect">
                                  <p:stCondLst>
                                    <p:cond delay="0"/>
                                  </p:stCondLst>
                                  <p:iterate>
                                    <p:tmAbs val="0"/>
                                  </p:iterate>
                                  <p:childTnLst>
                                    <p:set>
                                      <p:cBhvr>
                                        <p:cTn id="1757" fill="hold"/>
                                        <p:tgtEl>
                                          <p:spTgt spid="462"/>
                                        </p:tgtEl>
                                        <p:attrNameLst>
                                          <p:attrName>style.visibility</p:attrName>
                                        </p:attrNameLst>
                                      </p:cBhvr>
                                      <p:to>
                                        <p:strVal val="visible"/>
                                      </p:to>
                                    </p:set>
                                    <p:anim calcmode="lin" valueType="num">
                                      <p:cBhvr>
                                        <p:cTn id="1758" dur="100" fill="hold"/>
                                        <p:tgtEl>
                                          <p:spTgt spid="462"/>
                                        </p:tgtEl>
                                        <p:attrNameLst>
                                          <p:attrName>ppt_w</p:attrName>
                                        </p:attrNameLst>
                                      </p:cBhvr>
                                      <p:tavLst>
                                        <p:tav tm="0">
                                          <p:val>
                                            <p:strVal val="4*#ppt_w"/>
                                          </p:val>
                                        </p:tav>
                                        <p:tav tm="100000">
                                          <p:val>
                                            <p:strVal val="#ppt_w"/>
                                          </p:val>
                                        </p:tav>
                                      </p:tavLst>
                                    </p:anim>
                                    <p:anim calcmode="lin" valueType="num">
                                      <p:cBhvr>
                                        <p:cTn id="1759" dur="100" fill="hold"/>
                                        <p:tgtEl>
                                          <p:spTgt spid="462"/>
                                        </p:tgtEl>
                                        <p:attrNameLst>
                                          <p:attrName>ppt_h</p:attrName>
                                        </p:attrNameLst>
                                      </p:cBhvr>
                                      <p:tavLst>
                                        <p:tav tm="0">
                                          <p:val>
                                            <p:strVal val="4*#ppt_h"/>
                                          </p:val>
                                        </p:tav>
                                        <p:tav tm="100000">
                                          <p:val>
                                            <p:strVal val="#ppt_h"/>
                                          </p:val>
                                        </p:tav>
                                      </p:tavLst>
                                    </p:anim>
                                  </p:childTnLst>
                                </p:cTn>
                              </p:par>
                            </p:childTnLst>
                          </p:cTn>
                        </p:par>
                        <p:par>
                          <p:cTn id="1760" fill="hold">
                            <p:stCondLst>
                              <p:cond delay="21600"/>
                            </p:stCondLst>
                            <p:childTnLst>
                              <p:par>
                                <p:cTn id="1761" presetID="23" presetClass="entr" presetSubtype="32" fill="hold" grpId="352" nodeType="afterEffect">
                                  <p:stCondLst>
                                    <p:cond delay="0"/>
                                  </p:stCondLst>
                                  <p:iterate>
                                    <p:tmAbs val="0"/>
                                  </p:iterate>
                                  <p:childTnLst>
                                    <p:set>
                                      <p:cBhvr>
                                        <p:cTn id="1762" fill="hold"/>
                                        <p:tgtEl>
                                          <p:spTgt spid="463"/>
                                        </p:tgtEl>
                                        <p:attrNameLst>
                                          <p:attrName>style.visibility</p:attrName>
                                        </p:attrNameLst>
                                      </p:cBhvr>
                                      <p:to>
                                        <p:strVal val="visible"/>
                                      </p:to>
                                    </p:set>
                                    <p:anim calcmode="lin" valueType="num">
                                      <p:cBhvr>
                                        <p:cTn id="1763" dur="100" fill="hold"/>
                                        <p:tgtEl>
                                          <p:spTgt spid="463"/>
                                        </p:tgtEl>
                                        <p:attrNameLst>
                                          <p:attrName>ppt_w</p:attrName>
                                        </p:attrNameLst>
                                      </p:cBhvr>
                                      <p:tavLst>
                                        <p:tav tm="0">
                                          <p:val>
                                            <p:strVal val="4*#ppt_w"/>
                                          </p:val>
                                        </p:tav>
                                        <p:tav tm="100000">
                                          <p:val>
                                            <p:strVal val="#ppt_w"/>
                                          </p:val>
                                        </p:tav>
                                      </p:tavLst>
                                    </p:anim>
                                    <p:anim calcmode="lin" valueType="num">
                                      <p:cBhvr>
                                        <p:cTn id="1764" dur="100" fill="hold"/>
                                        <p:tgtEl>
                                          <p:spTgt spid="463"/>
                                        </p:tgtEl>
                                        <p:attrNameLst>
                                          <p:attrName>ppt_h</p:attrName>
                                        </p:attrNameLst>
                                      </p:cBhvr>
                                      <p:tavLst>
                                        <p:tav tm="0">
                                          <p:val>
                                            <p:strVal val="4*#ppt_h"/>
                                          </p:val>
                                        </p:tav>
                                        <p:tav tm="100000">
                                          <p:val>
                                            <p:strVal val="#ppt_h"/>
                                          </p:val>
                                        </p:tav>
                                      </p:tavLst>
                                    </p:anim>
                                  </p:childTnLst>
                                </p:cTn>
                              </p:par>
                            </p:childTnLst>
                          </p:cTn>
                        </p:par>
                        <p:par>
                          <p:cTn id="1765" fill="hold">
                            <p:stCondLst>
                              <p:cond delay="21700"/>
                            </p:stCondLst>
                            <p:childTnLst>
                              <p:par>
                                <p:cTn id="1766" presetID="23" presetClass="entr" presetSubtype="32" fill="hold" grpId="353" nodeType="afterEffect">
                                  <p:stCondLst>
                                    <p:cond delay="0"/>
                                  </p:stCondLst>
                                  <p:iterate>
                                    <p:tmAbs val="0"/>
                                  </p:iterate>
                                  <p:childTnLst>
                                    <p:set>
                                      <p:cBhvr>
                                        <p:cTn id="1767" fill="hold"/>
                                        <p:tgtEl>
                                          <p:spTgt spid="464"/>
                                        </p:tgtEl>
                                        <p:attrNameLst>
                                          <p:attrName>style.visibility</p:attrName>
                                        </p:attrNameLst>
                                      </p:cBhvr>
                                      <p:to>
                                        <p:strVal val="visible"/>
                                      </p:to>
                                    </p:set>
                                    <p:anim calcmode="lin" valueType="num">
                                      <p:cBhvr>
                                        <p:cTn id="1768" dur="100" fill="hold"/>
                                        <p:tgtEl>
                                          <p:spTgt spid="464"/>
                                        </p:tgtEl>
                                        <p:attrNameLst>
                                          <p:attrName>ppt_w</p:attrName>
                                        </p:attrNameLst>
                                      </p:cBhvr>
                                      <p:tavLst>
                                        <p:tav tm="0">
                                          <p:val>
                                            <p:strVal val="4*#ppt_w"/>
                                          </p:val>
                                        </p:tav>
                                        <p:tav tm="100000">
                                          <p:val>
                                            <p:strVal val="#ppt_w"/>
                                          </p:val>
                                        </p:tav>
                                      </p:tavLst>
                                    </p:anim>
                                    <p:anim calcmode="lin" valueType="num">
                                      <p:cBhvr>
                                        <p:cTn id="1769" dur="100" fill="hold"/>
                                        <p:tgtEl>
                                          <p:spTgt spid="464"/>
                                        </p:tgtEl>
                                        <p:attrNameLst>
                                          <p:attrName>ppt_h</p:attrName>
                                        </p:attrNameLst>
                                      </p:cBhvr>
                                      <p:tavLst>
                                        <p:tav tm="0">
                                          <p:val>
                                            <p:strVal val="4*#ppt_h"/>
                                          </p:val>
                                        </p:tav>
                                        <p:tav tm="100000">
                                          <p:val>
                                            <p:strVal val="#ppt_h"/>
                                          </p:val>
                                        </p:tav>
                                      </p:tavLst>
                                    </p:anim>
                                  </p:childTnLst>
                                </p:cTn>
                              </p:par>
                            </p:childTnLst>
                          </p:cTn>
                        </p:par>
                        <p:par>
                          <p:cTn id="1770" fill="hold">
                            <p:stCondLst>
                              <p:cond delay="21800"/>
                            </p:stCondLst>
                            <p:childTnLst>
                              <p:par>
                                <p:cTn id="1771" presetID="23" presetClass="entr" presetSubtype="32" fill="hold" grpId="354" nodeType="afterEffect">
                                  <p:stCondLst>
                                    <p:cond delay="0"/>
                                  </p:stCondLst>
                                  <p:iterate>
                                    <p:tmAbs val="0"/>
                                  </p:iterate>
                                  <p:childTnLst>
                                    <p:set>
                                      <p:cBhvr>
                                        <p:cTn id="1772" fill="hold"/>
                                        <p:tgtEl>
                                          <p:spTgt spid="465"/>
                                        </p:tgtEl>
                                        <p:attrNameLst>
                                          <p:attrName>style.visibility</p:attrName>
                                        </p:attrNameLst>
                                      </p:cBhvr>
                                      <p:to>
                                        <p:strVal val="visible"/>
                                      </p:to>
                                    </p:set>
                                    <p:anim calcmode="lin" valueType="num">
                                      <p:cBhvr>
                                        <p:cTn id="1773" dur="100" fill="hold"/>
                                        <p:tgtEl>
                                          <p:spTgt spid="465"/>
                                        </p:tgtEl>
                                        <p:attrNameLst>
                                          <p:attrName>ppt_w</p:attrName>
                                        </p:attrNameLst>
                                      </p:cBhvr>
                                      <p:tavLst>
                                        <p:tav tm="0">
                                          <p:val>
                                            <p:strVal val="4*#ppt_w"/>
                                          </p:val>
                                        </p:tav>
                                        <p:tav tm="100000">
                                          <p:val>
                                            <p:strVal val="#ppt_w"/>
                                          </p:val>
                                        </p:tav>
                                      </p:tavLst>
                                    </p:anim>
                                    <p:anim calcmode="lin" valueType="num">
                                      <p:cBhvr>
                                        <p:cTn id="1774" dur="100" fill="hold"/>
                                        <p:tgtEl>
                                          <p:spTgt spid="465"/>
                                        </p:tgtEl>
                                        <p:attrNameLst>
                                          <p:attrName>ppt_h</p:attrName>
                                        </p:attrNameLst>
                                      </p:cBhvr>
                                      <p:tavLst>
                                        <p:tav tm="0">
                                          <p:val>
                                            <p:strVal val="4*#ppt_h"/>
                                          </p:val>
                                        </p:tav>
                                        <p:tav tm="100000">
                                          <p:val>
                                            <p:strVal val="#ppt_h"/>
                                          </p:val>
                                        </p:tav>
                                      </p:tavLst>
                                    </p:anim>
                                  </p:childTnLst>
                                </p:cTn>
                              </p:par>
                            </p:childTnLst>
                          </p:cTn>
                        </p:par>
                        <p:par>
                          <p:cTn id="1775" fill="hold">
                            <p:stCondLst>
                              <p:cond delay="21900"/>
                            </p:stCondLst>
                            <p:childTnLst>
                              <p:par>
                                <p:cTn id="1776" presetID="23" presetClass="entr" presetSubtype="32" fill="hold" grpId="355" nodeType="afterEffect">
                                  <p:stCondLst>
                                    <p:cond delay="0"/>
                                  </p:stCondLst>
                                  <p:iterate>
                                    <p:tmAbs val="0"/>
                                  </p:iterate>
                                  <p:childTnLst>
                                    <p:set>
                                      <p:cBhvr>
                                        <p:cTn id="1777" fill="hold"/>
                                        <p:tgtEl>
                                          <p:spTgt spid="466"/>
                                        </p:tgtEl>
                                        <p:attrNameLst>
                                          <p:attrName>style.visibility</p:attrName>
                                        </p:attrNameLst>
                                      </p:cBhvr>
                                      <p:to>
                                        <p:strVal val="visible"/>
                                      </p:to>
                                    </p:set>
                                    <p:anim calcmode="lin" valueType="num">
                                      <p:cBhvr>
                                        <p:cTn id="1778" dur="100" fill="hold"/>
                                        <p:tgtEl>
                                          <p:spTgt spid="466"/>
                                        </p:tgtEl>
                                        <p:attrNameLst>
                                          <p:attrName>ppt_w</p:attrName>
                                        </p:attrNameLst>
                                      </p:cBhvr>
                                      <p:tavLst>
                                        <p:tav tm="0">
                                          <p:val>
                                            <p:strVal val="4*#ppt_w"/>
                                          </p:val>
                                        </p:tav>
                                        <p:tav tm="100000">
                                          <p:val>
                                            <p:strVal val="#ppt_w"/>
                                          </p:val>
                                        </p:tav>
                                      </p:tavLst>
                                    </p:anim>
                                    <p:anim calcmode="lin" valueType="num">
                                      <p:cBhvr>
                                        <p:cTn id="1779" dur="100" fill="hold"/>
                                        <p:tgtEl>
                                          <p:spTgt spid="466"/>
                                        </p:tgtEl>
                                        <p:attrNameLst>
                                          <p:attrName>ppt_h</p:attrName>
                                        </p:attrNameLst>
                                      </p:cBhvr>
                                      <p:tavLst>
                                        <p:tav tm="0">
                                          <p:val>
                                            <p:strVal val="4*#ppt_h"/>
                                          </p:val>
                                        </p:tav>
                                        <p:tav tm="100000">
                                          <p:val>
                                            <p:strVal val="#ppt_h"/>
                                          </p:val>
                                        </p:tav>
                                      </p:tavLst>
                                    </p:anim>
                                  </p:childTnLst>
                                </p:cTn>
                              </p:par>
                            </p:childTnLst>
                          </p:cTn>
                        </p:par>
                        <p:par>
                          <p:cTn id="1780" fill="hold">
                            <p:stCondLst>
                              <p:cond delay="22000"/>
                            </p:stCondLst>
                            <p:childTnLst>
                              <p:par>
                                <p:cTn id="1781" presetID="23" presetClass="entr" presetSubtype="32" fill="hold" grpId="356" nodeType="afterEffect">
                                  <p:stCondLst>
                                    <p:cond delay="0"/>
                                  </p:stCondLst>
                                  <p:iterate>
                                    <p:tmAbs val="0"/>
                                  </p:iterate>
                                  <p:childTnLst>
                                    <p:set>
                                      <p:cBhvr>
                                        <p:cTn id="1782" fill="hold"/>
                                        <p:tgtEl>
                                          <p:spTgt spid="467"/>
                                        </p:tgtEl>
                                        <p:attrNameLst>
                                          <p:attrName>style.visibility</p:attrName>
                                        </p:attrNameLst>
                                      </p:cBhvr>
                                      <p:to>
                                        <p:strVal val="visible"/>
                                      </p:to>
                                    </p:set>
                                    <p:anim calcmode="lin" valueType="num">
                                      <p:cBhvr>
                                        <p:cTn id="1783" dur="100" fill="hold"/>
                                        <p:tgtEl>
                                          <p:spTgt spid="467"/>
                                        </p:tgtEl>
                                        <p:attrNameLst>
                                          <p:attrName>ppt_w</p:attrName>
                                        </p:attrNameLst>
                                      </p:cBhvr>
                                      <p:tavLst>
                                        <p:tav tm="0">
                                          <p:val>
                                            <p:strVal val="4*#ppt_w"/>
                                          </p:val>
                                        </p:tav>
                                        <p:tav tm="100000">
                                          <p:val>
                                            <p:strVal val="#ppt_w"/>
                                          </p:val>
                                        </p:tav>
                                      </p:tavLst>
                                    </p:anim>
                                    <p:anim calcmode="lin" valueType="num">
                                      <p:cBhvr>
                                        <p:cTn id="1784" dur="100" fill="hold"/>
                                        <p:tgtEl>
                                          <p:spTgt spid="467"/>
                                        </p:tgtEl>
                                        <p:attrNameLst>
                                          <p:attrName>ppt_h</p:attrName>
                                        </p:attrNameLst>
                                      </p:cBhvr>
                                      <p:tavLst>
                                        <p:tav tm="0">
                                          <p:val>
                                            <p:strVal val="4*#ppt_h"/>
                                          </p:val>
                                        </p:tav>
                                        <p:tav tm="100000">
                                          <p:val>
                                            <p:strVal val="#ppt_h"/>
                                          </p:val>
                                        </p:tav>
                                      </p:tavLst>
                                    </p:anim>
                                  </p:childTnLst>
                                </p:cTn>
                              </p:par>
                            </p:childTnLst>
                          </p:cTn>
                        </p:par>
                        <p:par>
                          <p:cTn id="1785" fill="hold">
                            <p:stCondLst>
                              <p:cond delay="22100"/>
                            </p:stCondLst>
                            <p:childTnLst>
                              <p:par>
                                <p:cTn id="1786" presetID="23" presetClass="entr" presetSubtype="32" fill="hold" grpId="357" nodeType="afterEffect">
                                  <p:stCondLst>
                                    <p:cond delay="0"/>
                                  </p:stCondLst>
                                  <p:iterate>
                                    <p:tmAbs val="0"/>
                                  </p:iterate>
                                  <p:childTnLst>
                                    <p:set>
                                      <p:cBhvr>
                                        <p:cTn id="1787" fill="hold"/>
                                        <p:tgtEl>
                                          <p:spTgt spid="468"/>
                                        </p:tgtEl>
                                        <p:attrNameLst>
                                          <p:attrName>style.visibility</p:attrName>
                                        </p:attrNameLst>
                                      </p:cBhvr>
                                      <p:to>
                                        <p:strVal val="visible"/>
                                      </p:to>
                                    </p:set>
                                    <p:anim calcmode="lin" valueType="num">
                                      <p:cBhvr>
                                        <p:cTn id="1788" dur="100" fill="hold"/>
                                        <p:tgtEl>
                                          <p:spTgt spid="468"/>
                                        </p:tgtEl>
                                        <p:attrNameLst>
                                          <p:attrName>ppt_w</p:attrName>
                                        </p:attrNameLst>
                                      </p:cBhvr>
                                      <p:tavLst>
                                        <p:tav tm="0">
                                          <p:val>
                                            <p:strVal val="4*#ppt_w"/>
                                          </p:val>
                                        </p:tav>
                                        <p:tav tm="100000">
                                          <p:val>
                                            <p:strVal val="#ppt_w"/>
                                          </p:val>
                                        </p:tav>
                                      </p:tavLst>
                                    </p:anim>
                                    <p:anim calcmode="lin" valueType="num">
                                      <p:cBhvr>
                                        <p:cTn id="1789" dur="100" fill="hold"/>
                                        <p:tgtEl>
                                          <p:spTgt spid="468"/>
                                        </p:tgtEl>
                                        <p:attrNameLst>
                                          <p:attrName>ppt_h</p:attrName>
                                        </p:attrNameLst>
                                      </p:cBhvr>
                                      <p:tavLst>
                                        <p:tav tm="0">
                                          <p:val>
                                            <p:strVal val="4*#ppt_h"/>
                                          </p:val>
                                        </p:tav>
                                        <p:tav tm="100000">
                                          <p:val>
                                            <p:strVal val="#ppt_h"/>
                                          </p:val>
                                        </p:tav>
                                      </p:tavLst>
                                    </p:anim>
                                  </p:childTnLst>
                                </p:cTn>
                              </p:par>
                            </p:childTnLst>
                          </p:cTn>
                        </p:par>
                        <p:par>
                          <p:cTn id="1790" fill="hold">
                            <p:stCondLst>
                              <p:cond delay="22200"/>
                            </p:stCondLst>
                            <p:childTnLst>
                              <p:par>
                                <p:cTn id="1791" presetID="23" presetClass="entr" presetSubtype="32" fill="hold" grpId="358" nodeType="afterEffect">
                                  <p:stCondLst>
                                    <p:cond delay="0"/>
                                  </p:stCondLst>
                                  <p:iterate>
                                    <p:tmAbs val="0"/>
                                  </p:iterate>
                                  <p:childTnLst>
                                    <p:set>
                                      <p:cBhvr>
                                        <p:cTn id="1792" fill="hold"/>
                                        <p:tgtEl>
                                          <p:spTgt spid="469"/>
                                        </p:tgtEl>
                                        <p:attrNameLst>
                                          <p:attrName>style.visibility</p:attrName>
                                        </p:attrNameLst>
                                      </p:cBhvr>
                                      <p:to>
                                        <p:strVal val="visible"/>
                                      </p:to>
                                    </p:set>
                                    <p:anim calcmode="lin" valueType="num">
                                      <p:cBhvr>
                                        <p:cTn id="1793" dur="100" fill="hold"/>
                                        <p:tgtEl>
                                          <p:spTgt spid="469"/>
                                        </p:tgtEl>
                                        <p:attrNameLst>
                                          <p:attrName>ppt_w</p:attrName>
                                        </p:attrNameLst>
                                      </p:cBhvr>
                                      <p:tavLst>
                                        <p:tav tm="0">
                                          <p:val>
                                            <p:strVal val="4*#ppt_w"/>
                                          </p:val>
                                        </p:tav>
                                        <p:tav tm="100000">
                                          <p:val>
                                            <p:strVal val="#ppt_w"/>
                                          </p:val>
                                        </p:tav>
                                      </p:tavLst>
                                    </p:anim>
                                    <p:anim calcmode="lin" valueType="num">
                                      <p:cBhvr>
                                        <p:cTn id="1794" dur="100" fill="hold"/>
                                        <p:tgtEl>
                                          <p:spTgt spid="469"/>
                                        </p:tgtEl>
                                        <p:attrNameLst>
                                          <p:attrName>ppt_h</p:attrName>
                                        </p:attrNameLst>
                                      </p:cBhvr>
                                      <p:tavLst>
                                        <p:tav tm="0">
                                          <p:val>
                                            <p:strVal val="4*#ppt_h"/>
                                          </p:val>
                                        </p:tav>
                                        <p:tav tm="100000">
                                          <p:val>
                                            <p:strVal val="#ppt_h"/>
                                          </p:val>
                                        </p:tav>
                                      </p:tavLst>
                                    </p:anim>
                                  </p:childTnLst>
                                </p:cTn>
                              </p:par>
                            </p:childTnLst>
                          </p:cTn>
                        </p:par>
                        <p:par>
                          <p:cTn id="1795" fill="hold">
                            <p:stCondLst>
                              <p:cond delay="22300"/>
                            </p:stCondLst>
                            <p:childTnLst>
                              <p:par>
                                <p:cTn id="1796" presetID="23" presetClass="entr" presetSubtype="32" fill="hold" grpId="359" nodeType="afterEffect">
                                  <p:stCondLst>
                                    <p:cond delay="0"/>
                                  </p:stCondLst>
                                  <p:iterate>
                                    <p:tmAbs val="0"/>
                                  </p:iterate>
                                  <p:childTnLst>
                                    <p:set>
                                      <p:cBhvr>
                                        <p:cTn id="1797" fill="hold"/>
                                        <p:tgtEl>
                                          <p:spTgt spid="470"/>
                                        </p:tgtEl>
                                        <p:attrNameLst>
                                          <p:attrName>style.visibility</p:attrName>
                                        </p:attrNameLst>
                                      </p:cBhvr>
                                      <p:to>
                                        <p:strVal val="visible"/>
                                      </p:to>
                                    </p:set>
                                    <p:anim calcmode="lin" valueType="num">
                                      <p:cBhvr>
                                        <p:cTn id="1798" dur="100" fill="hold"/>
                                        <p:tgtEl>
                                          <p:spTgt spid="470"/>
                                        </p:tgtEl>
                                        <p:attrNameLst>
                                          <p:attrName>ppt_w</p:attrName>
                                        </p:attrNameLst>
                                      </p:cBhvr>
                                      <p:tavLst>
                                        <p:tav tm="0">
                                          <p:val>
                                            <p:strVal val="4*#ppt_w"/>
                                          </p:val>
                                        </p:tav>
                                        <p:tav tm="100000">
                                          <p:val>
                                            <p:strVal val="#ppt_w"/>
                                          </p:val>
                                        </p:tav>
                                      </p:tavLst>
                                    </p:anim>
                                    <p:anim calcmode="lin" valueType="num">
                                      <p:cBhvr>
                                        <p:cTn id="1799" dur="100" fill="hold"/>
                                        <p:tgtEl>
                                          <p:spTgt spid="470"/>
                                        </p:tgtEl>
                                        <p:attrNameLst>
                                          <p:attrName>ppt_h</p:attrName>
                                        </p:attrNameLst>
                                      </p:cBhvr>
                                      <p:tavLst>
                                        <p:tav tm="0">
                                          <p:val>
                                            <p:strVal val="4*#ppt_h"/>
                                          </p:val>
                                        </p:tav>
                                        <p:tav tm="100000">
                                          <p:val>
                                            <p:strVal val="#ppt_h"/>
                                          </p:val>
                                        </p:tav>
                                      </p:tavLst>
                                    </p:anim>
                                  </p:childTnLst>
                                </p:cTn>
                              </p:par>
                            </p:childTnLst>
                          </p:cTn>
                        </p:par>
                        <p:par>
                          <p:cTn id="1800" fill="hold">
                            <p:stCondLst>
                              <p:cond delay="22400"/>
                            </p:stCondLst>
                            <p:childTnLst>
                              <p:par>
                                <p:cTn id="1801" presetID="23" presetClass="entr" presetSubtype="32" fill="hold" grpId="360" nodeType="afterEffect">
                                  <p:stCondLst>
                                    <p:cond delay="0"/>
                                  </p:stCondLst>
                                  <p:iterate>
                                    <p:tmAbs val="0"/>
                                  </p:iterate>
                                  <p:childTnLst>
                                    <p:set>
                                      <p:cBhvr>
                                        <p:cTn id="1802" fill="hold"/>
                                        <p:tgtEl>
                                          <p:spTgt spid="471"/>
                                        </p:tgtEl>
                                        <p:attrNameLst>
                                          <p:attrName>style.visibility</p:attrName>
                                        </p:attrNameLst>
                                      </p:cBhvr>
                                      <p:to>
                                        <p:strVal val="visible"/>
                                      </p:to>
                                    </p:set>
                                    <p:anim calcmode="lin" valueType="num">
                                      <p:cBhvr>
                                        <p:cTn id="1803" dur="100" fill="hold"/>
                                        <p:tgtEl>
                                          <p:spTgt spid="471"/>
                                        </p:tgtEl>
                                        <p:attrNameLst>
                                          <p:attrName>ppt_w</p:attrName>
                                        </p:attrNameLst>
                                      </p:cBhvr>
                                      <p:tavLst>
                                        <p:tav tm="0">
                                          <p:val>
                                            <p:strVal val="4*#ppt_w"/>
                                          </p:val>
                                        </p:tav>
                                        <p:tav tm="100000">
                                          <p:val>
                                            <p:strVal val="#ppt_w"/>
                                          </p:val>
                                        </p:tav>
                                      </p:tavLst>
                                    </p:anim>
                                    <p:anim calcmode="lin" valueType="num">
                                      <p:cBhvr>
                                        <p:cTn id="1804" dur="100" fill="hold"/>
                                        <p:tgtEl>
                                          <p:spTgt spid="471"/>
                                        </p:tgtEl>
                                        <p:attrNameLst>
                                          <p:attrName>ppt_h</p:attrName>
                                        </p:attrNameLst>
                                      </p:cBhvr>
                                      <p:tavLst>
                                        <p:tav tm="0">
                                          <p:val>
                                            <p:strVal val="4*#ppt_h"/>
                                          </p:val>
                                        </p:tav>
                                        <p:tav tm="100000">
                                          <p:val>
                                            <p:strVal val="#ppt_h"/>
                                          </p:val>
                                        </p:tav>
                                      </p:tavLst>
                                    </p:anim>
                                  </p:childTnLst>
                                </p:cTn>
                              </p:par>
                            </p:childTnLst>
                          </p:cTn>
                        </p:par>
                        <p:par>
                          <p:cTn id="1805" fill="hold">
                            <p:stCondLst>
                              <p:cond delay="22500"/>
                            </p:stCondLst>
                            <p:childTnLst>
                              <p:par>
                                <p:cTn id="1806" presetID="23" presetClass="entr" presetSubtype="32" fill="hold" grpId="361" nodeType="afterEffect">
                                  <p:stCondLst>
                                    <p:cond delay="0"/>
                                  </p:stCondLst>
                                  <p:iterate>
                                    <p:tmAbs val="0"/>
                                  </p:iterate>
                                  <p:childTnLst>
                                    <p:set>
                                      <p:cBhvr>
                                        <p:cTn id="1807" fill="hold"/>
                                        <p:tgtEl>
                                          <p:spTgt spid="472"/>
                                        </p:tgtEl>
                                        <p:attrNameLst>
                                          <p:attrName>style.visibility</p:attrName>
                                        </p:attrNameLst>
                                      </p:cBhvr>
                                      <p:to>
                                        <p:strVal val="visible"/>
                                      </p:to>
                                    </p:set>
                                    <p:anim calcmode="lin" valueType="num">
                                      <p:cBhvr>
                                        <p:cTn id="1808" dur="100" fill="hold"/>
                                        <p:tgtEl>
                                          <p:spTgt spid="472"/>
                                        </p:tgtEl>
                                        <p:attrNameLst>
                                          <p:attrName>ppt_w</p:attrName>
                                        </p:attrNameLst>
                                      </p:cBhvr>
                                      <p:tavLst>
                                        <p:tav tm="0">
                                          <p:val>
                                            <p:strVal val="4*#ppt_w"/>
                                          </p:val>
                                        </p:tav>
                                        <p:tav tm="100000">
                                          <p:val>
                                            <p:strVal val="#ppt_w"/>
                                          </p:val>
                                        </p:tav>
                                      </p:tavLst>
                                    </p:anim>
                                    <p:anim calcmode="lin" valueType="num">
                                      <p:cBhvr>
                                        <p:cTn id="1809" dur="100" fill="hold"/>
                                        <p:tgtEl>
                                          <p:spTgt spid="472"/>
                                        </p:tgtEl>
                                        <p:attrNameLst>
                                          <p:attrName>ppt_h</p:attrName>
                                        </p:attrNameLst>
                                      </p:cBhvr>
                                      <p:tavLst>
                                        <p:tav tm="0">
                                          <p:val>
                                            <p:strVal val="4*#ppt_h"/>
                                          </p:val>
                                        </p:tav>
                                        <p:tav tm="100000">
                                          <p:val>
                                            <p:strVal val="#ppt_h"/>
                                          </p:val>
                                        </p:tav>
                                      </p:tavLst>
                                    </p:anim>
                                  </p:childTnLst>
                                </p:cTn>
                              </p:par>
                            </p:childTnLst>
                          </p:cTn>
                        </p:par>
                        <p:par>
                          <p:cTn id="1810" fill="hold">
                            <p:stCondLst>
                              <p:cond delay="22600"/>
                            </p:stCondLst>
                            <p:childTnLst>
                              <p:par>
                                <p:cTn id="1811" presetID="23" presetClass="entr" presetSubtype="32" fill="hold" grpId="362" nodeType="afterEffect">
                                  <p:stCondLst>
                                    <p:cond delay="0"/>
                                  </p:stCondLst>
                                  <p:iterate>
                                    <p:tmAbs val="0"/>
                                  </p:iterate>
                                  <p:childTnLst>
                                    <p:set>
                                      <p:cBhvr>
                                        <p:cTn id="1812" fill="hold"/>
                                        <p:tgtEl>
                                          <p:spTgt spid="473"/>
                                        </p:tgtEl>
                                        <p:attrNameLst>
                                          <p:attrName>style.visibility</p:attrName>
                                        </p:attrNameLst>
                                      </p:cBhvr>
                                      <p:to>
                                        <p:strVal val="visible"/>
                                      </p:to>
                                    </p:set>
                                    <p:anim calcmode="lin" valueType="num">
                                      <p:cBhvr>
                                        <p:cTn id="1813" dur="100" fill="hold"/>
                                        <p:tgtEl>
                                          <p:spTgt spid="473"/>
                                        </p:tgtEl>
                                        <p:attrNameLst>
                                          <p:attrName>ppt_w</p:attrName>
                                        </p:attrNameLst>
                                      </p:cBhvr>
                                      <p:tavLst>
                                        <p:tav tm="0">
                                          <p:val>
                                            <p:strVal val="4*#ppt_w"/>
                                          </p:val>
                                        </p:tav>
                                        <p:tav tm="100000">
                                          <p:val>
                                            <p:strVal val="#ppt_w"/>
                                          </p:val>
                                        </p:tav>
                                      </p:tavLst>
                                    </p:anim>
                                    <p:anim calcmode="lin" valueType="num">
                                      <p:cBhvr>
                                        <p:cTn id="1814" dur="100" fill="hold"/>
                                        <p:tgtEl>
                                          <p:spTgt spid="473"/>
                                        </p:tgtEl>
                                        <p:attrNameLst>
                                          <p:attrName>ppt_h</p:attrName>
                                        </p:attrNameLst>
                                      </p:cBhvr>
                                      <p:tavLst>
                                        <p:tav tm="0">
                                          <p:val>
                                            <p:strVal val="4*#ppt_h"/>
                                          </p:val>
                                        </p:tav>
                                        <p:tav tm="100000">
                                          <p:val>
                                            <p:strVal val="#ppt_h"/>
                                          </p:val>
                                        </p:tav>
                                      </p:tavLst>
                                    </p:anim>
                                  </p:childTnLst>
                                </p:cTn>
                              </p:par>
                            </p:childTnLst>
                          </p:cTn>
                        </p:par>
                        <p:par>
                          <p:cTn id="1815" fill="hold">
                            <p:stCondLst>
                              <p:cond delay="22700"/>
                            </p:stCondLst>
                            <p:childTnLst>
                              <p:par>
                                <p:cTn id="1816" presetID="23" presetClass="entr" presetSubtype="32" fill="hold" grpId="363" nodeType="afterEffect">
                                  <p:stCondLst>
                                    <p:cond delay="0"/>
                                  </p:stCondLst>
                                  <p:iterate>
                                    <p:tmAbs val="0"/>
                                  </p:iterate>
                                  <p:childTnLst>
                                    <p:set>
                                      <p:cBhvr>
                                        <p:cTn id="1817" fill="hold"/>
                                        <p:tgtEl>
                                          <p:spTgt spid="474"/>
                                        </p:tgtEl>
                                        <p:attrNameLst>
                                          <p:attrName>style.visibility</p:attrName>
                                        </p:attrNameLst>
                                      </p:cBhvr>
                                      <p:to>
                                        <p:strVal val="visible"/>
                                      </p:to>
                                    </p:set>
                                    <p:anim calcmode="lin" valueType="num">
                                      <p:cBhvr>
                                        <p:cTn id="1818" dur="100" fill="hold"/>
                                        <p:tgtEl>
                                          <p:spTgt spid="474"/>
                                        </p:tgtEl>
                                        <p:attrNameLst>
                                          <p:attrName>ppt_w</p:attrName>
                                        </p:attrNameLst>
                                      </p:cBhvr>
                                      <p:tavLst>
                                        <p:tav tm="0">
                                          <p:val>
                                            <p:strVal val="4*#ppt_w"/>
                                          </p:val>
                                        </p:tav>
                                        <p:tav tm="100000">
                                          <p:val>
                                            <p:strVal val="#ppt_w"/>
                                          </p:val>
                                        </p:tav>
                                      </p:tavLst>
                                    </p:anim>
                                    <p:anim calcmode="lin" valueType="num">
                                      <p:cBhvr>
                                        <p:cTn id="1819" dur="100" fill="hold"/>
                                        <p:tgtEl>
                                          <p:spTgt spid="474"/>
                                        </p:tgtEl>
                                        <p:attrNameLst>
                                          <p:attrName>ppt_h</p:attrName>
                                        </p:attrNameLst>
                                      </p:cBhvr>
                                      <p:tavLst>
                                        <p:tav tm="0">
                                          <p:val>
                                            <p:strVal val="4*#ppt_h"/>
                                          </p:val>
                                        </p:tav>
                                        <p:tav tm="100000">
                                          <p:val>
                                            <p:strVal val="#ppt_h"/>
                                          </p:val>
                                        </p:tav>
                                      </p:tavLst>
                                    </p:anim>
                                  </p:childTnLst>
                                </p:cTn>
                              </p:par>
                            </p:childTnLst>
                          </p:cTn>
                        </p:par>
                        <p:par>
                          <p:cTn id="1820" fill="hold">
                            <p:stCondLst>
                              <p:cond delay="22800"/>
                            </p:stCondLst>
                            <p:childTnLst>
                              <p:par>
                                <p:cTn id="1821" presetID="23" presetClass="entr" presetSubtype="32" fill="hold" grpId="364" nodeType="afterEffect">
                                  <p:stCondLst>
                                    <p:cond delay="0"/>
                                  </p:stCondLst>
                                  <p:iterate>
                                    <p:tmAbs val="0"/>
                                  </p:iterate>
                                  <p:childTnLst>
                                    <p:set>
                                      <p:cBhvr>
                                        <p:cTn id="1822" fill="hold"/>
                                        <p:tgtEl>
                                          <p:spTgt spid="475"/>
                                        </p:tgtEl>
                                        <p:attrNameLst>
                                          <p:attrName>style.visibility</p:attrName>
                                        </p:attrNameLst>
                                      </p:cBhvr>
                                      <p:to>
                                        <p:strVal val="visible"/>
                                      </p:to>
                                    </p:set>
                                    <p:anim calcmode="lin" valueType="num">
                                      <p:cBhvr>
                                        <p:cTn id="1823" dur="100" fill="hold"/>
                                        <p:tgtEl>
                                          <p:spTgt spid="475"/>
                                        </p:tgtEl>
                                        <p:attrNameLst>
                                          <p:attrName>ppt_w</p:attrName>
                                        </p:attrNameLst>
                                      </p:cBhvr>
                                      <p:tavLst>
                                        <p:tav tm="0">
                                          <p:val>
                                            <p:strVal val="4*#ppt_w"/>
                                          </p:val>
                                        </p:tav>
                                        <p:tav tm="100000">
                                          <p:val>
                                            <p:strVal val="#ppt_w"/>
                                          </p:val>
                                        </p:tav>
                                      </p:tavLst>
                                    </p:anim>
                                    <p:anim calcmode="lin" valueType="num">
                                      <p:cBhvr>
                                        <p:cTn id="1824" dur="100" fill="hold"/>
                                        <p:tgtEl>
                                          <p:spTgt spid="475"/>
                                        </p:tgtEl>
                                        <p:attrNameLst>
                                          <p:attrName>ppt_h</p:attrName>
                                        </p:attrNameLst>
                                      </p:cBhvr>
                                      <p:tavLst>
                                        <p:tav tm="0">
                                          <p:val>
                                            <p:strVal val="4*#ppt_h"/>
                                          </p:val>
                                        </p:tav>
                                        <p:tav tm="100000">
                                          <p:val>
                                            <p:strVal val="#ppt_h"/>
                                          </p:val>
                                        </p:tav>
                                      </p:tavLst>
                                    </p:anim>
                                  </p:childTnLst>
                                </p:cTn>
                              </p:par>
                            </p:childTnLst>
                          </p:cTn>
                        </p:par>
                        <p:par>
                          <p:cTn id="1825" fill="hold">
                            <p:stCondLst>
                              <p:cond delay="22900"/>
                            </p:stCondLst>
                            <p:childTnLst>
                              <p:par>
                                <p:cTn id="1826" presetID="23" presetClass="entr" presetSubtype="32" fill="hold" grpId="365" nodeType="afterEffect">
                                  <p:stCondLst>
                                    <p:cond delay="0"/>
                                  </p:stCondLst>
                                  <p:iterate>
                                    <p:tmAbs val="0"/>
                                  </p:iterate>
                                  <p:childTnLst>
                                    <p:set>
                                      <p:cBhvr>
                                        <p:cTn id="1827" fill="hold"/>
                                        <p:tgtEl>
                                          <p:spTgt spid="476"/>
                                        </p:tgtEl>
                                        <p:attrNameLst>
                                          <p:attrName>style.visibility</p:attrName>
                                        </p:attrNameLst>
                                      </p:cBhvr>
                                      <p:to>
                                        <p:strVal val="visible"/>
                                      </p:to>
                                    </p:set>
                                    <p:anim calcmode="lin" valueType="num">
                                      <p:cBhvr>
                                        <p:cTn id="1828" dur="100" fill="hold"/>
                                        <p:tgtEl>
                                          <p:spTgt spid="476"/>
                                        </p:tgtEl>
                                        <p:attrNameLst>
                                          <p:attrName>ppt_w</p:attrName>
                                        </p:attrNameLst>
                                      </p:cBhvr>
                                      <p:tavLst>
                                        <p:tav tm="0">
                                          <p:val>
                                            <p:strVal val="4*#ppt_w"/>
                                          </p:val>
                                        </p:tav>
                                        <p:tav tm="100000">
                                          <p:val>
                                            <p:strVal val="#ppt_w"/>
                                          </p:val>
                                        </p:tav>
                                      </p:tavLst>
                                    </p:anim>
                                    <p:anim calcmode="lin" valueType="num">
                                      <p:cBhvr>
                                        <p:cTn id="1829" dur="100" fill="hold"/>
                                        <p:tgtEl>
                                          <p:spTgt spid="476"/>
                                        </p:tgtEl>
                                        <p:attrNameLst>
                                          <p:attrName>ppt_h</p:attrName>
                                        </p:attrNameLst>
                                      </p:cBhvr>
                                      <p:tavLst>
                                        <p:tav tm="0">
                                          <p:val>
                                            <p:strVal val="4*#ppt_h"/>
                                          </p:val>
                                        </p:tav>
                                        <p:tav tm="100000">
                                          <p:val>
                                            <p:strVal val="#ppt_h"/>
                                          </p:val>
                                        </p:tav>
                                      </p:tavLst>
                                    </p:anim>
                                  </p:childTnLst>
                                </p:cTn>
                              </p:par>
                            </p:childTnLst>
                          </p:cTn>
                        </p:par>
                        <p:par>
                          <p:cTn id="1830" fill="hold">
                            <p:stCondLst>
                              <p:cond delay="23000"/>
                            </p:stCondLst>
                            <p:childTnLst>
                              <p:par>
                                <p:cTn id="1831" presetID="23" presetClass="entr" presetSubtype="32" fill="hold" grpId="366" nodeType="afterEffect">
                                  <p:stCondLst>
                                    <p:cond delay="0"/>
                                  </p:stCondLst>
                                  <p:iterate>
                                    <p:tmAbs val="0"/>
                                  </p:iterate>
                                  <p:childTnLst>
                                    <p:set>
                                      <p:cBhvr>
                                        <p:cTn id="1832" fill="hold"/>
                                        <p:tgtEl>
                                          <p:spTgt spid="477"/>
                                        </p:tgtEl>
                                        <p:attrNameLst>
                                          <p:attrName>style.visibility</p:attrName>
                                        </p:attrNameLst>
                                      </p:cBhvr>
                                      <p:to>
                                        <p:strVal val="visible"/>
                                      </p:to>
                                    </p:set>
                                    <p:anim calcmode="lin" valueType="num">
                                      <p:cBhvr>
                                        <p:cTn id="1833" dur="100" fill="hold"/>
                                        <p:tgtEl>
                                          <p:spTgt spid="477"/>
                                        </p:tgtEl>
                                        <p:attrNameLst>
                                          <p:attrName>ppt_w</p:attrName>
                                        </p:attrNameLst>
                                      </p:cBhvr>
                                      <p:tavLst>
                                        <p:tav tm="0">
                                          <p:val>
                                            <p:strVal val="4*#ppt_w"/>
                                          </p:val>
                                        </p:tav>
                                        <p:tav tm="100000">
                                          <p:val>
                                            <p:strVal val="#ppt_w"/>
                                          </p:val>
                                        </p:tav>
                                      </p:tavLst>
                                    </p:anim>
                                    <p:anim calcmode="lin" valueType="num">
                                      <p:cBhvr>
                                        <p:cTn id="1834" dur="100" fill="hold"/>
                                        <p:tgtEl>
                                          <p:spTgt spid="477"/>
                                        </p:tgtEl>
                                        <p:attrNameLst>
                                          <p:attrName>ppt_h</p:attrName>
                                        </p:attrNameLst>
                                      </p:cBhvr>
                                      <p:tavLst>
                                        <p:tav tm="0">
                                          <p:val>
                                            <p:strVal val="4*#ppt_h"/>
                                          </p:val>
                                        </p:tav>
                                        <p:tav tm="100000">
                                          <p:val>
                                            <p:strVal val="#ppt_h"/>
                                          </p:val>
                                        </p:tav>
                                      </p:tavLst>
                                    </p:anim>
                                  </p:childTnLst>
                                </p:cTn>
                              </p:par>
                            </p:childTnLst>
                          </p:cTn>
                        </p:par>
                        <p:par>
                          <p:cTn id="1835" fill="hold">
                            <p:stCondLst>
                              <p:cond delay="23100"/>
                            </p:stCondLst>
                            <p:childTnLst>
                              <p:par>
                                <p:cTn id="1836" presetID="23" presetClass="entr" presetSubtype="32" fill="hold" grpId="367" nodeType="afterEffect">
                                  <p:stCondLst>
                                    <p:cond delay="0"/>
                                  </p:stCondLst>
                                  <p:iterate>
                                    <p:tmAbs val="0"/>
                                  </p:iterate>
                                  <p:childTnLst>
                                    <p:set>
                                      <p:cBhvr>
                                        <p:cTn id="1837" fill="hold"/>
                                        <p:tgtEl>
                                          <p:spTgt spid="478"/>
                                        </p:tgtEl>
                                        <p:attrNameLst>
                                          <p:attrName>style.visibility</p:attrName>
                                        </p:attrNameLst>
                                      </p:cBhvr>
                                      <p:to>
                                        <p:strVal val="visible"/>
                                      </p:to>
                                    </p:set>
                                    <p:anim calcmode="lin" valueType="num">
                                      <p:cBhvr>
                                        <p:cTn id="1838" dur="100" fill="hold"/>
                                        <p:tgtEl>
                                          <p:spTgt spid="478"/>
                                        </p:tgtEl>
                                        <p:attrNameLst>
                                          <p:attrName>ppt_w</p:attrName>
                                        </p:attrNameLst>
                                      </p:cBhvr>
                                      <p:tavLst>
                                        <p:tav tm="0">
                                          <p:val>
                                            <p:strVal val="4*#ppt_w"/>
                                          </p:val>
                                        </p:tav>
                                        <p:tav tm="100000">
                                          <p:val>
                                            <p:strVal val="#ppt_w"/>
                                          </p:val>
                                        </p:tav>
                                      </p:tavLst>
                                    </p:anim>
                                    <p:anim calcmode="lin" valueType="num">
                                      <p:cBhvr>
                                        <p:cTn id="1839" dur="100" fill="hold"/>
                                        <p:tgtEl>
                                          <p:spTgt spid="478"/>
                                        </p:tgtEl>
                                        <p:attrNameLst>
                                          <p:attrName>ppt_h</p:attrName>
                                        </p:attrNameLst>
                                      </p:cBhvr>
                                      <p:tavLst>
                                        <p:tav tm="0">
                                          <p:val>
                                            <p:strVal val="4*#ppt_h"/>
                                          </p:val>
                                        </p:tav>
                                        <p:tav tm="100000">
                                          <p:val>
                                            <p:strVal val="#ppt_h"/>
                                          </p:val>
                                        </p:tav>
                                      </p:tavLst>
                                    </p:anim>
                                  </p:childTnLst>
                                </p:cTn>
                              </p:par>
                            </p:childTnLst>
                          </p:cTn>
                        </p:par>
                        <p:par>
                          <p:cTn id="1840" fill="hold">
                            <p:stCondLst>
                              <p:cond delay="23200"/>
                            </p:stCondLst>
                            <p:childTnLst>
                              <p:par>
                                <p:cTn id="1841" presetID="23" presetClass="entr" presetSubtype="32" fill="hold" grpId="368" nodeType="afterEffect">
                                  <p:stCondLst>
                                    <p:cond delay="0"/>
                                  </p:stCondLst>
                                  <p:iterate>
                                    <p:tmAbs val="0"/>
                                  </p:iterate>
                                  <p:childTnLst>
                                    <p:set>
                                      <p:cBhvr>
                                        <p:cTn id="1842" fill="hold"/>
                                        <p:tgtEl>
                                          <p:spTgt spid="479"/>
                                        </p:tgtEl>
                                        <p:attrNameLst>
                                          <p:attrName>style.visibility</p:attrName>
                                        </p:attrNameLst>
                                      </p:cBhvr>
                                      <p:to>
                                        <p:strVal val="visible"/>
                                      </p:to>
                                    </p:set>
                                    <p:anim calcmode="lin" valueType="num">
                                      <p:cBhvr>
                                        <p:cTn id="1843" dur="100" fill="hold"/>
                                        <p:tgtEl>
                                          <p:spTgt spid="479"/>
                                        </p:tgtEl>
                                        <p:attrNameLst>
                                          <p:attrName>ppt_w</p:attrName>
                                        </p:attrNameLst>
                                      </p:cBhvr>
                                      <p:tavLst>
                                        <p:tav tm="0">
                                          <p:val>
                                            <p:strVal val="4*#ppt_w"/>
                                          </p:val>
                                        </p:tav>
                                        <p:tav tm="100000">
                                          <p:val>
                                            <p:strVal val="#ppt_w"/>
                                          </p:val>
                                        </p:tav>
                                      </p:tavLst>
                                    </p:anim>
                                    <p:anim calcmode="lin" valueType="num">
                                      <p:cBhvr>
                                        <p:cTn id="1844" dur="100" fill="hold"/>
                                        <p:tgtEl>
                                          <p:spTgt spid="479"/>
                                        </p:tgtEl>
                                        <p:attrNameLst>
                                          <p:attrName>ppt_h</p:attrName>
                                        </p:attrNameLst>
                                      </p:cBhvr>
                                      <p:tavLst>
                                        <p:tav tm="0">
                                          <p:val>
                                            <p:strVal val="4*#ppt_h"/>
                                          </p:val>
                                        </p:tav>
                                        <p:tav tm="100000">
                                          <p:val>
                                            <p:strVal val="#ppt_h"/>
                                          </p:val>
                                        </p:tav>
                                      </p:tavLst>
                                    </p:anim>
                                  </p:childTnLst>
                                </p:cTn>
                              </p:par>
                            </p:childTnLst>
                          </p:cTn>
                        </p:par>
                        <p:par>
                          <p:cTn id="1845" fill="hold">
                            <p:stCondLst>
                              <p:cond delay="23300"/>
                            </p:stCondLst>
                            <p:childTnLst>
                              <p:par>
                                <p:cTn id="1846" presetID="23" presetClass="entr" presetSubtype="32" fill="hold" grpId="369" nodeType="afterEffect">
                                  <p:stCondLst>
                                    <p:cond delay="0"/>
                                  </p:stCondLst>
                                  <p:iterate>
                                    <p:tmAbs val="0"/>
                                  </p:iterate>
                                  <p:childTnLst>
                                    <p:set>
                                      <p:cBhvr>
                                        <p:cTn id="1847" fill="hold"/>
                                        <p:tgtEl>
                                          <p:spTgt spid="480"/>
                                        </p:tgtEl>
                                        <p:attrNameLst>
                                          <p:attrName>style.visibility</p:attrName>
                                        </p:attrNameLst>
                                      </p:cBhvr>
                                      <p:to>
                                        <p:strVal val="visible"/>
                                      </p:to>
                                    </p:set>
                                    <p:anim calcmode="lin" valueType="num">
                                      <p:cBhvr>
                                        <p:cTn id="1848" dur="100" fill="hold"/>
                                        <p:tgtEl>
                                          <p:spTgt spid="480"/>
                                        </p:tgtEl>
                                        <p:attrNameLst>
                                          <p:attrName>ppt_w</p:attrName>
                                        </p:attrNameLst>
                                      </p:cBhvr>
                                      <p:tavLst>
                                        <p:tav tm="0">
                                          <p:val>
                                            <p:strVal val="4*#ppt_w"/>
                                          </p:val>
                                        </p:tav>
                                        <p:tav tm="100000">
                                          <p:val>
                                            <p:strVal val="#ppt_w"/>
                                          </p:val>
                                        </p:tav>
                                      </p:tavLst>
                                    </p:anim>
                                    <p:anim calcmode="lin" valueType="num">
                                      <p:cBhvr>
                                        <p:cTn id="1849" dur="100" fill="hold"/>
                                        <p:tgtEl>
                                          <p:spTgt spid="480"/>
                                        </p:tgtEl>
                                        <p:attrNameLst>
                                          <p:attrName>ppt_h</p:attrName>
                                        </p:attrNameLst>
                                      </p:cBhvr>
                                      <p:tavLst>
                                        <p:tav tm="0">
                                          <p:val>
                                            <p:strVal val="4*#ppt_h"/>
                                          </p:val>
                                        </p:tav>
                                        <p:tav tm="100000">
                                          <p:val>
                                            <p:strVal val="#ppt_h"/>
                                          </p:val>
                                        </p:tav>
                                      </p:tavLst>
                                    </p:anim>
                                  </p:childTnLst>
                                </p:cTn>
                              </p:par>
                            </p:childTnLst>
                          </p:cTn>
                        </p:par>
                        <p:par>
                          <p:cTn id="1850" fill="hold">
                            <p:stCondLst>
                              <p:cond delay="23400"/>
                            </p:stCondLst>
                            <p:childTnLst>
                              <p:par>
                                <p:cTn id="1851" presetID="23" presetClass="entr" presetSubtype="32" fill="hold" grpId="370" nodeType="afterEffect">
                                  <p:stCondLst>
                                    <p:cond delay="0"/>
                                  </p:stCondLst>
                                  <p:iterate>
                                    <p:tmAbs val="0"/>
                                  </p:iterate>
                                  <p:childTnLst>
                                    <p:set>
                                      <p:cBhvr>
                                        <p:cTn id="1852" fill="hold"/>
                                        <p:tgtEl>
                                          <p:spTgt spid="481"/>
                                        </p:tgtEl>
                                        <p:attrNameLst>
                                          <p:attrName>style.visibility</p:attrName>
                                        </p:attrNameLst>
                                      </p:cBhvr>
                                      <p:to>
                                        <p:strVal val="visible"/>
                                      </p:to>
                                    </p:set>
                                    <p:anim calcmode="lin" valueType="num">
                                      <p:cBhvr>
                                        <p:cTn id="1853" dur="100" fill="hold"/>
                                        <p:tgtEl>
                                          <p:spTgt spid="481"/>
                                        </p:tgtEl>
                                        <p:attrNameLst>
                                          <p:attrName>ppt_w</p:attrName>
                                        </p:attrNameLst>
                                      </p:cBhvr>
                                      <p:tavLst>
                                        <p:tav tm="0">
                                          <p:val>
                                            <p:strVal val="4*#ppt_w"/>
                                          </p:val>
                                        </p:tav>
                                        <p:tav tm="100000">
                                          <p:val>
                                            <p:strVal val="#ppt_w"/>
                                          </p:val>
                                        </p:tav>
                                      </p:tavLst>
                                    </p:anim>
                                    <p:anim calcmode="lin" valueType="num">
                                      <p:cBhvr>
                                        <p:cTn id="1854" dur="100" fill="hold"/>
                                        <p:tgtEl>
                                          <p:spTgt spid="481"/>
                                        </p:tgtEl>
                                        <p:attrNameLst>
                                          <p:attrName>ppt_h</p:attrName>
                                        </p:attrNameLst>
                                      </p:cBhvr>
                                      <p:tavLst>
                                        <p:tav tm="0">
                                          <p:val>
                                            <p:strVal val="4*#ppt_h"/>
                                          </p:val>
                                        </p:tav>
                                        <p:tav tm="100000">
                                          <p:val>
                                            <p:strVal val="#ppt_h"/>
                                          </p:val>
                                        </p:tav>
                                      </p:tavLst>
                                    </p:anim>
                                  </p:childTnLst>
                                </p:cTn>
                              </p:par>
                            </p:childTnLst>
                          </p:cTn>
                        </p:par>
                        <p:par>
                          <p:cTn id="1855" fill="hold">
                            <p:stCondLst>
                              <p:cond delay="23500"/>
                            </p:stCondLst>
                            <p:childTnLst>
                              <p:par>
                                <p:cTn id="1856" presetID="23" presetClass="entr" presetSubtype="32" fill="hold" grpId="371" nodeType="afterEffect">
                                  <p:stCondLst>
                                    <p:cond delay="0"/>
                                  </p:stCondLst>
                                  <p:iterate>
                                    <p:tmAbs val="0"/>
                                  </p:iterate>
                                  <p:childTnLst>
                                    <p:set>
                                      <p:cBhvr>
                                        <p:cTn id="1857" fill="hold"/>
                                        <p:tgtEl>
                                          <p:spTgt spid="482"/>
                                        </p:tgtEl>
                                        <p:attrNameLst>
                                          <p:attrName>style.visibility</p:attrName>
                                        </p:attrNameLst>
                                      </p:cBhvr>
                                      <p:to>
                                        <p:strVal val="visible"/>
                                      </p:to>
                                    </p:set>
                                    <p:anim calcmode="lin" valueType="num">
                                      <p:cBhvr>
                                        <p:cTn id="1858" dur="100" fill="hold"/>
                                        <p:tgtEl>
                                          <p:spTgt spid="482"/>
                                        </p:tgtEl>
                                        <p:attrNameLst>
                                          <p:attrName>ppt_w</p:attrName>
                                        </p:attrNameLst>
                                      </p:cBhvr>
                                      <p:tavLst>
                                        <p:tav tm="0">
                                          <p:val>
                                            <p:strVal val="4*#ppt_w"/>
                                          </p:val>
                                        </p:tav>
                                        <p:tav tm="100000">
                                          <p:val>
                                            <p:strVal val="#ppt_w"/>
                                          </p:val>
                                        </p:tav>
                                      </p:tavLst>
                                    </p:anim>
                                    <p:anim calcmode="lin" valueType="num">
                                      <p:cBhvr>
                                        <p:cTn id="1859" dur="100" fill="hold"/>
                                        <p:tgtEl>
                                          <p:spTgt spid="482"/>
                                        </p:tgtEl>
                                        <p:attrNameLst>
                                          <p:attrName>ppt_h</p:attrName>
                                        </p:attrNameLst>
                                      </p:cBhvr>
                                      <p:tavLst>
                                        <p:tav tm="0">
                                          <p:val>
                                            <p:strVal val="4*#ppt_h"/>
                                          </p:val>
                                        </p:tav>
                                        <p:tav tm="100000">
                                          <p:val>
                                            <p:strVal val="#ppt_h"/>
                                          </p:val>
                                        </p:tav>
                                      </p:tavLst>
                                    </p:anim>
                                  </p:childTnLst>
                                </p:cTn>
                              </p:par>
                            </p:childTnLst>
                          </p:cTn>
                        </p:par>
                        <p:par>
                          <p:cTn id="1860" fill="hold">
                            <p:stCondLst>
                              <p:cond delay="23600"/>
                            </p:stCondLst>
                            <p:childTnLst>
                              <p:par>
                                <p:cTn id="1861" presetID="23" presetClass="entr" presetSubtype="32" fill="hold" grpId="372" nodeType="afterEffect">
                                  <p:stCondLst>
                                    <p:cond delay="0"/>
                                  </p:stCondLst>
                                  <p:iterate>
                                    <p:tmAbs val="0"/>
                                  </p:iterate>
                                  <p:childTnLst>
                                    <p:set>
                                      <p:cBhvr>
                                        <p:cTn id="1862" fill="hold"/>
                                        <p:tgtEl>
                                          <p:spTgt spid="483"/>
                                        </p:tgtEl>
                                        <p:attrNameLst>
                                          <p:attrName>style.visibility</p:attrName>
                                        </p:attrNameLst>
                                      </p:cBhvr>
                                      <p:to>
                                        <p:strVal val="visible"/>
                                      </p:to>
                                    </p:set>
                                    <p:anim calcmode="lin" valueType="num">
                                      <p:cBhvr>
                                        <p:cTn id="1863" dur="100" fill="hold"/>
                                        <p:tgtEl>
                                          <p:spTgt spid="483"/>
                                        </p:tgtEl>
                                        <p:attrNameLst>
                                          <p:attrName>ppt_w</p:attrName>
                                        </p:attrNameLst>
                                      </p:cBhvr>
                                      <p:tavLst>
                                        <p:tav tm="0">
                                          <p:val>
                                            <p:strVal val="4*#ppt_w"/>
                                          </p:val>
                                        </p:tav>
                                        <p:tav tm="100000">
                                          <p:val>
                                            <p:strVal val="#ppt_w"/>
                                          </p:val>
                                        </p:tav>
                                      </p:tavLst>
                                    </p:anim>
                                    <p:anim calcmode="lin" valueType="num">
                                      <p:cBhvr>
                                        <p:cTn id="1864" dur="100" fill="hold"/>
                                        <p:tgtEl>
                                          <p:spTgt spid="483"/>
                                        </p:tgtEl>
                                        <p:attrNameLst>
                                          <p:attrName>ppt_h</p:attrName>
                                        </p:attrNameLst>
                                      </p:cBhvr>
                                      <p:tavLst>
                                        <p:tav tm="0">
                                          <p:val>
                                            <p:strVal val="4*#ppt_h"/>
                                          </p:val>
                                        </p:tav>
                                        <p:tav tm="100000">
                                          <p:val>
                                            <p:strVal val="#ppt_h"/>
                                          </p:val>
                                        </p:tav>
                                      </p:tavLst>
                                    </p:anim>
                                  </p:childTnLst>
                                </p:cTn>
                              </p:par>
                            </p:childTnLst>
                          </p:cTn>
                        </p:par>
                        <p:par>
                          <p:cTn id="1865" fill="hold">
                            <p:stCondLst>
                              <p:cond delay="23700"/>
                            </p:stCondLst>
                            <p:childTnLst>
                              <p:par>
                                <p:cTn id="1866" presetID="23" presetClass="entr" presetSubtype="32" fill="hold" grpId="373" nodeType="afterEffect">
                                  <p:stCondLst>
                                    <p:cond delay="0"/>
                                  </p:stCondLst>
                                  <p:iterate>
                                    <p:tmAbs val="0"/>
                                  </p:iterate>
                                  <p:childTnLst>
                                    <p:set>
                                      <p:cBhvr>
                                        <p:cTn id="1867" fill="hold"/>
                                        <p:tgtEl>
                                          <p:spTgt spid="484"/>
                                        </p:tgtEl>
                                        <p:attrNameLst>
                                          <p:attrName>style.visibility</p:attrName>
                                        </p:attrNameLst>
                                      </p:cBhvr>
                                      <p:to>
                                        <p:strVal val="visible"/>
                                      </p:to>
                                    </p:set>
                                    <p:anim calcmode="lin" valueType="num">
                                      <p:cBhvr>
                                        <p:cTn id="1868" dur="100" fill="hold"/>
                                        <p:tgtEl>
                                          <p:spTgt spid="484"/>
                                        </p:tgtEl>
                                        <p:attrNameLst>
                                          <p:attrName>ppt_w</p:attrName>
                                        </p:attrNameLst>
                                      </p:cBhvr>
                                      <p:tavLst>
                                        <p:tav tm="0">
                                          <p:val>
                                            <p:strVal val="4*#ppt_w"/>
                                          </p:val>
                                        </p:tav>
                                        <p:tav tm="100000">
                                          <p:val>
                                            <p:strVal val="#ppt_w"/>
                                          </p:val>
                                        </p:tav>
                                      </p:tavLst>
                                    </p:anim>
                                    <p:anim calcmode="lin" valueType="num">
                                      <p:cBhvr>
                                        <p:cTn id="1869" dur="100" fill="hold"/>
                                        <p:tgtEl>
                                          <p:spTgt spid="484"/>
                                        </p:tgtEl>
                                        <p:attrNameLst>
                                          <p:attrName>ppt_h</p:attrName>
                                        </p:attrNameLst>
                                      </p:cBhvr>
                                      <p:tavLst>
                                        <p:tav tm="0">
                                          <p:val>
                                            <p:strVal val="4*#ppt_h"/>
                                          </p:val>
                                        </p:tav>
                                        <p:tav tm="100000">
                                          <p:val>
                                            <p:strVal val="#ppt_h"/>
                                          </p:val>
                                        </p:tav>
                                      </p:tavLst>
                                    </p:anim>
                                  </p:childTnLst>
                                </p:cTn>
                              </p:par>
                            </p:childTnLst>
                          </p:cTn>
                        </p:par>
                        <p:par>
                          <p:cTn id="1870" fill="hold">
                            <p:stCondLst>
                              <p:cond delay="23800"/>
                            </p:stCondLst>
                            <p:childTnLst>
                              <p:par>
                                <p:cTn id="1871" presetID="23" presetClass="entr" presetSubtype="32" fill="hold" grpId="374" nodeType="afterEffect">
                                  <p:stCondLst>
                                    <p:cond delay="0"/>
                                  </p:stCondLst>
                                  <p:iterate>
                                    <p:tmAbs val="0"/>
                                  </p:iterate>
                                  <p:childTnLst>
                                    <p:set>
                                      <p:cBhvr>
                                        <p:cTn id="1872" fill="hold"/>
                                        <p:tgtEl>
                                          <p:spTgt spid="485"/>
                                        </p:tgtEl>
                                        <p:attrNameLst>
                                          <p:attrName>style.visibility</p:attrName>
                                        </p:attrNameLst>
                                      </p:cBhvr>
                                      <p:to>
                                        <p:strVal val="visible"/>
                                      </p:to>
                                    </p:set>
                                    <p:anim calcmode="lin" valueType="num">
                                      <p:cBhvr>
                                        <p:cTn id="1873" dur="100" fill="hold"/>
                                        <p:tgtEl>
                                          <p:spTgt spid="485"/>
                                        </p:tgtEl>
                                        <p:attrNameLst>
                                          <p:attrName>ppt_w</p:attrName>
                                        </p:attrNameLst>
                                      </p:cBhvr>
                                      <p:tavLst>
                                        <p:tav tm="0">
                                          <p:val>
                                            <p:strVal val="4*#ppt_w"/>
                                          </p:val>
                                        </p:tav>
                                        <p:tav tm="100000">
                                          <p:val>
                                            <p:strVal val="#ppt_w"/>
                                          </p:val>
                                        </p:tav>
                                      </p:tavLst>
                                    </p:anim>
                                    <p:anim calcmode="lin" valueType="num">
                                      <p:cBhvr>
                                        <p:cTn id="1874" dur="100" fill="hold"/>
                                        <p:tgtEl>
                                          <p:spTgt spid="485"/>
                                        </p:tgtEl>
                                        <p:attrNameLst>
                                          <p:attrName>ppt_h</p:attrName>
                                        </p:attrNameLst>
                                      </p:cBhvr>
                                      <p:tavLst>
                                        <p:tav tm="0">
                                          <p:val>
                                            <p:strVal val="4*#ppt_h"/>
                                          </p:val>
                                        </p:tav>
                                        <p:tav tm="100000">
                                          <p:val>
                                            <p:strVal val="#ppt_h"/>
                                          </p:val>
                                        </p:tav>
                                      </p:tavLst>
                                    </p:anim>
                                  </p:childTnLst>
                                </p:cTn>
                              </p:par>
                            </p:childTnLst>
                          </p:cTn>
                        </p:par>
                        <p:par>
                          <p:cTn id="1875" fill="hold">
                            <p:stCondLst>
                              <p:cond delay="23900"/>
                            </p:stCondLst>
                            <p:childTnLst>
                              <p:par>
                                <p:cTn id="1876" presetID="23" presetClass="entr" presetSubtype="32" fill="hold" grpId="375" nodeType="afterEffect">
                                  <p:stCondLst>
                                    <p:cond delay="0"/>
                                  </p:stCondLst>
                                  <p:iterate>
                                    <p:tmAbs val="0"/>
                                  </p:iterate>
                                  <p:childTnLst>
                                    <p:set>
                                      <p:cBhvr>
                                        <p:cTn id="1877" fill="hold"/>
                                        <p:tgtEl>
                                          <p:spTgt spid="486"/>
                                        </p:tgtEl>
                                        <p:attrNameLst>
                                          <p:attrName>style.visibility</p:attrName>
                                        </p:attrNameLst>
                                      </p:cBhvr>
                                      <p:to>
                                        <p:strVal val="visible"/>
                                      </p:to>
                                    </p:set>
                                    <p:anim calcmode="lin" valueType="num">
                                      <p:cBhvr>
                                        <p:cTn id="1878" dur="100" fill="hold"/>
                                        <p:tgtEl>
                                          <p:spTgt spid="486"/>
                                        </p:tgtEl>
                                        <p:attrNameLst>
                                          <p:attrName>ppt_w</p:attrName>
                                        </p:attrNameLst>
                                      </p:cBhvr>
                                      <p:tavLst>
                                        <p:tav tm="0">
                                          <p:val>
                                            <p:strVal val="4*#ppt_w"/>
                                          </p:val>
                                        </p:tav>
                                        <p:tav tm="100000">
                                          <p:val>
                                            <p:strVal val="#ppt_w"/>
                                          </p:val>
                                        </p:tav>
                                      </p:tavLst>
                                    </p:anim>
                                    <p:anim calcmode="lin" valueType="num">
                                      <p:cBhvr>
                                        <p:cTn id="1879" dur="100" fill="hold"/>
                                        <p:tgtEl>
                                          <p:spTgt spid="486"/>
                                        </p:tgtEl>
                                        <p:attrNameLst>
                                          <p:attrName>ppt_h</p:attrName>
                                        </p:attrNameLst>
                                      </p:cBhvr>
                                      <p:tavLst>
                                        <p:tav tm="0">
                                          <p:val>
                                            <p:strVal val="4*#ppt_h"/>
                                          </p:val>
                                        </p:tav>
                                        <p:tav tm="100000">
                                          <p:val>
                                            <p:strVal val="#ppt_h"/>
                                          </p:val>
                                        </p:tav>
                                      </p:tavLst>
                                    </p:anim>
                                  </p:childTnLst>
                                </p:cTn>
                              </p:par>
                            </p:childTnLst>
                          </p:cTn>
                        </p:par>
                        <p:par>
                          <p:cTn id="1880" fill="hold">
                            <p:stCondLst>
                              <p:cond delay="24000"/>
                            </p:stCondLst>
                            <p:childTnLst>
                              <p:par>
                                <p:cTn id="1881" presetID="23" presetClass="entr" presetSubtype="32" fill="hold" grpId="376" nodeType="afterEffect">
                                  <p:stCondLst>
                                    <p:cond delay="0"/>
                                  </p:stCondLst>
                                  <p:iterate>
                                    <p:tmAbs val="0"/>
                                  </p:iterate>
                                  <p:childTnLst>
                                    <p:set>
                                      <p:cBhvr>
                                        <p:cTn id="1882" fill="hold"/>
                                        <p:tgtEl>
                                          <p:spTgt spid="566"/>
                                        </p:tgtEl>
                                        <p:attrNameLst>
                                          <p:attrName>style.visibility</p:attrName>
                                        </p:attrNameLst>
                                      </p:cBhvr>
                                      <p:to>
                                        <p:strVal val="visible"/>
                                      </p:to>
                                    </p:set>
                                    <p:anim calcmode="lin" valueType="num">
                                      <p:cBhvr>
                                        <p:cTn id="1883" dur="100" fill="hold"/>
                                        <p:tgtEl>
                                          <p:spTgt spid="566"/>
                                        </p:tgtEl>
                                        <p:attrNameLst>
                                          <p:attrName>ppt_w</p:attrName>
                                        </p:attrNameLst>
                                      </p:cBhvr>
                                      <p:tavLst>
                                        <p:tav tm="0">
                                          <p:val>
                                            <p:strVal val="4*#ppt_w"/>
                                          </p:val>
                                        </p:tav>
                                        <p:tav tm="100000">
                                          <p:val>
                                            <p:strVal val="#ppt_w"/>
                                          </p:val>
                                        </p:tav>
                                      </p:tavLst>
                                    </p:anim>
                                    <p:anim calcmode="lin" valueType="num">
                                      <p:cBhvr>
                                        <p:cTn id="1884" dur="100" fill="hold"/>
                                        <p:tgtEl>
                                          <p:spTgt spid="566"/>
                                        </p:tgtEl>
                                        <p:attrNameLst>
                                          <p:attrName>ppt_h</p:attrName>
                                        </p:attrNameLst>
                                      </p:cBhvr>
                                      <p:tavLst>
                                        <p:tav tm="0">
                                          <p:val>
                                            <p:strVal val="4*#ppt_h"/>
                                          </p:val>
                                        </p:tav>
                                        <p:tav tm="100000">
                                          <p:val>
                                            <p:strVal val="#ppt_h"/>
                                          </p:val>
                                        </p:tav>
                                      </p:tavLst>
                                    </p:anim>
                                  </p:childTnLst>
                                </p:cTn>
                              </p:par>
                            </p:childTnLst>
                          </p:cTn>
                        </p:par>
                        <p:par>
                          <p:cTn id="1885" fill="hold">
                            <p:stCondLst>
                              <p:cond delay="24100"/>
                            </p:stCondLst>
                            <p:childTnLst>
                              <p:par>
                                <p:cTn id="1886" presetID="23" presetClass="entr" presetSubtype="32" fill="hold" grpId="377" nodeType="afterEffect">
                                  <p:stCondLst>
                                    <p:cond delay="0"/>
                                  </p:stCondLst>
                                  <p:iterate>
                                    <p:tmAbs val="0"/>
                                  </p:iterate>
                                  <p:childTnLst>
                                    <p:set>
                                      <p:cBhvr>
                                        <p:cTn id="1887" fill="hold"/>
                                        <p:tgtEl>
                                          <p:spTgt spid="567"/>
                                        </p:tgtEl>
                                        <p:attrNameLst>
                                          <p:attrName>style.visibility</p:attrName>
                                        </p:attrNameLst>
                                      </p:cBhvr>
                                      <p:to>
                                        <p:strVal val="visible"/>
                                      </p:to>
                                    </p:set>
                                    <p:anim calcmode="lin" valueType="num">
                                      <p:cBhvr>
                                        <p:cTn id="1888" dur="100" fill="hold"/>
                                        <p:tgtEl>
                                          <p:spTgt spid="567"/>
                                        </p:tgtEl>
                                        <p:attrNameLst>
                                          <p:attrName>ppt_w</p:attrName>
                                        </p:attrNameLst>
                                      </p:cBhvr>
                                      <p:tavLst>
                                        <p:tav tm="0">
                                          <p:val>
                                            <p:strVal val="4*#ppt_w"/>
                                          </p:val>
                                        </p:tav>
                                        <p:tav tm="100000">
                                          <p:val>
                                            <p:strVal val="#ppt_w"/>
                                          </p:val>
                                        </p:tav>
                                      </p:tavLst>
                                    </p:anim>
                                    <p:anim calcmode="lin" valueType="num">
                                      <p:cBhvr>
                                        <p:cTn id="1889" dur="100" fill="hold"/>
                                        <p:tgtEl>
                                          <p:spTgt spid="567"/>
                                        </p:tgtEl>
                                        <p:attrNameLst>
                                          <p:attrName>ppt_h</p:attrName>
                                        </p:attrNameLst>
                                      </p:cBhvr>
                                      <p:tavLst>
                                        <p:tav tm="0">
                                          <p:val>
                                            <p:strVal val="4*#ppt_h"/>
                                          </p:val>
                                        </p:tav>
                                        <p:tav tm="100000">
                                          <p:val>
                                            <p:strVal val="#ppt_h"/>
                                          </p:val>
                                        </p:tav>
                                      </p:tavLst>
                                    </p:anim>
                                  </p:childTnLst>
                                </p:cTn>
                              </p:par>
                            </p:childTnLst>
                          </p:cTn>
                        </p:par>
                        <p:par>
                          <p:cTn id="1890" fill="hold">
                            <p:stCondLst>
                              <p:cond delay="24200"/>
                            </p:stCondLst>
                            <p:childTnLst>
                              <p:par>
                                <p:cTn id="1891" presetID="23" presetClass="entr" presetSubtype="32" fill="hold" grpId="378" nodeType="afterEffect">
                                  <p:stCondLst>
                                    <p:cond delay="0"/>
                                  </p:stCondLst>
                                  <p:iterate>
                                    <p:tmAbs val="0"/>
                                  </p:iterate>
                                  <p:childTnLst>
                                    <p:set>
                                      <p:cBhvr>
                                        <p:cTn id="1892" fill="hold"/>
                                        <p:tgtEl>
                                          <p:spTgt spid="568"/>
                                        </p:tgtEl>
                                        <p:attrNameLst>
                                          <p:attrName>style.visibility</p:attrName>
                                        </p:attrNameLst>
                                      </p:cBhvr>
                                      <p:to>
                                        <p:strVal val="visible"/>
                                      </p:to>
                                    </p:set>
                                    <p:anim calcmode="lin" valueType="num">
                                      <p:cBhvr>
                                        <p:cTn id="1893" dur="100" fill="hold"/>
                                        <p:tgtEl>
                                          <p:spTgt spid="568"/>
                                        </p:tgtEl>
                                        <p:attrNameLst>
                                          <p:attrName>ppt_w</p:attrName>
                                        </p:attrNameLst>
                                      </p:cBhvr>
                                      <p:tavLst>
                                        <p:tav tm="0">
                                          <p:val>
                                            <p:strVal val="4*#ppt_w"/>
                                          </p:val>
                                        </p:tav>
                                        <p:tav tm="100000">
                                          <p:val>
                                            <p:strVal val="#ppt_w"/>
                                          </p:val>
                                        </p:tav>
                                      </p:tavLst>
                                    </p:anim>
                                    <p:anim calcmode="lin" valueType="num">
                                      <p:cBhvr>
                                        <p:cTn id="1894" dur="100" fill="hold"/>
                                        <p:tgtEl>
                                          <p:spTgt spid="568"/>
                                        </p:tgtEl>
                                        <p:attrNameLst>
                                          <p:attrName>ppt_h</p:attrName>
                                        </p:attrNameLst>
                                      </p:cBhvr>
                                      <p:tavLst>
                                        <p:tav tm="0">
                                          <p:val>
                                            <p:strVal val="4*#ppt_h"/>
                                          </p:val>
                                        </p:tav>
                                        <p:tav tm="100000">
                                          <p:val>
                                            <p:strVal val="#ppt_h"/>
                                          </p:val>
                                        </p:tav>
                                      </p:tavLst>
                                    </p:anim>
                                  </p:childTnLst>
                                </p:cTn>
                              </p:par>
                            </p:childTnLst>
                          </p:cTn>
                        </p:par>
                        <p:par>
                          <p:cTn id="1895" fill="hold">
                            <p:stCondLst>
                              <p:cond delay="24300"/>
                            </p:stCondLst>
                            <p:childTnLst>
                              <p:par>
                                <p:cTn id="1896" presetID="23" presetClass="entr" presetSubtype="32" fill="hold" grpId="379" nodeType="afterEffect">
                                  <p:stCondLst>
                                    <p:cond delay="0"/>
                                  </p:stCondLst>
                                  <p:iterate>
                                    <p:tmAbs val="0"/>
                                  </p:iterate>
                                  <p:childTnLst>
                                    <p:set>
                                      <p:cBhvr>
                                        <p:cTn id="1897" fill="hold"/>
                                        <p:tgtEl>
                                          <p:spTgt spid="569"/>
                                        </p:tgtEl>
                                        <p:attrNameLst>
                                          <p:attrName>style.visibility</p:attrName>
                                        </p:attrNameLst>
                                      </p:cBhvr>
                                      <p:to>
                                        <p:strVal val="visible"/>
                                      </p:to>
                                    </p:set>
                                    <p:anim calcmode="lin" valueType="num">
                                      <p:cBhvr>
                                        <p:cTn id="1898" dur="100" fill="hold"/>
                                        <p:tgtEl>
                                          <p:spTgt spid="569"/>
                                        </p:tgtEl>
                                        <p:attrNameLst>
                                          <p:attrName>ppt_w</p:attrName>
                                        </p:attrNameLst>
                                      </p:cBhvr>
                                      <p:tavLst>
                                        <p:tav tm="0">
                                          <p:val>
                                            <p:strVal val="4*#ppt_w"/>
                                          </p:val>
                                        </p:tav>
                                        <p:tav tm="100000">
                                          <p:val>
                                            <p:strVal val="#ppt_w"/>
                                          </p:val>
                                        </p:tav>
                                      </p:tavLst>
                                    </p:anim>
                                    <p:anim calcmode="lin" valueType="num">
                                      <p:cBhvr>
                                        <p:cTn id="1899" dur="100" fill="hold"/>
                                        <p:tgtEl>
                                          <p:spTgt spid="569"/>
                                        </p:tgtEl>
                                        <p:attrNameLst>
                                          <p:attrName>ppt_h</p:attrName>
                                        </p:attrNameLst>
                                      </p:cBhvr>
                                      <p:tavLst>
                                        <p:tav tm="0">
                                          <p:val>
                                            <p:strVal val="4*#ppt_h"/>
                                          </p:val>
                                        </p:tav>
                                        <p:tav tm="100000">
                                          <p:val>
                                            <p:strVal val="#ppt_h"/>
                                          </p:val>
                                        </p:tav>
                                      </p:tavLst>
                                    </p:anim>
                                  </p:childTnLst>
                                </p:cTn>
                              </p:par>
                            </p:childTnLst>
                          </p:cTn>
                        </p:par>
                        <p:par>
                          <p:cTn id="1900" fill="hold">
                            <p:stCondLst>
                              <p:cond delay="24400"/>
                            </p:stCondLst>
                            <p:childTnLst>
                              <p:par>
                                <p:cTn id="1901" presetID="23" presetClass="entr" presetSubtype="32" fill="hold" grpId="380" nodeType="afterEffect">
                                  <p:stCondLst>
                                    <p:cond delay="0"/>
                                  </p:stCondLst>
                                  <p:iterate>
                                    <p:tmAbs val="0"/>
                                  </p:iterate>
                                  <p:childTnLst>
                                    <p:set>
                                      <p:cBhvr>
                                        <p:cTn id="1902" fill="hold"/>
                                        <p:tgtEl>
                                          <p:spTgt spid="570"/>
                                        </p:tgtEl>
                                        <p:attrNameLst>
                                          <p:attrName>style.visibility</p:attrName>
                                        </p:attrNameLst>
                                      </p:cBhvr>
                                      <p:to>
                                        <p:strVal val="visible"/>
                                      </p:to>
                                    </p:set>
                                    <p:anim calcmode="lin" valueType="num">
                                      <p:cBhvr>
                                        <p:cTn id="1903" dur="100" fill="hold"/>
                                        <p:tgtEl>
                                          <p:spTgt spid="570"/>
                                        </p:tgtEl>
                                        <p:attrNameLst>
                                          <p:attrName>ppt_w</p:attrName>
                                        </p:attrNameLst>
                                      </p:cBhvr>
                                      <p:tavLst>
                                        <p:tav tm="0">
                                          <p:val>
                                            <p:strVal val="4*#ppt_w"/>
                                          </p:val>
                                        </p:tav>
                                        <p:tav tm="100000">
                                          <p:val>
                                            <p:strVal val="#ppt_w"/>
                                          </p:val>
                                        </p:tav>
                                      </p:tavLst>
                                    </p:anim>
                                    <p:anim calcmode="lin" valueType="num">
                                      <p:cBhvr>
                                        <p:cTn id="1904" dur="100" fill="hold"/>
                                        <p:tgtEl>
                                          <p:spTgt spid="570"/>
                                        </p:tgtEl>
                                        <p:attrNameLst>
                                          <p:attrName>ppt_h</p:attrName>
                                        </p:attrNameLst>
                                      </p:cBhvr>
                                      <p:tavLst>
                                        <p:tav tm="0">
                                          <p:val>
                                            <p:strVal val="4*#ppt_h"/>
                                          </p:val>
                                        </p:tav>
                                        <p:tav tm="100000">
                                          <p:val>
                                            <p:strVal val="#ppt_h"/>
                                          </p:val>
                                        </p:tav>
                                      </p:tavLst>
                                    </p:anim>
                                  </p:childTnLst>
                                </p:cTn>
                              </p:par>
                            </p:childTnLst>
                          </p:cTn>
                        </p:par>
                        <p:par>
                          <p:cTn id="1905" fill="hold">
                            <p:stCondLst>
                              <p:cond delay="24500"/>
                            </p:stCondLst>
                            <p:childTnLst>
                              <p:par>
                                <p:cTn id="1906" presetID="23" presetClass="entr" presetSubtype="32" fill="hold" grpId="381" nodeType="afterEffect">
                                  <p:stCondLst>
                                    <p:cond delay="0"/>
                                  </p:stCondLst>
                                  <p:iterate>
                                    <p:tmAbs val="0"/>
                                  </p:iterate>
                                  <p:childTnLst>
                                    <p:set>
                                      <p:cBhvr>
                                        <p:cTn id="1907" fill="hold"/>
                                        <p:tgtEl>
                                          <p:spTgt spid="660"/>
                                        </p:tgtEl>
                                        <p:attrNameLst>
                                          <p:attrName>style.visibility</p:attrName>
                                        </p:attrNameLst>
                                      </p:cBhvr>
                                      <p:to>
                                        <p:strVal val="visible"/>
                                      </p:to>
                                    </p:set>
                                    <p:anim calcmode="lin" valueType="num">
                                      <p:cBhvr>
                                        <p:cTn id="1908" dur="1000" fill="hold"/>
                                        <p:tgtEl>
                                          <p:spTgt spid="660"/>
                                        </p:tgtEl>
                                        <p:attrNameLst>
                                          <p:attrName>ppt_w</p:attrName>
                                        </p:attrNameLst>
                                      </p:cBhvr>
                                      <p:tavLst>
                                        <p:tav tm="0">
                                          <p:val>
                                            <p:strVal val="4*#ppt_w"/>
                                          </p:val>
                                        </p:tav>
                                        <p:tav tm="100000">
                                          <p:val>
                                            <p:strVal val="#ppt_w"/>
                                          </p:val>
                                        </p:tav>
                                      </p:tavLst>
                                    </p:anim>
                                    <p:anim calcmode="lin" valueType="num">
                                      <p:cBhvr>
                                        <p:cTn id="1909" dur="1000" fill="hold"/>
                                        <p:tgtEl>
                                          <p:spTgt spid="660"/>
                                        </p:tgtEl>
                                        <p:attrNameLst>
                                          <p:attrName>ppt_h</p:attrName>
                                        </p:attrNameLst>
                                      </p:cBhvr>
                                      <p:tavLst>
                                        <p:tav tm="0">
                                          <p:val>
                                            <p:strVal val="4*#ppt_h"/>
                                          </p:val>
                                        </p:tav>
                                        <p:tav tm="100000">
                                          <p:val>
                                            <p:strVal val="#ppt_h"/>
                                          </p:val>
                                        </p:tav>
                                      </p:tavLst>
                                    </p:anim>
                                  </p:childTnLst>
                                </p:cTn>
                              </p:par>
                            </p:childTnLst>
                          </p:cTn>
                        </p:par>
                      </p:childTnLst>
                    </p:cTn>
                  </p:par>
                  <p:par>
                    <p:cTn id="1910" fill="hold">
                      <p:stCondLst>
                        <p:cond delay="indefinite"/>
                      </p:stCondLst>
                      <p:childTnLst>
                        <p:par>
                          <p:cTn id="1911" fill="hold">
                            <p:stCondLst>
                              <p:cond delay="0"/>
                            </p:stCondLst>
                            <p:childTnLst>
                              <p:par>
                                <p:cTn id="1912" presetID="23" presetClass="entr" presetSubtype="32" fill="hold" grpId="382" nodeType="clickEffect">
                                  <p:stCondLst>
                                    <p:cond delay="0"/>
                                  </p:stCondLst>
                                  <p:iterate>
                                    <p:tmAbs val="0"/>
                                  </p:iterate>
                                  <p:childTnLst>
                                    <p:set>
                                      <p:cBhvr>
                                        <p:cTn id="1913" fill="hold"/>
                                        <p:tgtEl>
                                          <p:spTgt spid="113"/>
                                        </p:tgtEl>
                                        <p:attrNameLst>
                                          <p:attrName>style.visibility</p:attrName>
                                        </p:attrNameLst>
                                      </p:cBhvr>
                                      <p:to>
                                        <p:strVal val="visible"/>
                                      </p:to>
                                    </p:set>
                                    <p:anim calcmode="lin" valueType="num">
                                      <p:cBhvr>
                                        <p:cTn id="1914" dur="100" fill="hold"/>
                                        <p:tgtEl>
                                          <p:spTgt spid="113"/>
                                        </p:tgtEl>
                                        <p:attrNameLst>
                                          <p:attrName>ppt_w</p:attrName>
                                        </p:attrNameLst>
                                      </p:cBhvr>
                                      <p:tavLst>
                                        <p:tav tm="0">
                                          <p:val>
                                            <p:strVal val="4*#ppt_w"/>
                                          </p:val>
                                        </p:tav>
                                        <p:tav tm="100000">
                                          <p:val>
                                            <p:strVal val="#ppt_w"/>
                                          </p:val>
                                        </p:tav>
                                      </p:tavLst>
                                    </p:anim>
                                    <p:anim calcmode="lin" valueType="num">
                                      <p:cBhvr>
                                        <p:cTn id="1915" dur="100" fill="hold"/>
                                        <p:tgtEl>
                                          <p:spTgt spid="113"/>
                                        </p:tgtEl>
                                        <p:attrNameLst>
                                          <p:attrName>ppt_h</p:attrName>
                                        </p:attrNameLst>
                                      </p:cBhvr>
                                      <p:tavLst>
                                        <p:tav tm="0">
                                          <p:val>
                                            <p:strVal val="4*#ppt_h"/>
                                          </p:val>
                                        </p:tav>
                                        <p:tav tm="100000">
                                          <p:val>
                                            <p:strVal val="#ppt_h"/>
                                          </p:val>
                                        </p:tav>
                                      </p:tavLst>
                                    </p:anim>
                                  </p:childTnLst>
                                </p:cTn>
                              </p:par>
                            </p:childTnLst>
                          </p:cTn>
                        </p:par>
                        <p:par>
                          <p:cTn id="1916" fill="hold">
                            <p:stCondLst>
                              <p:cond delay="100"/>
                            </p:stCondLst>
                            <p:childTnLst>
                              <p:par>
                                <p:cTn id="1917" presetID="23" presetClass="entr" presetSubtype="32" fill="hold" grpId="383" nodeType="afterEffect">
                                  <p:stCondLst>
                                    <p:cond delay="0"/>
                                  </p:stCondLst>
                                  <p:iterate>
                                    <p:tmAbs val="0"/>
                                  </p:iterate>
                                  <p:childTnLst>
                                    <p:set>
                                      <p:cBhvr>
                                        <p:cTn id="1918" fill="hold"/>
                                        <p:tgtEl>
                                          <p:spTgt spid="487"/>
                                        </p:tgtEl>
                                        <p:attrNameLst>
                                          <p:attrName>style.visibility</p:attrName>
                                        </p:attrNameLst>
                                      </p:cBhvr>
                                      <p:to>
                                        <p:strVal val="visible"/>
                                      </p:to>
                                    </p:set>
                                    <p:anim calcmode="lin" valueType="num">
                                      <p:cBhvr>
                                        <p:cTn id="1919" dur="100" fill="hold"/>
                                        <p:tgtEl>
                                          <p:spTgt spid="487"/>
                                        </p:tgtEl>
                                        <p:attrNameLst>
                                          <p:attrName>ppt_w</p:attrName>
                                        </p:attrNameLst>
                                      </p:cBhvr>
                                      <p:tavLst>
                                        <p:tav tm="0">
                                          <p:val>
                                            <p:strVal val="4*#ppt_w"/>
                                          </p:val>
                                        </p:tav>
                                        <p:tav tm="100000">
                                          <p:val>
                                            <p:strVal val="#ppt_w"/>
                                          </p:val>
                                        </p:tav>
                                      </p:tavLst>
                                    </p:anim>
                                    <p:anim calcmode="lin" valueType="num">
                                      <p:cBhvr>
                                        <p:cTn id="1920" dur="100" fill="hold"/>
                                        <p:tgtEl>
                                          <p:spTgt spid="487"/>
                                        </p:tgtEl>
                                        <p:attrNameLst>
                                          <p:attrName>ppt_h</p:attrName>
                                        </p:attrNameLst>
                                      </p:cBhvr>
                                      <p:tavLst>
                                        <p:tav tm="0">
                                          <p:val>
                                            <p:strVal val="4*#ppt_h"/>
                                          </p:val>
                                        </p:tav>
                                        <p:tav tm="100000">
                                          <p:val>
                                            <p:strVal val="#ppt_h"/>
                                          </p:val>
                                        </p:tav>
                                      </p:tavLst>
                                    </p:anim>
                                  </p:childTnLst>
                                </p:cTn>
                              </p:par>
                            </p:childTnLst>
                          </p:cTn>
                        </p:par>
                        <p:par>
                          <p:cTn id="1921" fill="hold">
                            <p:stCondLst>
                              <p:cond delay="200"/>
                            </p:stCondLst>
                            <p:childTnLst>
                              <p:par>
                                <p:cTn id="1922" presetID="23" presetClass="entr" presetSubtype="32" fill="hold" grpId="384" nodeType="afterEffect">
                                  <p:stCondLst>
                                    <p:cond delay="0"/>
                                  </p:stCondLst>
                                  <p:iterate>
                                    <p:tmAbs val="0"/>
                                  </p:iterate>
                                  <p:childTnLst>
                                    <p:set>
                                      <p:cBhvr>
                                        <p:cTn id="1923" fill="hold"/>
                                        <p:tgtEl>
                                          <p:spTgt spid="488"/>
                                        </p:tgtEl>
                                        <p:attrNameLst>
                                          <p:attrName>style.visibility</p:attrName>
                                        </p:attrNameLst>
                                      </p:cBhvr>
                                      <p:to>
                                        <p:strVal val="visible"/>
                                      </p:to>
                                    </p:set>
                                    <p:anim calcmode="lin" valueType="num">
                                      <p:cBhvr>
                                        <p:cTn id="1924" dur="100" fill="hold"/>
                                        <p:tgtEl>
                                          <p:spTgt spid="488"/>
                                        </p:tgtEl>
                                        <p:attrNameLst>
                                          <p:attrName>ppt_w</p:attrName>
                                        </p:attrNameLst>
                                      </p:cBhvr>
                                      <p:tavLst>
                                        <p:tav tm="0">
                                          <p:val>
                                            <p:strVal val="4*#ppt_w"/>
                                          </p:val>
                                        </p:tav>
                                        <p:tav tm="100000">
                                          <p:val>
                                            <p:strVal val="#ppt_w"/>
                                          </p:val>
                                        </p:tav>
                                      </p:tavLst>
                                    </p:anim>
                                    <p:anim calcmode="lin" valueType="num">
                                      <p:cBhvr>
                                        <p:cTn id="1925" dur="100" fill="hold"/>
                                        <p:tgtEl>
                                          <p:spTgt spid="488"/>
                                        </p:tgtEl>
                                        <p:attrNameLst>
                                          <p:attrName>ppt_h</p:attrName>
                                        </p:attrNameLst>
                                      </p:cBhvr>
                                      <p:tavLst>
                                        <p:tav tm="0">
                                          <p:val>
                                            <p:strVal val="4*#ppt_h"/>
                                          </p:val>
                                        </p:tav>
                                        <p:tav tm="100000">
                                          <p:val>
                                            <p:strVal val="#ppt_h"/>
                                          </p:val>
                                        </p:tav>
                                      </p:tavLst>
                                    </p:anim>
                                  </p:childTnLst>
                                </p:cTn>
                              </p:par>
                            </p:childTnLst>
                          </p:cTn>
                        </p:par>
                        <p:par>
                          <p:cTn id="1926" fill="hold">
                            <p:stCondLst>
                              <p:cond delay="300"/>
                            </p:stCondLst>
                            <p:childTnLst>
                              <p:par>
                                <p:cTn id="1927" presetID="23" presetClass="entr" presetSubtype="32" fill="hold" grpId="385" nodeType="afterEffect">
                                  <p:stCondLst>
                                    <p:cond delay="0"/>
                                  </p:stCondLst>
                                  <p:iterate>
                                    <p:tmAbs val="0"/>
                                  </p:iterate>
                                  <p:childTnLst>
                                    <p:set>
                                      <p:cBhvr>
                                        <p:cTn id="1928" fill="hold"/>
                                        <p:tgtEl>
                                          <p:spTgt spid="489"/>
                                        </p:tgtEl>
                                        <p:attrNameLst>
                                          <p:attrName>style.visibility</p:attrName>
                                        </p:attrNameLst>
                                      </p:cBhvr>
                                      <p:to>
                                        <p:strVal val="visible"/>
                                      </p:to>
                                    </p:set>
                                    <p:anim calcmode="lin" valueType="num">
                                      <p:cBhvr>
                                        <p:cTn id="1929" dur="100" fill="hold"/>
                                        <p:tgtEl>
                                          <p:spTgt spid="489"/>
                                        </p:tgtEl>
                                        <p:attrNameLst>
                                          <p:attrName>ppt_w</p:attrName>
                                        </p:attrNameLst>
                                      </p:cBhvr>
                                      <p:tavLst>
                                        <p:tav tm="0">
                                          <p:val>
                                            <p:strVal val="4*#ppt_w"/>
                                          </p:val>
                                        </p:tav>
                                        <p:tav tm="100000">
                                          <p:val>
                                            <p:strVal val="#ppt_w"/>
                                          </p:val>
                                        </p:tav>
                                      </p:tavLst>
                                    </p:anim>
                                    <p:anim calcmode="lin" valueType="num">
                                      <p:cBhvr>
                                        <p:cTn id="1930" dur="100" fill="hold"/>
                                        <p:tgtEl>
                                          <p:spTgt spid="489"/>
                                        </p:tgtEl>
                                        <p:attrNameLst>
                                          <p:attrName>ppt_h</p:attrName>
                                        </p:attrNameLst>
                                      </p:cBhvr>
                                      <p:tavLst>
                                        <p:tav tm="0">
                                          <p:val>
                                            <p:strVal val="4*#ppt_h"/>
                                          </p:val>
                                        </p:tav>
                                        <p:tav tm="100000">
                                          <p:val>
                                            <p:strVal val="#ppt_h"/>
                                          </p:val>
                                        </p:tav>
                                      </p:tavLst>
                                    </p:anim>
                                  </p:childTnLst>
                                </p:cTn>
                              </p:par>
                            </p:childTnLst>
                          </p:cTn>
                        </p:par>
                        <p:par>
                          <p:cTn id="1931" fill="hold">
                            <p:stCondLst>
                              <p:cond delay="400"/>
                            </p:stCondLst>
                            <p:childTnLst>
                              <p:par>
                                <p:cTn id="1932" presetID="23" presetClass="entr" presetSubtype="32" fill="hold" grpId="386" nodeType="afterEffect">
                                  <p:stCondLst>
                                    <p:cond delay="0"/>
                                  </p:stCondLst>
                                  <p:iterate>
                                    <p:tmAbs val="0"/>
                                  </p:iterate>
                                  <p:childTnLst>
                                    <p:set>
                                      <p:cBhvr>
                                        <p:cTn id="1933" fill="hold"/>
                                        <p:tgtEl>
                                          <p:spTgt spid="490"/>
                                        </p:tgtEl>
                                        <p:attrNameLst>
                                          <p:attrName>style.visibility</p:attrName>
                                        </p:attrNameLst>
                                      </p:cBhvr>
                                      <p:to>
                                        <p:strVal val="visible"/>
                                      </p:to>
                                    </p:set>
                                    <p:anim calcmode="lin" valueType="num">
                                      <p:cBhvr>
                                        <p:cTn id="1934" dur="100" fill="hold"/>
                                        <p:tgtEl>
                                          <p:spTgt spid="490"/>
                                        </p:tgtEl>
                                        <p:attrNameLst>
                                          <p:attrName>ppt_w</p:attrName>
                                        </p:attrNameLst>
                                      </p:cBhvr>
                                      <p:tavLst>
                                        <p:tav tm="0">
                                          <p:val>
                                            <p:strVal val="4*#ppt_w"/>
                                          </p:val>
                                        </p:tav>
                                        <p:tav tm="100000">
                                          <p:val>
                                            <p:strVal val="#ppt_w"/>
                                          </p:val>
                                        </p:tav>
                                      </p:tavLst>
                                    </p:anim>
                                    <p:anim calcmode="lin" valueType="num">
                                      <p:cBhvr>
                                        <p:cTn id="1935" dur="100" fill="hold"/>
                                        <p:tgtEl>
                                          <p:spTgt spid="490"/>
                                        </p:tgtEl>
                                        <p:attrNameLst>
                                          <p:attrName>ppt_h</p:attrName>
                                        </p:attrNameLst>
                                      </p:cBhvr>
                                      <p:tavLst>
                                        <p:tav tm="0">
                                          <p:val>
                                            <p:strVal val="4*#ppt_h"/>
                                          </p:val>
                                        </p:tav>
                                        <p:tav tm="100000">
                                          <p:val>
                                            <p:strVal val="#ppt_h"/>
                                          </p:val>
                                        </p:tav>
                                      </p:tavLst>
                                    </p:anim>
                                  </p:childTnLst>
                                </p:cTn>
                              </p:par>
                            </p:childTnLst>
                          </p:cTn>
                        </p:par>
                        <p:par>
                          <p:cTn id="1936" fill="hold">
                            <p:stCondLst>
                              <p:cond delay="500"/>
                            </p:stCondLst>
                            <p:childTnLst>
                              <p:par>
                                <p:cTn id="1937" presetID="23" presetClass="entr" presetSubtype="32" fill="hold" grpId="387" nodeType="afterEffect">
                                  <p:stCondLst>
                                    <p:cond delay="0"/>
                                  </p:stCondLst>
                                  <p:iterate>
                                    <p:tmAbs val="0"/>
                                  </p:iterate>
                                  <p:childTnLst>
                                    <p:set>
                                      <p:cBhvr>
                                        <p:cTn id="1938" fill="hold"/>
                                        <p:tgtEl>
                                          <p:spTgt spid="491"/>
                                        </p:tgtEl>
                                        <p:attrNameLst>
                                          <p:attrName>style.visibility</p:attrName>
                                        </p:attrNameLst>
                                      </p:cBhvr>
                                      <p:to>
                                        <p:strVal val="visible"/>
                                      </p:to>
                                    </p:set>
                                    <p:anim calcmode="lin" valueType="num">
                                      <p:cBhvr>
                                        <p:cTn id="1939" dur="100" fill="hold"/>
                                        <p:tgtEl>
                                          <p:spTgt spid="491"/>
                                        </p:tgtEl>
                                        <p:attrNameLst>
                                          <p:attrName>ppt_w</p:attrName>
                                        </p:attrNameLst>
                                      </p:cBhvr>
                                      <p:tavLst>
                                        <p:tav tm="0">
                                          <p:val>
                                            <p:strVal val="4*#ppt_w"/>
                                          </p:val>
                                        </p:tav>
                                        <p:tav tm="100000">
                                          <p:val>
                                            <p:strVal val="#ppt_w"/>
                                          </p:val>
                                        </p:tav>
                                      </p:tavLst>
                                    </p:anim>
                                    <p:anim calcmode="lin" valueType="num">
                                      <p:cBhvr>
                                        <p:cTn id="1940" dur="100" fill="hold"/>
                                        <p:tgtEl>
                                          <p:spTgt spid="491"/>
                                        </p:tgtEl>
                                        <p:attrNameLst>
                                          <p:attrName>ppt_h</p:attrName>
                                        </p:attrNameLst>
                                      </p:cBhvr>
                                      <p:tavLst>
                                        <p:tav tm="0">
                                          <p:val>
                                            <p:strVal val="4*#ppt_h"/>
                                          </p:val>
                                        </p:tav>
                                        <p:tav tm="100000">
                                          <p:val>
                                            <p:strVal val="#ppt_h"/>
                                          </p:val>
                                        </p:tav>
                                      </p:tavLst>
                                    </p:anim>
                                  </p:childTnLst>
                                </p:cTn>
                              </p:par>
                            </p:childTnLst>
                          </p:cTn>
                        </p:par>
                        <p:par>
                          <p:cTn id="1941" fill="hold">
                            <p:stCondLst>
                              <p:cond delay="600"/>
                            </p:stCondLst>
                            <p:childTnLst>
                              <p:par>
                                <p:cTn id="1942" presetID="23" presetClass="entr" presetSubtype="32" fill="hold" grpId="388" nodeType="afterEffect">
                                  <p:stCondLst>
                                    <p:cond delay="0"/>
                                  </p:stCondLst>
                                  <p:iterate>
                                    <p:tmAbs val="0"/>
                                  </p:iterate>
                                  <p:childTnLst>
                                    <p:set>
                                      <p:cBhvr>
                                        <p:cTn id="1943" fill="hold"/>
                                        <p:tgtEl>
                                          <p:spTgt spid="492"/>
                                        </p:tgtEl>
                                        <p:attrNameLst>
                                          <p:attrName>style.visibility</p:attrName>
                                        </p:attrNameLst>
                                      </p:cBhvr>
                                      <p:to>
                                        <p:strVal val="visible"/>
                                      </p:to>
                                    </p:set>
                                    <p:anim calcmode="lin" valueType="num">
                                      <p:cBhvr>
                                        <p:cTn id="1944" dur="100" fill="hold"/>
                                        <p:tgtEl>
                                          <p:spTgt spid="492"/>
                                        </p:tgtEl>
                                        <p:attrNameLst>
                                          <p:attrName>ppt_w</p:attrName>
                                        </p:attrNameLst>
                                      </p:cBhvr>
                                      <p:tavLst>
                                        <p:tav tm="0">
                                          <p:val>
                                            <p:strVal val="4*#ppt_w"/>
                                          </p:val>
                                        </p:tav>
                                        <p:tav tm="100000">
                                          <p:val>
                                            <p:strVal val="#ppt_w"/>
                                          </p:val>
                                        </p:tav>
                                      </p:tavLst>
                                    </p:anim>
                                    <p:anim calcmode="lin" valueType="num">
                                      <p:cBhvr>
                                        <p:cTn id="1945" dur="100" fill="hold"/>
                                        <p:tgtEl>
                                          <p:spTgt spid="492"/>
                                        </p:tgtEl>
                                        <p:attrNameLst>
                                          <p:attrName>ppt_h</p:attrName>
                                        </p:attrNameLst>
                                      </p:cBhvr>
                                      <p:tavLst>
                                        <p:tav tm="0">
                                          <p:val>
                                            <p:strVal val="4*#ppt_h"/>
                                          </p:val>
                                        </p:tav>
                                        <p:tav tm="100000">
                                          <p:val>
                                            <p:strVal val="#ppt_h"/>
                                          </p:val>
                                        </p:tav>
                                      </p:tavLst>
                                    </p:anim>
                                  </p:childTnLst>
                                </p:cTn>
                              </p:par>
                            </p:childTnLst>
                          </p:cTn>
                        </p:par>
                        <p:par>
                          <p:cTn id="1946" fill="hold">
                            <p:stCondLst>
                              <p:cond delay="700"/>
                            </p:stCondLst>
                            <p:childTnLst>
                              <p:par>
                                <p:cTn id="1947" presetID="23" presetClass="entr" presetSubtype="32" fill="hold" grpId="389" nodeType="afterEffect">
                                  <p:stCondLst>
                                    <p:cond delay="0"/>
                                  </p:stCondLst>
                                  <p:iterate>
                                    <p:tmAbs val="0"/>
                                  </p:iterate>
                                  <p:childTnLst>
                                    <p:set>
                                      <p:cBhvr>
                                        <p:cTn id="1948" fill="hold"/>
                                        <p:tgtEl>
                                          <p:spTgt spid="493"/>
                                        </p:tgtEl>
                                        <p:attrNameLst>
                                          <p:attrName>style.visibility</p:attrName>
                                        </p:attrNameLst>
                                      </p:cBhvr>
                                      <p:to>
                                        <p:strVal val="visible"/>
                                      </p:to>
                                    </p:set>
                                    <p:anim calcmode="lin" valueType="num">
                                      <p:cBhvr>
                                        <p:cTn id="1949" dur="100" fill="hold"/>
                                        <p:tgtEl>
                                          <p:spTgt spid="493"/>
                                        </p:tgtEl>
                                        <p:attrNameLst>
                                          <p:attrName>ppt_w</p:attrName>
                                        </p:attrNameLst>
                                      </p:cBhvr>
                                      <p:tavLst>
                                        <p:tav tm="0">
                                          <p:val>
                                            <p:strVal val="4*#ppt_w"/>
                                          </p:val>
                                        </p:tav>
                                        <p:tav tm="100000">
                                          <p:val>
                                            <p:strVal val="#ppt_w"/>
                                          </p:val>
                                        </p:tav>
                                      </p:tavLst>
                                    </p:anim>
                                    <p:anim calcmode="lin" valueType="num">
                                      <p:cBhvr>
                                        <p:cTn id="1950" dur="100" fill="hold"/>
                                        <p:tgtEl>
                                          <p:spTgt spid="493"/>
                                        </p:tgtEl>
                                        <p:attrNameLst>
                                          <p:attrName>ppt_h</p:attrName>
                                        </p:attrNameLst>
                                      </p:cBhvr>
                                      <p:tavLst>
                                        <p:tav tm="0">
                                          <p:val>
                                            <p:strVal val="4*#ppt_h"/>
                                          </p:val>
                                        </p:tav>
                                        <p:tav tm="100000">
                                          <p:val>
                                            <p:strVal val="#ppt_h"/>
                                          </p:val>
                                        </p:tav>
                                      </p:tavLst>
                                    </p:anim>
                                  </p:childTnLst>
                                </p:cTn>
                              </p:par>
                            </p:childTnLst>
                          </p:cTn>
                        </p:par>
                        <p:par>
                          <p:cTn id="1951" fill="hold">
                            <p:stCondLst>
                              <p:cond delay="800"/>
                            </p:stCondLst>
                            <p:childTnLst>
                              <p:par>
                                <p:cTn id="1952" presetID="23" presetClass="entr" presetSubtype="32" fill="hold" grpId="390" nodeType="afterEffect">
                                  <p:stCondLst>
                                    <p:cond delay="0"/>
                                  </p:stCondLst>
                                  <p:iterate>
                                    <p:tmAbs val="0"/>
                                  </p:iterate>
                                  <p:childTnLst>
                                    <p:set>
                                      <p:cBhvr>
                                        <p:cTn id="1953" fill="hold"/>
                                        <p:tgtEl>
                                          <p:spTgt spid="494"/>
                                        </p:tgtEl>
                                        <p:attrNameLst>
                                          <p:attrName>style.visibility</p:attrName>
                                        </p:attrNameLst>
                                      </p:cBhvr>
                                      <p:to>
                                        <p:strVal val="visible"/>
                                      </p:to>
                                    </p:set>
                                    <p:anim calcmode="lin" valueType="num">
                                      <p:cBhvr>
                                        <p:cTn id="1954" dur="100" fill="hold"/>
                                        <p:tgtEl>
                                          <p:spTgt spid="494"/>
                                        </p:tgtEl>
                                        <p:attrNameLst>
                                          <p:attrName>ppt_w</p:attrName>
                                        </p:attrNameLst>
                                      </p:cBhvr>
                                      <p:tavLst>
                                        <p:tav tm="0">
                                          <p:val>
                                            <p:strVal val="4*#ppt_w"/>
                                          </p:val>
                                        </p:tav>
                                        <p:tav tm="100000">
                                          <p:val>
                                            <p:strVal val="#ppt_w"/>
                                          </p:val>
                                        </p:tav>
                                      </p:tavLst>
                                    </p:anim>
                                    <p:anim calcmode="lin" valueType="num">
                                      <p:cBhvr>
                                        <p:cTn id="1955" dur="100" fill="hold"/>
                                        <p:tgtEl>
                                          <p:spTgt spid="494"/>
                                        </p:tgtEl>
                                        <p:attrNameLst>
                                          <p:attrName>ppt_h</p:attrName>
                                        </p:attrNameLst>
                                      </p:cBhvr>
                                      <p:tavLst>
                                        <p:tav tm="0">
                                          <p:val>
                                            <p:strVal val="4*#ppt_h"/>
                                          </p:val>
                                        </p:tav>
                                        <p:tav tm="100000">
                                          <p:val>
                                            <p:strVal val="#ppt_h"/>
                                          </p:val>
                                        </p:tav>
                                      </p:tavLst>
                                    </p:anim>
                                  </p:childTnLst>
                                </p:cTn>
                              </p:par>
                            </p:childTnLst>
                          </p:cTn>
                        </p:par>
                        <p:par>
                          <p:cTn id="1956" fill="hold">
                            <p:stCondLst>
                              <p:cond delay="900"/>
                            </p:stCondLst>
                            <p:childTnLst>
                              <p:par>
                                <p:cTn id="1957" presetID="23" presetClass="entr" presetSubtype="32" fill="hold" grpId="391" nodeType="afterEffect">
                                  <p:stCondLst>
                                    <p:cond delay="0"/>
                                  </p:stCondLst>
                                  <p:iterate>
                                    <p:tmAbs val="0"/>
                                  </p:iterate>
                                  <p:childTnLst>
                                    <p:set>
                                      <p:cBhvr>
                                        <p:cTn id="1958" fill="hold"/>
                                        <p:tgtEl>
                                          <p:spTgt spid="495"/>
                                        </p:tgtEl>
                                        <p:attrNameLst>
                                          <p:attrName>style.visibility</p:attrName>
                                        </p:attrNameLst>
                                      </p:cBhvr>
                                      <p:to>
                                        <p:strVal val="visible"/>
                                      </p:to>
                                    </p:set>
                                    <p:anim calcmode="lin" valueType="num">
                                      <p:cBhvr>
                                        <p:cTn id="1959" dur="100" fill="hold"/>
                                        <p:tgtEl>
                                          <p:spTgt spid="495"/>
                                        </p:tgtEl>
                                        <p:attrNameLst>
                                          <p:attrName>ppt_w</p:attrName>
                                        </p:attrNameLst>
                                      </p:cBhvr>
                                      <p:tavLst>
                                        <p:tav tm="0">
                                          <p:val>
                                            <p:strVal val="4*#ppt_w"/>
                                          </p:val>
                                        </p:tav>
                                        <p:tav tm="100000">
                                          <p:val>
                                            <p:strVal val="#ppt_w"/>
                                          </p:val>
                                        </p:tav>
                                      </p:tavLst>
                                    </p:anim>
                                    <p:anim calcmode="lin" valueType="num">
                                      <p:cBhvr>
                                        <p:cTn id="1960" dur="100" fill="hold"/>
                                        <p:tgtEl>
                                          <p:spTgt spid="495"/>
                                        </p:tgtEl>
                                        <p:attrNameLst>
                                          <p:attrName>ppt_h</p:attrName>
                                        </p:attrNameLst>
                                      </p:cBhvr>
                                      <p:tavLst>
                                        <p:tav tm="0">
                                          <p:val>
                                            <p:strVal val="4*#ppt_h"/>
                                          </p:val>
                                        </p:tav>
                                        <p:tav tm="100000">
                                          <p:val>
                                            <p:strVal val="#ppt_h"/>
                                          </p:val>
                                        </p:tav>
                                      </p:tavLst>
                                    </p:anim>
                                  </p:childTnLst>
                                </p:cTn>
                              </p:par>
                            </p:childTnLst>
                          </p:cTn>
                        </p:par>
                        <p:par>
                          <p:cTn id="1961" fill="hold">
                            <p:stCondLst>
                              <p:cond delay="1000"/>
                            </p:stCondLst>
                            <p:childTnLst>
                              <p:par>
                                <p:cTn id="1962" presetID="23" presetClass="entr" presetSubtype="32" fill="hold" grpId="392" nodeType="afterEffect">
                                  <p:stCondLst>
                                    <p:cond delay="0"/>
                                  </p:stCondLst>
                                  <p:iterate>
                                    <p:tmAbs val="0"/>
                                  </p:iterate>
                                  <p:childTnLst>
                                    <p:set>
                                      <p:cBhvr>
                                        <p:cTn id="1963" fill="hold"/>
                                        <p:tgtEl>
                                          <p:spTgt spid="496"/>
                                        </p:tgtEl>
                                        <p:attrNameLst>
                                          <p:attrName>style.visibility</p:attrName>
                                        </p:attrNameLst>
                                      </p:cBhvr>
                                      <p:to>
                                        <p:strVal val="visible"/>
                                      </p:to>
                                    </p:set>
                                    <p:anim calcmode="lin" valueType="num">
                                      <p:cBhvr>
                                        <p:cTn id="1964" dur="100" fill="hold"/>
                                        <p:tgtEl>
                                          <p:spTgt spid="496"/>
                                        </p:tgtEl>
                                        <p:attrNameLst>
                                          <p:attrName>ppt_w</p:attrName>
                                        </p:attrNameLst>
                                      </p:cBhvr>
                                      <p:tavLst>
                                        <p:tav tm="0">
                                          <p:val>
                                            <p:strVal val="4*#ppt_w"/>
                                          </p:val>
                                        </p:tav>
                                        <p:tav tm="100000">
                                          <p:val>
                                            <p:strVal val="#ppt_w"/>
                                          </p:val>
                                        </p:tav>
                                      </p:tavLst>
                                    </p:anim>
                                    <p:anim calcmode="lin" valueType="num">
                                      <p:cBhvr>
                                        <p:cTn id="1965" dur="100" fill="hold"/>
                                        <p:tgtEl>
                                          <p:spTgt spid="496"/>
                                        </p:tgtEl>
                                        <p:attrNameLst>
                                          <p:attrName>ppt_h</p:attrName>
                                        </p:attrNameLst>
                                      </p:cBhvr>
                                      <p:tavLst>
                                        <p:tav tm="0">
                                          <p:val>
                                            <p:strVal val="4*#ppt_h"/>
                                          </p:val>
                                        </p:tav>
                                        <p:tav tm="100000">
                                          <p:val>
                                            <p:strVal val="#ppt_h"/>
                                          </p:val>
                                        </p:tav>
                                      </p:tavLst>
                                    </p:anim>
                                  </p:childTnLst>
                                </p:cTn>
                              </p:par>
                            </p:childTnLst>
                          </p:cTn>
                        </p:par>
                        <p:par>
                          <p:cTn id="1966" fill="hold">
                            <p:stCondLst>
                              <p:cond delay="1100"/>
                            </p:stCondLst>
                            <p:childTnLst>
                              <p:par>
                                <p:cTn id="1967" presetID="23" presetClass="entr" presetSubtype="32" fill="hold" grpId="393" nodeType="afterEffect">
                                  <p:stCondLst>
                                    <p:cond delay="0"/>
                                  </p:stCondLst>
                                  <p:iterate>
                                    <p:tmAbs val="0"/>
                                  </p:iterate>
                                  <p:childTnLst>
                                    <p:set>
                                      <p:cBhvr>
                                        <p:cTn id="1968" fill="hold"/>
                                        <p:tgtEl>
                                          <p:spTgt spid="497"/>
                                        </p:tgtEl>
                                        <p:attrNameLst>
                                          <p:attrName>style.visibility</p:attrName>
                                        </p:attrNameLst>
                                      </p:cBhvr>
                                      <p:to>
                                        <p:strVal val="visible"/>
                                      </p:to>
                                    </p:set>
                                    <p:anim calcmode="lin" valueType="num">
                                      <p:cBhvr>
                                        <p:cTn id="1969" dur="100" fill="hold"/>
                                        <p:tgtEl>
                                          <p:spTgt spid="497"/>
                                        </p:tgtEl>
                                        <p:attrNameLst>
                                          <p:attrName>ppt_w</p:attrName>
                                        </p:attrNameLst>
                                      </p:cBhvr>
                                      <p:tavLst>
                                        <p:tav tm="0">
                                          <p:val>
                                            <p:strVal val="4*#ppt_w"/>
                                          </p:val>
                                        </p:tav>
                                        <p:tav tm="100000">
                                          <p:val>
                                            <p:strVal val="#ppt_w"/>
                                          </p:val>
                                        </p:tav>
                                      </p:tavLst>
                                    </p:anim>
                                    <p:anim calcmode="lin" valueType="num">
                                      <p:cBhvr>
                                        <p:cTn id="1970" dur="100" fill="hold"/>
                                        <p:tgtEl>
                                          <p:spTgt spid="497"/>
                                        </p:tgtEl>
                                        <p:attrNameLst>
                                          <p:attrName>ppt_h</p:attrName>
                                        </p:attrNameLst>
                                      </p:cBhvr>
                                      <p:tavLst>
                                        <p:tav tm="0">
                                          <p:val>
                                            <p:strVal val="4*#ppt_h"/>
                                          </p:val>
                                        </p:tav>
                                        <p:tav tm="100000">
                                          <p:val>
                                            <p:strVal val="#ppt_h"/>
                                          </p:val>
                                        </p:tav>
                                      </p:tavLst>
                                    </p:anim>
                                  </p:childTnLst>
                                </p:cTn>
                              </p:par>
                            </p:childTnLst>
                          </p:cTn>
                        </p:par>
                        <p:par>
                          <p:cTn id="1971" fill="hold">
                            <p:stCondLst>
                              <p:cond delay="1200"/>
                            </p:stCondLst>
                            <p:childTnLst>
                              <p:par>
                                <p:cTn id="1972" presetID="23" presetClass="entr" presetSubtype="32" fill="hold" grpId="394" nodeType="afterEffect">
                                  <p:stCondLst>
                                    <p:cond delay="0"/>
                                  </p:stCondLst>
                                  <p:iterate>
                                    <p:tmAbs val="0"/>
                                  </p:iterate>
                                  <p:childTnLst>
                                    <p:set>
                                      <p:cBhvr>
                                        <p:cTn id="1973" fill="hold"/>
                                        <p:tgtEl>
                                          <p:spTgt spid="498"/>
                                        </p:tgtEl>
                                        <p:attrNameLst>
                                          <p:attrName>style.visibility</p:attrName>
                                        </p:attrNameLst>
                                      </p:cBhvr>
                                      <p:to>
                                        <p:strVal val="visible"/>
                                      </p:to>
                                    </p:set>
                                    <p:anim calcmode="lin" valueType="num">
                                      <p:cBhvr>
                                        <p:cTn id="1974" dur="100" fill="hold"/>
                                        <p:tgtEl>
                                          <p:spTgt spid="498"/>
                                        </p:tgtEl>
                                        <p:attrNameLst>
                                          <p:attrName>ppt_w</p:attrName>
                                        </p:attrNameLst>
                                      </p:cBhvr>
                                      <p:tavLst>
                                        <p:tav tm="0">
                                          <p:val>
                                            <p:strVal val="4*#ppt_w"/>
                                          </p:val>
                                        </p:tav>
                                        <p:tav tm="100000">
                                          <p:val>
                                            <p:strVal val="#ppt_w"/>
                                          </p:val>
                                        </p:tav>
                                      </p:tavLst>
                                    </p:anim>
                                    <p:anim calcmode="lin" valueType="num">
                                      <p:cBhvr>
                                        <p:cTn id="1975" dur="100" fill="hold"/>
                                        <p:tgtEl>
                                          <p:spTgt spid="498"/>
                                        </p:tgtEl>
                                        <p:attrNameLst>
                                          <p:attrName>ppt_h</p:attrName>
                                        </p:attrNameLst>
                                      </p:cBhvr>
                                      <p:tavLst>
                                        <p:tav tm="0">
                                          <p:val>
                                            <p:strVal val="4*#ppt_h"/>
                                          </p:val>
                                        </p:tav>
                                        <p:tav tm="100000">
                                          <p:val>
                                            <p:strVal val="#ppt_h"/>
                                          </p:val>
                                        </p:tav>
                                      </p:tavLst>
                                    </p:anim>
                                  </p:childTnLst>
                                </p:cTn>
                              </p:par>
                            </p:childTnLst>
                          </p:cTn>
                        </p:par>
                        <p:par>
                          <p:cTn id="1976" fill="hold">
                            <p:stCondLst>
                              <p:cond delay="1300"/>
                            </p:stCondLst>
                            <p:childTnLst>
                              <p:par>
                                <p:cTn id="1977" presetID="23" presetClass="entr" presetSubtype="32" fill="hold" grpId="395" nodeType="afterEffect">
                                  <p:stCondLst>
                                    <p:cond delay="0"/>
                                  </p:stCondLst>
                                  <p:iterate>
                                    <p:tmAbs val="0"/>
                                  </p:iterate>
                                  <p:childTnLst>
                                    <p:set>
                                      <p:cBhvr>
                                        <p:cTn id="1978" fill="hold"/>
                                        <p:tgtEl>
                                          <p:spTgt spid="499"/>
                                        </p:tgtEl>
                                        <p:attrNameLst>
                                          <p:attrName>style.visibility</p:attrName>
                                        </p:attrNameLst>
                                      </p:cBhvr>
                                      <p:to>
                                        <p:strVal val="visible"/>
                                      </p:to>
                                    </p:set>
                                    <p:anim calcmode="lin" valueType="num">
                                      <p:cBhvr>
                                        <p:cTn id="1979" dur="100" fill="hold"/>
                                        <p:tgtEl>
                                          <p:spTgt spid="499"/>
                                        </p:tgtEl>
                                        <p:attrNameLst>
                                          <p:attrName>ppt_w</p:attrName>
                                        </p:attrNameLst>
                                      </p:cBhvr>
                                      <p:tavLst>
                                        <p:tav tm="0">
                                          <p:val>
                                            <p:strVal val="4*#ppt_w"/>
                                          </p:val>
                                        </p:tav>
                                        <p:tav tm="100000">
                                          <p:val>
                                            <p:strVal val="#ppt_w"/>
                                          </p:val>
                                        </p:tav>
                                      </p:tavLst>
                                    </p:anim>
                                    <p:anim calcmode="lin" valueType="num">
                                      <p:cBhvr>
                                        <p:cTn id="1980" dur="100" fill="hold"/>
                                        <p:tgtEl>
                                          <p:spTgt spid="499"/>
                                        </p:tgtEl>
                                        <p:attrNameLst>
                                          <p:attrName>ppt_h</p:attrName>
                                        </p:attrNameLst>
                                      </p:cBhvr>
                                      <p:tavLst>
                                        <p:tav tm="0">
                                          <p:val>
                                            <p:strVal val="4*#ppt_h"/>
                                          </p:val>
                                        </p:tav>
                                        <p:tav tm="100000">
                                          <p:val>
                                            <p:strVal val="#ppt_h"/>
                                          </p:val>
                                        </p:tav>
                                      </p:tavLst>
                                    </p:anim>
                                  </p:childTnLst>
                                </p:cTn>
                              </p:par>
                            </p:childTnLst>
                          </p:cTn>
                        </p:par>
                        <p:par>
                          <p:cTn id="1981" fill="hold">
                            <p:stCondLst>
                              <p:cond delay="1400"/>
                            </p:stCondLst>
                            <p:childTnLst>
                              <p:par>
                                <p:cTn id="1982" presetID="23" presetClass="entr" presetSubtype="32" fill="hold" grpId="396" nodeType="afterEffect">
                                  <p:stCondLst>
                                    <p:cond delay="0"/>
                                  </p:stCondLst>
                                  <p:iterate>
                                    <p:tmAbs val="0"/>
                                  </p:iterate>
                                  <p:childTnLst>
                                    <p:set>
                                      <p:cBhvr>
                                        <p:cTn id="1983" fill="hold"/>
                                        <p:tgtEl>
                                          <p:spTgt spid="500"/>
                                        </p:tgtEl>
                                        <p:attrNameLst>
                                          <p:attrName>style.visibility</p:attrName>
                                        </p:attrNameLst>
                                      </p:cBhvr>
                                      <p:to>
                                        <p:strVal val="visible"/>
                                      </p:to>
                                    </p:set>
                                    <p:anim calcmode="lin" valueType="num">
                                      <p:cBhvr>
                                        <p:cTn id="1984" dur="100" fill="hold"/>
                                        <p:tgtEl>
                                          <p:spTgt spid="500"/>
                                        </p:tgtEl>
                                        <p:attrNameLst>
                                          <p:attrName>ppt_w</p:attrName>
                                        </p:attrNameLst>
                                      </p:cBhvr>
                                      <p:tavLst>
                                        <p:tav tm="0">
                                          <p:val>
                                            <p:strVal val="4*#ppt_w"/>
                                          </p:val>
                                        </p:tav>
                                        <p:tav tm="100000">
                                          <p:val>
                                            <p:strVal val="#ppt_w"/>
                                          </p:val>
                                        </p:tav>
                                      </p:tavLst>
                                    </p:anim>
                                    <p:anim calcmode="lin" valueType="num">
                                      <p:cBhvr>
                                        <p:cTn id="1985" dur="100" fill="hold"/>
                                        <p:tgtEl>
                                          <p:spTgt spid="500"/>
                                        </p:tgtEl>
                                        <p:attrNameLst>
                                          <p:attrName>ppt_h</p:attrName>
                                        </p:attrNameLst>
                                      </p:cBhvr>
                                      <p:tavLst>
                                        <p:tav tm="0">
                                          <p:val>
                                            <p:strVal val="4*#ppt_h"/>
                                          </p:val>
                                        </p:tav>
                                        <p:tav tm="100000">
                                          <p:val>
                                            <p:strVal val="#ppt_h"/>
                                          </p:val>
                                        </p:tav>
                                      </p:tavLst>
                                    </p:anim>
                                  </p:childTnLst>
                                </p:cTn>
                              </p:par>
                            </p:childTnLst>
                          </p:cTn>
                        </p:par>
                        <p:par>
                          <p:cTn id="1986" fill="hold">
                            <p:stCondLst>
                              <p:cond delay="1500"/>
                            </p:stCondLst>
                            <p:childTnLst>
                              <p:par>
                                <p:cTn id="1987" presetID="23" presetClass="entr" presetSubtype="32" fill="hold" grpId="397" nodeType="afterEffect">
                                  <p:stCondLst>
                                    <p:cond delay="0"/>
                                  </p:stCondLst>
                                  <p:iterate>
                                    <p:tmAbs val="0"/>
                                  </p:iterate>
                                  <p:childTnLst>
                                    <p:set>
                                      <p:cBhvr>
                                        <p:cTn id="1988" fill="hold"/>
                                        <p:tgtEl>
                                          <p:spTgt spid="501"/>
                                        </p:tgtEl>
                                        <p:attrNameLst>
                                          <p:attrName>style.visibility</p:attrName>
                                        </p:attrNameLst>
                                      </p:cBhvr>
                                      <p:to>
                                        <p:strVal val="visible"/>
                                      </p:to>
                                    </p:set>
                                    <p:anim calcmode="lin" valueType="num">
                                      <p:cBhvr>
                                        <p:cTn id="1989" dur="100" fill="hold"/>
                                        <p:tgtEl>
                                          <p:spTgt spid="501"/>
                                        </p:tgtEl>
                                        <p:attrNameLst>
                                          <p:attrName>ppt_w</p:attrName>
                                        </p:attrNameLst>
                                      </p:cBhvr>
                                      <p:tavLst>
                                        <p:tav tm="0">
                                          <p:val>
                                            <p:strVal val="4*#ppt_w"/>
                                          </p:val>
                                        </p:tav>
                                        <p:tav tm="100000">
                                          <p:val>
                                            <p:strVal val="#ppt_w"/>
                                          </p:val>
                                        </p:tav>
                                      </p:tavLst>
                                    </p:anim>
                                    <p:anim calcmode="lin" valueType="num">
                                      <p:cBhvr>
                                        <p:cTn id="1990" dur="100" fill="hold"/>
                                        <p:tgtEl>
                                          <p:spTgt spid="501"/>
                                        </p:tgtEl>
                                        <p:attrNameLst>
                                          <p:attrName>ppt_h</p:attrName>
                                        </p:attrNameLst>
                                      </p:cBhvr>
                                      <p:tavLst>
                                        <p:tav tm="0">
                                          <p:val>
                                            <p:strVal val="4*#ppt_h"/>
                                          </p:val>
                                        </p:tav>
                                        <p:tav tm="100000">
                                          <p:val>
                                            <p:strVal val="#ppt_h"/>
                                          </p:val>
                                        </p:tav>
                                      </p:tavLst>
                                    </p:anim>
                                  </p:childTnLst>
                                </p:cTn>
                              </p:par>
                            </p:childTnLst>
                          </p:cTn>
                        </p:par>
                        <p:par>
                          <p:cTn id="1991" fill="hold">
                            <p:stCondLst>
                              <p:cond delay="1600"/>
                            </p:stCondLst>
                            <p:childTnLst>
                              <p:par>
                                <p:cTn id="1992" presetID="23" presetClass="entr" presetSubtype="32" fill="hold" grpId="398" nodeType="afterEffect">
                                  <p:stCondLst>
                                    <p:cond delay="0"/>
                                  </p:stCondLst>
                                  <p:iterate>
                                    <p:tmAbs val="0"/>
                                  </p:iterate>
                                  <p:childTnLst>
                                    <p:set>
                                      <p:cBhvr>
                                        <p:cTn id="1993" fill="hold"/>
                                        <p:tgtEl>
                                          <p:spTgt spid="502"/>
                                        </p:tgtEl>
                                        <p:attrNameLst>
                                          <p:attrName>style.visibility</p:attrName>
                                        </p:attrNameLst>
                                      </p:cBhvr>
                                      <p:to>
                                        <p:strVal val="visible"/>
                                      </p:to>
                                    </p:set>
                                    <p:anim calcmode="lin" valueType="num">
                                      <p:cBhvr>
                                        <p:cTn id="1994" dur="100" fill="hold"/>
                                        <p:tgtEl>
                                          <p:spTgt spid="502"/>
                                        </p:tgtEl>
                                        <p:attrNameLst>
                                          <p:attrName>ppt_w</p:attrName>
                                        </p:attrNameLst>
                                      </p:cBhvr>
                                      <p:tavLst>
                                        <p:tav tm="0">
                                          <p:val>
                                            <p:strVal val="4*#ppt_w"/>
                                          </p:val>
                                        </p:tav>
                                        <p:tav tm="100000">
                                          <p:val>
                                            <p:strVal val="#ppt_w"/>
                                          </p:val>
                                        </p:tav>
                                      </p:tavLst>
                                    </p:anim>
                                    <p:anim calcmode="lin" valueType="num">
                                      <p:cBhvr>
                                        <p:cTn id="1995" dur="100" fill="hold"/>
                                        <p:tgtEl>
                                          <p:spTgt spid="502"/>
                                        </p:tgtEl>
                                        <p:attrNameLst>
                                          <p:attrName>ppt_h</p:attrName>
                                        </p:attrNameLst>
                                      </p:cBhvr>
                                      <p:tavLst>
                                        <p:tav tm="0">
                                          <p:val>
                                            <p:strVal val="4*#ppt_h"/>
                                          </p:val>
                                        </p:tav>
                                        <p:tav tm="100000">
                                          <p:val>
                                            <p:strVal val="#ppt_h"/>
                                          </p:val>
                                        </p:tav>
                                      </p:tavLst>
                                    </p:anim>
                                  </p:childTnLst>
                                </p:cTn>
                              </p:par>
                            </p:childTnLst>
                          </p:cTn>
                        </p:par>
                        <p:par>
                          <p:cTn id="1996" fill="hold">
                            <p:stCondLst>
                              <p:cond delay="1700"/>
                            </p:stCondLst>
                            <p:childTnLst>
                              <p:par>
                                <p:cTn id="1997" presetID="23" presetClass="entr" presetSubtype="32" fill="hold" grpId="399" nodeType="afterEffect">
                                  <p:stCondLst>
                                    <p:cond delay="0"/>
                                  </p:stCondLst>
                                  <p:iterate>
                                    <p:tmAbs val="0"/>
                                  </p:iterate>
                                  <p:childTnLst>
                                    <p:set>
                                      <p:cBhvr>
                                        <p:cTn id="1998" fill="hold"/>
                                        <p:tgtEl>
                                          <p:spTgt spid="503"/>
                                        </p:tgtEl>
                                        <p:attrNameLst>
                                          <p:attrName>style.visibility</p:attrName>
                                        </p:attrNameLst>
                                      </p:cBhvr>
                                      <p:to>
                                        <p:strVal val="visible"/>
                                      </p:to>
                                    </p:set>
                                    <p:anim calcmode="lin" valueType="num">
                                      <p:cBhvr>
                                        <p:cTn id="1999" dur="100" fill="hold"/>
                                        <p:tgtEl>
                                          <p:spTgt spid="503"/>
                                        </p:tgtEl>
                                        <p:attrNameLst>
                                          <p:attrName>ppt_w</p:attrName>
                                        </p:attrNameLst>
                                      </p:cBhvr>
                                      <p:tavLst>
                                        <p:tav tm="0">
                                          <p:val>
                                            <p:strVal val="4*#ppt_w"/>
                                          </p:val>
                                        </p:tav>
                                        <p:tav tm="100000">
                                          <p:val>
                                            <p:strVal val="#ppt_w"/>
                                          </p:val>
                                        </p:tav>
                                      </p:tavLst>
                                    </p:anim>
                                    <p:anim calcmode="lin" valueType="num">
                                      <p:cBhvr>
                                        <p:cTn id="2000" dur="100" fill="hold"/>
                                        <p:tgtEl>
                                          <p:spTgt spid="503"/>
                                        </p:tgtEl>
                                        <p:attrNameLst>
                                          <p:attrName>ppt_h</p:attrName>
                                        </p:attrNameLst>
                                      </p:cBhvr>
                                      <p:tavLst>
                                        <p:tav tm="0">
                                          <p:val>
                                            <p:strVal val="4*#ppt_h"/>
                                          </p:val>
                                        </p:tav>
                                        <p:tav tm="100000">
                                          <p:val>
                                            <p:strVal val="#ppt_h"/>
                                          </p:val>
                                        </p:tav>
                                      </p:tavLst>
                                    </p:anim>
                                  </p:childTnLst>
                                </p:cTn>
                              </p:par>
                            </p:childTnLst>
                          </p:cTn>
                        </p:par>
                        <p:par>
                          <p:cTn id="2001" fill="hold">
                            <p:stCondLst>
                              <p:cond delay="1800"/>
                            </p:stCondLst>
                            <p:childTnLst>
                              <p:par>
                                <p:cTn id="2002" presetID="23" presetClass="entr" presetSubtype="32" fill="hold" grpId="400" nodeType="afterEffect">
                                  <p:stCondLst>
                                    <p:cond delay="0"/>
                                  </p:stCondLst>
                                  <p:iterate>
                                    <p:tmAbs val="0"/>
                                  </p:iterate>
                                  <p:childTnLst>
                                    <p:set>
                                      <p:cBhvr>
                                        <p:cTn id="2003" fill="hold"/>
                                        <p:tgtEl>
                                          <p:spTgt spid="504"/>
                                        </p:tgtEl>
                                        <p:attrNameLst>
                                          <p:attrName>style.visibility</p:attrName>
                                        </p:attrNameLst>
                                      </p:cBhvr>
                                      <p:to>
                                        <p:strVal val="visible"/>
                                      </p:to>
                                    </p:set>
                                    <p:anim calcmode="lin" valueType="num">
                                      <p:cBhvr>
                                        <p:cTn id="2004" dur="100" fill="hold"/>
                                        <p:tgtEl>
                                          <p:spTgt spid="504"/>
                                        </p:tgtEl>
                                        <p:attrNameLst>
                                          <p:attrName>ppt_w</p:attrName>
                                        </p:attrNameLst>
                                      </p:cBhvr>
                                      <p:tavLst>
                                        <p:tav tm="0">
                                          <p:val>
                                            <p:strVal val="4*#ppt_w"/>
                                          </p:val>
                                        </p:tav>
                                        <p:tav tm="100000">
                                          <p:val>
                                            <p:strVal val="#ppt_w"/>
                                          </p:val>
                                        </p:tav>
                                      </p:tavLst>
                                    </p:anim>
                                    <p:anim calcmode="lin" valueType="num">
                                      <p:cBhvr>
                                        <p:cTn id="2005" dur="100" fill="hold"/>
                                        <p:tgtEl>
                                          <p:spTgt spid="504"/>
                                        </p:tgtEl>
                                        <p:attrNameLst>
                                          <p:attrName>ppt_h</p:attrName>
                                        </p:attrNameLst>
                                      </p:cBhvr>
                                      <p:tavLst>
                                        <p:tav tm="0">
                                          <p:val>
                                            <p:strVal val="4*#ppt_h"/>
                                          </p:val>
                                        </p:tav>
                                        <p:tav tm="100000">
                                          <p:val>
                                            <p:strVal val="#ppt_h"/>
                                          </p:val>
                                        </p:tav>
                                      </p:tavLst>
                                    </p:anim>
                                  </p:childTnLst>
                                </p:cTn>
                              </p:par>
                            </p:childTnLst>
                          </p:cTn>
                        </p:par>
                        <p:par>
                          <p:cTn id="2006" fill="hold">
                            <p:stCondLst>
                              <p:cond delay="1900"/>
                            </p:stCondLst>
                            <p:childTnLst>
                              <p:par>
                                <p:cTn id="2007" presetID="23" presetClass="entr" presetSubtype="32" fill="hold" grpId="401" nodeType="afterEffect">
                                  <p:stCondLst>
                                    <p:cond delay="0"/>
                                  </p:stCondLst>
                                  <p:iterate>
                                    <p:tmAbs val="0"/>
                                  </p:iterate>
                                  <p:childTnLst>
                                    <p:set>
                                      <p:cBhvr>
                                        <p:cTn id="2008" fill="hold"/>
                                        <p:tgtEl>
                                          <p:spTgt spid="505"/>
                                        </p:tgtEl>
                                        <p:attrNameLst>
                                          <p:attrName>style.visibility</p:attrName>
                                        </p:attrNameLst>
                                      </p:cBhvr>
                                      <p:to>
                                        <p:strVal val="visible"/>
                                      </p:to>
                                    </p:set>
                                    <p:anim calcmode="lin" valueType="num">
                                      <p:cBhvr>
                                        <p:cTn id="2009" dur="100" fill="hold"/>
                                        <p:tgtEl>
                                          <p:spTgt spid="505"/>
                                        </p:tgtEl>
                                        <p:attrNameLst>
                                          <p:attrName>ppt_w</p:attrName>
                                        </p:attrNameLst>
                                      </p:cBhvr>
                                      <p:tavLst>
                                        <p:tav tm="0">
                                          <p:val>
                                            <p:strVal val="4*#ppt_w"/>
                                          </p:val>
                                        </p:tav>
                                        <p:tav tm="100000">
                                          <p:val>
                                            <p:strVal val="#ppt_w"/>
                                          </p:val>
                                        </p:tav>
                                      </p:tavLst>
                                    </p:anim>
                                    <p:anim calcmode="lin" valueType="num">
                                      <p:cBhvr>
                                        <p:cTn id="2010" dur="100" fill="hold"/>
                                        <p:tgtEl>
                                          <p:spTgt spid="505"/>
                                        </p:tgtEl>
                                        <p:attrNameLst>
                                          <p:attrName>ppt_h</p:attrName>
                                        </p:attrNameLst>
                                      </p:cBhvr>
                                      <p:tavLst>
                                        <p:tav tm="0">
                                          <p:val>
                                            <p:strVal val="4*#ppt_h"/>
                                          </p:val>
                                        </p:tav>
                                        <p:tav tm="100000">
                                          <p:val>
                                            <p:strVal val="#ppt_h"/>
                                          </p:val>
                                        </p:tav>
                                      </p:tavLst>
                                    </p:anim>
                                  </p:childTnLst>
                                </p:cTn>
                              </p:par>
                            </p:childTnLst>
                          </p:cTn>
                        </p:par>
                        <p:par>
                          <p:cTn id="2011" fill="hold">
                            <p:stCondLst>
                              <p:cond delay="2000"/>
                            </p:stCondLst>
                            <p:childTnLst>
                              <p:par>
                                <p:cTn id="2012" presetID="23" presetClass="entr" presetSubtype="32" fill="hold" grpId="402" nodeType="afterEffect">
                                  <p:stCondLst>
                                    <p:cond delay="0"/>
                                  </p:stCondLst>
                                  <p:iterate>
                                    <p:tmAbs val="0"/>
                                  </p:iterate>
                                  <p:childTnLst>
                                    <p:set>
                                      <p:cBhvr>
                                        <p:cTn id="2013" fill="hold"/>
                                        <p:tgtEl>
                                          <p:spTgt spid="506"/>
                                        </p:tgtEl>
                                        <p:attrNameLst>
                                          <p:attrName>style.visibility</p:attrName>
                                        </p:attrNameLst>
                                      </p:cBhvr>
                                      <p:to>
                                        <p:strVal val="visible"/>
                                      </p:to>
                                    </p:set>
                                    <p:anim calcmode="lin" valueType="num">
                                      <p:cBhvr>
                                        <p:cTn id="2014" dur="100" fill="hold"/>
                                        <p:tgtEl>
                                          <p:spTgt spid="506"/>
                                        </p:tgtEl>
                                        <p:attrNameLst>
                                          <p:attrName>ppt_w</p:attrName>
                                        </p:attrNameLst>
                                      </p:cBhvr>
                                      <p:tavLst>
                                        <p:tav tm="0">
                                          <p:val>
                                            <p:strVal val="4*#ppt_w"/>
                                          </p:val>
                                        </p:tav>
                                        <p:tav tm="100000">
                                          <p:val>
                                            <p:strVal val="#ppt_w"/>
                                          </p:val>
                                        </p:tav>
                                      </p:tavLst>
                                    </p:anim>
                                    <p:anim calcmode="lin" valueType="num">
                                      <p:cBhvr>
                                        <p:cTn id="2015" dur="100" fill="hold"/>
                                        <p:tgtEl>
                                          <p:spTgt spid="506"/>
                                        </p:tgtEl>
                                        <p:attrNameLst>
                                          <p:attrName>ppt_h</p:attrName>
                                        </p:attrNameLst>
                                      </p:cBhvr>
                                      <p:tavLst>
                                        <p:tav tm="0">
                                          <p:val>
                                            <p:strVal val="4*#ppt_h"/>
                                          </p:val>
                                        </p:tav>
                                        <p:tav tm="100000">
                                          <p:val>
                                            <p:strVal val="#ppt_h"/>
                                          </p:val>
                                        </p:tav>
                                      </p:tavLst>
                                    </p:anim>
                                  </p:childTnLst>
                                </p:cTn>
                              </p:par>
                            </p:childTnLst>
                          </p:cTn>
                        </p:par>
                        <p:par>
                          <p:cTn id="2016" fill="hold">
                            <p:stCondLst>
                              <p:cond delay="2100"/>
                            </p:stCondLst>
                            <p:childTnLst>
                              <p:par>
                                <p:cTn id="2017" presetID="23" presetClass="entr" presetSubtype="32" fill="hold" grpId="403" nodeType="afterEffect">
                                  <p:stCondLst>
                                    <p:cond delay="0"/>
                                  </p:stCondLst>
                                  <p:iterate>
                                    <p:tmAbs val="0"/>
                                  </p:iterate>
                                  <p:childTnLst>
                                    <p:set>
                                      <p:cBhvr>
                                        <p:cTn id="2018" fill="hold"/>
                                        <p:tgtEl>
                                          <p:spTgt spid="507"/>
                                        </p:tgtEl>
                                        <p:attrNameLst>
                                          <p:attrName>style.visibility</p:attrName>
                                        </p:attrNameLst>
                                      </p:cBhvr>
                                      <p:to>
                                        <p:strVal val="visible"/>
                                      </p:to>
                                    </p:set>
                                    <p:anim calcmode="lin" valueType="num">
                                      <p:cBhvr>
                                        <p:cTn id="2019" dur="100" fill="hold"/>
                                        <p:tgtEl>
                                          <p:spTgt spid="507"/>
                                        </p:tgtEl>
                                        <p:attrNameLst>
                                          <p:attrName>ppt_w</p:attrName>
                                        </p:attrNameLst>
                                      </p:cBhvr>
                                      <p:tavLst>
                                        <p:tav tm="0">
                                          <p:val>
                                            <p:strVal val="4*#ppt_w"/>
                                          </p:val>
                                        </p:tav>
                                        <p:tav tm="100000">
                                          <p:val>
                                            <p:strVal val="#ppt_w"/>
                                          </p:val>
                                        </p:tav>
                                      </p:tavLst>
                                    </p:anim>
                                    <p:anim calcmode="lin" valueType="num">
                                      <p:cBhvr>
                                        <p:cTn id="2020" dur="100" fill="hold"/>
                                        <p:tgtEl>
                                          <p:spTgt spid="507"/>
                                        </p:tgtEl>
                                        <p:attrNameLst>
                                          <p:attrName>ppt_h</p:attrName>
                                        </p:attrNameLst>
                                      </p:cBhvr>
                                      <p:tavLst>
                                        <p:tav tm="0">
                                          <p:val>
                                            <p:strVal val="4*#ppt_h"/>
                                          </p:val>
                                        </p:tav>
                                        <p:tav tm="100000">
                                          <p:val>
                                            <p:strVal val="#ppt_h"/>
                                          </p:val>
                                        </p:tav>
                                      </p:tavLst>
                                    </p:anim>
                                  </p:childTnLst>
                                </p:cTn>
                              </p:par>
                            </p:childTnLst>
                          </p:cTn>
                        </p:par>
                        <p:par>
                          <p:cTn id="2021" fill="hold">
                            <p:stCondLst>
                              <p:cond delay="2200"/>
                            </p:stCondLst>
                            <p:childTnLst>
                              <p:par>
                                <p:cTn id="2022" presetID="23" presetClass="entr" presetSubtype="32" fill="hold" grpId="404" nodeType="afterEffect">
                                  <p:stCondLst>
                                    <p:cond delay="0"/>
                                  </p:stCondLst>
                                  <p:iterate>
                                    <p:tmAbs val="0"/>
                                  </p:iterate>
                                  <p:childTnLst>
                                    <p:set>
                                      <p:cBhvr>
                                        <p:cTn id="2023" fill="hold"/>
                                        <p:tgtEl>
                                          <p:spTgt spid="508"/>
                                        </p:tgtEl>
                                        <p:attrNameLst>
                                          <p:attrName>style.visibility</p:attrName>
                                        </p:attrNameLst>
                                      </p:cBhvr>
                                      <p:to>
                                        <p:strVal val="visible"/>
                                      </p:to>
                                    </p:set>
                                    <p:anim calcmode="lin" valueType="num">
                                      <p:cBhvr>
                                        <p:cTn id="2024" dur="100" fill="hold"/>
                                        <p:tgtEl>
                                          <p:spTgt spid="508"/>
                                        </p:tgtEl>
                                        <p:attrNameLst>
                                          <p:attrName>ppt_w</p:attrName>
                                        </p:attrNameLst>
                                      </p:cBhvr>
                                      <p:tavLst>
                                        <p:tav tm="0">
                                          <p:val>
                                            <p:strVal val="4*#ppt_w"/>
                                          </p:val>
                                        </p:tav>
                                        <p:tav tm="100000">
                                          <p:val>
                                            <p:strVal val="#ppt_w"/>
                                          </p:val>
                                        </p:tav>
                                      </p:tavLst>
                                    </p:anim>
                                    <p:anim calcmode="lin" valueType="num">
                                      <p:cBhvr>
                                        <p:cTn id="2025" dur="100" fill="hold"/>
                                        <p:tgtEl>
                                          <p:spTgt spid="508"/>
                                        </p:tgtEl>
                                        <p:attrNameLst>
                                          <p:attrName>ppt_h</p:attrName>
                                        </p:attrNameLst>
                                      </p:cBhvr>
                                      <p:tavLst>
                                        <p:tav tm="0">
                                          <p:val>
                                            <p:strVal val="4*#ppt_h"/>
                                          </p:val>
                                        </p:tav>
                                        <p:tav tm="100000">
                                          <p:val>
                                            <p:strVal val="#ppt_h"/>
                                          </p:val>
                                        </p:tav>
                                      </p:tavLst>
                                    </p:anim>
                                  </p:childTnLst>
                                </p:cTn>
                              </p:par>
                            </p:childTnLst>
                          </p:cTn>
                        </p:par>
                        <p:par>
                          <p:cTn id="2026" fill="hold">
                            <p:stCondLst>
                              <p:cond delay="2300"/>
                            </p:stCondLst>
                            <p:childTnLst>
                              <p:par>
                                <p:cTn id="2027" presetID="23" presetClass="entr" presetSubtype="32" fill="hold" grpId="405" nodeType="afterEffect">
                                  <p:stCondLst>
                                    <p:cond delay="0"/>
                                  </p:stCondLst>
                                  <p:iterate>
                                    <p:tmAbs val="0"/>
                                  </p:iterate>
                                  <p:childTnLst>
                                    <p:set>
                                      <p:cBhvr>
                                        <p:cTn id="2028" fill="hold"/>
                                        <p:tgtEl>
                                          <p:spTgt spid="509"/>
                                        </p:tgtEl>
                                        <p:attrNameLst>
                                          <p:attrName>style.visibility</p:attrName>
                                        </p:attrNameLst>
                                      </p:cBhvr>
                                      <p:to>
                                        <p:strVal val="visible"/>
                                      </p:to>
                                    </p:set>
                                    <p:anim calcmode="lin" valueType="num">
                                      <p:cBhvr>
                                        <p:cTn id="2029" dur="100" fill="hold"/>
                                        <p:tgtEl>
                                          <p:spTgt spid="509"/>
                                        </p:tgtEl>
                                        <p:attrNameLst>
                                          <p:attrName>ppt_w</p:attrName>
                                        </p:attrNameLst>
                                      </p:cBhvr>
                                      <p:tavLst>
                                        <p:tav tm="0">
                                          <p:val>
                                            <p:strVal val="4*#ppt_w"/>
                                          </p:val>
                                        </p:tav>
                                        <p:tav tm="100000">
                                          <p:val>
                                            <p:strVal val="#ppt_w"/>
                                          </p:val>
                                        </p:tav>
                                      </p:tavLst>
                                    </p:anim>
                                    <p:anim calcmode="lin" valueType="num">
                                      <p:cBhvr>
                                        <p:cTn id="2030" dur="100" fill="hold"/>
                                        <p:tgtEl>
                                          <p:spTgt spid="509"/>
                                        </p:tgtEl>
                                        <p:attrNameLst>
                                          <p:attrName>ppt_h</p:attrName>
                                        </p:attrNameLst>
                                      </p:cBhvr>
                                      <p:tavLst>
                                        <p:tav tm="0">
                                          <p:val>
                                            <p:strVal val="4*#ppt_h"/>
                                          </p:val>
                                        </p:tav>
                                        <p:tav tm="100000">
                                          <p:val>
                                            <p:strVal val="#ppt_h"/>
                                          </p:val>
                                        </p:tav>
                                      </p:tavLst>
                                    </p:anim>
                                  </p:childTnLst>
                                </p:cTn>
                              </p:par>
                            </p:childTnLst>
                          </p:cTn>
                        </p:par>
                        <p:par>
                          <p:cTn id="2031" fill="hold">
                            <p:stCondLst>
                              <p:cond delay="2400"/>
                            </p:stCondLst>
                            <p:childTnLst>
                              <p:par>
                                <p:cTn id="2032" presetID="23" presetClass="entr" presetSubtype="32" fill="hold" grpId="406" nodeType="afterEffect">
                                  <p:stCondLst>
                                    <p:cond delay="0"/>
                                  </p:stCondLst>
                                  <p:iterate>
                                    <p:tmAbs val="0"/>
                                  </p:iterate>
                                  <p:childTnLst>
                                    <p:set>
                                      <p:cBhvr>
                                        <p:cTn id="2033" fill="hold"/>
                                        <p:tgtEl>
                                          <p:spTgt spid="510"/>
                                        </p:tgtEl>
                                        <p:attrNameLst>
                                          <p:attrName>style.visibility</p:attrName>
                                        </p:attrNameLst>
                                      </p:cBhvr>
                                      <p:to>
                                        <p:strVal val="visible"/>
                                      </p:to>
                                    </p:set>
                                    <p:anim calcmode="lin" valueType="num">
                                      <p:cBhvr>
                                        <p:cTn id="2034" dur="100" fill="hold"/>
                                        <p:tgtEl>
                                          <p:spTgt spid="510"/>
                                        </p:tgtEl>
                                        <p:attrNameLst>
                                          <p:attrName>ppt_w</p:attrName>
                                        </p:attrNameLst>
                                      </p:cBhvr>
                                      <p:tavLst>
                                        <p:tav tm="0">
                                          <p:val>
                                            <p:strVal val="4*#ppt_w"/>
                                          </p:val>
                                        </p:tav>
                                        <p:tav tm="100000">
                                          <p:val>
                                            <p:strVal val="#ppt_w"/>
                                          </p:val>
                                        </p:tav>
                                      </p:tavLst>
                                    </p:anim>
                                    <p:anim calcmode="lin" valueType="num">
                                      <p:cBhvr>
                                        <p:cTn id="2035" dur="100" fill="hold"/>
                                        <p:tgtEl>
                                          <p:spTgt spid="510"/>
                                        </p:tgtEl>
                                        <p:attrNameLst>
                                          <p:attrName>ppt_h</p:attrName>
                                        </p:attrNameLst>
                                      </p:cBhvr>
                                      <p:tavLst>
                                        <p:tav tm="0">
                                          <p:val>
                                            <p:strVal val="4*#ppt_h"/>
                                          </p:val>
                                        </p:tav>
                                        <p:tav tm="100000">
                                          <p:val>
                                            <p:strVal val="#ppt_h"/>
                                          </p:val>
                                        </p:tav>
                                      </p:tavLst>
                                    </p:anim>
                                  </p:childTnLst>
                                </p:cTn>
                              </p:par>
                            </p:childTnLst>
                          </p:cTn>
                        </p:par>
                        <p:par>
                          <p:cTn id="2036" fill="hold">
                            <p:stCondLst>
                              <p:cond delay="2500"/>
                            </p:stCondLst>
                            <p:childTnLst>
                              <p:par>
                                <p:cTn id="2037" presetID="23" presetClass="entr" presetSubtype="32" fill="hold" grpId="407" nodeType="afterEffect">
                                  <p:stCondLst>
                                    <p:cond delay="0"/>
                                  </p:stCondLst>
                                  <p:iterate>
                                    <p:tmAbs val="0"/>
                                  </p:iterate>
                                  <p:childTnLst>
                                    <p:set>
                                      <p:cBhvr>
                                        <p:cTn id="2038" fill="hold"/>
                                        <p:tgtEl>
                                          <p:spTgt spid="511"/>
                                        </p:tgtEl>
                                        <p:attrNameLst>
                                          <p:attrName>style.visibility</p:attrName>
                                        </p:attrNameLst>
                                      </p:cBhvr>
                                      <p:to>
                                        <p:strVal val="visible"/>
                                      </p:to>
                                    </p:set>
                                    <p:anim calcmode="lin" valueType="num">
                                      <p:cBhvr>
                                        <p:cTn id="2039" dur="100" fill="hold"/>
                                        <p:tgtEl>
                                          <p:spTgt spid="511"/>
                                        </p:tgtEl>
                                        <p:attrNameLst>
                                          <p:attrName>ppt_w</p:attrName>
                                        </p:attrNameLst>
                                      </p:cBhvr>
                                      <p:tavLst>
                                        <p:tav tm="0">
                                          <p:val>
                                            <p:strVal val="4*#ppt_w"/>
                                          </p:val>
                                        </p:tav>
                                        <p:tav tm="100000">
                                          <p:val>
                                            <p:strVal val="#ppt_w"/>
                                          </p:val>
                                        </p:tav>
                                      </p:tavLst>
                                    </p:anim>
                                    <p:anim calcmode="lin" valueType="num">
                                      <p:cBhvr>
                                        <p:cTn id="2040" dur="100" fill="hold"/>
                                        <p:tgtEl>
                                          <p:spTgt spid="511"/>
                                        </p:tgtEl>
                                        <p:attrNameLst>
                                          <p:attrName>ppt_h</p:attrName>
                                        </p:attrNameLst>
                                      </p:cBhvr>
                                      <p:tavLst>
                                        <p:tav tm="0">
                                          <p:val>
                                            <p:strVal val="4*#ppt_h"/>
                                          </p:val>
                                        </p:tav>
                                        <p:tav tm="100000">
                                          <p:val>
                                            <p:strVal val="#ppt_h"/>
                                          </p:val>
                                        </p:tav>
                                      </p:tavLst>
                                    </p:anim>
                                  </p:childTnLst>
                                </p:cTn>
                              </p:par>
                            </p:childTnLst>
                          </p:cTn>
                        </p:par>
                        <p:par>
                          <p:cTn id="2041" fill="hold">
                            <p:stCondLst>
                              <p:cond delay="2600"/>
                            </p:stCondLst>
                            <p:childTnLst>
                              <p:par>
                                <p:cTn id="2042" presetID="23" presetClass="entr" presetSubtype="32" fill="hold" grpId="408" nodeType="afterEffect">
                                  <p:stCondLst>
                                    <p:cond delay="0"/>
                                  </p:stCondLst>
                                  <p:iterate>
                                    <p:tmAbs val="0"/>
                                  </p:iterate>
                                  <p:childTnLst>
                                    <p:set>
                                      <p:cBhvr>
                                        <p:cTn id="2043" fill="hold"/>
                                        <p:tgtEl>
                                          <p:spTgt spid="512"/>
                                        </p:tgtEl>
                                        <p:attrNameLst>
                                          <p:attrName>style.visibility</p:attrName>
                                        </p:attrNameLst>
                                      </p:cBhvr>
                                      <p:to>
                                        <p:strVal val="visible"/>
                                      </p:to>
                                    </p:set>
                                    <p:anim calcmode="lin" valueType="num">
                                      <p:cBhvr>
                                        <p:cTn id="2044" dur="100" fill="hold"/>
                                        <p:tgtEl>
                                          <p:spTgt spid="512"/>
                                        </p:tgtEl>
                                        <p:attrNameLst>
                                          <p:attrName>ppt_w</p:attrName>
                                        </p:attrNameLst>
                                      </p:cBhvr>
                                      <p:tavLst>
                                        <p:tav tm="0">
                                          <p:val>
                                            <p:strVal val="4*#ppt_w"/>
                                          </p:val>
                                        </p:tav>
                                        <p:tav tm="100000">
                                          <p:val>
                                            <p:strVal val="#ppt_w"/>
                                          </p:val>
                                        </p:tav>
                                      </p:tavLst>
                                    </p:anim>
                                    <p:anim calcmode="lin" valueType="num">
                                      <p:cBhvr>
                                        <p:cTn id="2045" dur="100" fill="hold"/>
                                        <p:tgtEl>
                                          <p:spTgt spid="512"/>
                                        </p:tgtEl>
                                        <p:attrNameLst>
                                          <p:attrName>ppt_h</p:attrName>
                                        </p:attrNameLst>
                                      </p:cBhvr>
                                      <p:tavLst>
                                        <p:tav tm="0">
                                          <p:val>
                                            <p:strVal val="4*#ppt_h"/>
                                          </p:val>
                                        </p:tav>
                                        <p:tav tm="100000">
                                          <p:val>
                                            <p:strVal val="#ppt_h"/>
                                          </p:val>
                                        </p:tav>
                                      </p:tavLst>
                                    </p:anim>
                                  </p:childTnLst>
                                </p:cTn>
                              </p:par>
                            </p:childTnLst>
                          </p:cTn>
                        </p:par>
                        <p:par>
                          <p:cTn id="2046" fill="hold">
                            <p:stCondLst>
                              <p:cond delay="2700"/>
                            </p:stCondLst>
                            <p:childTnLst>
                              <p:par>
                                <p:cTn id="2047" presetID="23" presetClass="entr" presetSubtype="32" fill="hold" grpId="409" nodeType="afterEffect">
                                  <p:stCondLst>
                                    <p:cond delay="0"/>
                                  </p:stCondLst>
                                  <p:iterate>
                                    <p:tmAbs val="0"/>
                                  </p:iterate>
                                  <p:childTnLst>
                                    <p:set>
                                      <p:cBhvr>
                                        <p:cTn id="2048" fill="hold"/>
                                        <p:tgtEl>
                                          <p:spTgt spid="513"/>
                                        </p:tgtEl>
                                        <p:attrNameLst>
                                          <p:attrName>style.visibility</p:attrName>
                                        </p:attrNameLst>
                                      </p:cBhvr>
                                      <p:to>
                                        <p:strVal val="visible"/>
                                      </p:to>
                                    </p:set>
                                    <p:anim calcmode="lin" valueType="num">
                                      <p:cBhvr>
                                        <p:cTn id="2049" dur="100" fill="hold"/>
                                        <p:tgtEl>
                                          <p:spTgt spid="513"/>
                                        </p:tgtEl>
                                        <p:attrNameLst>
                                          <p:attrName>ppt_w</p:attrName>
                                        </p:attrNameLst>
                                      </p:cBhvr>
                                      <p:tavLst>
                                        <p:tav tm="0">
                                          <p:val>
                                            <p:strVal val="4*#ppt_w"/>
                                          </p:val>
                                        </p:tav>
                                        <p:tav tm="100000">
                                          <p:val>
                                            <p:strVal val="#ppt_w"/>
                                          </p:val>
                                        </p:tav>
                                      </p:tavLst>
                                    </p:anim>
                                    <p:anim calcmode="lin" valueType="num">
                                      <p:cBhvr>
                                        <p:cTn id="2050" dur="100" fill="hold"/>
                                        <p:tgtEl>
                                          <p:spTgt spid="513"/>
                                        </p:tgtEl>
                                        <p:attrNameLst>
                                          <p:attrName>ppt_h</p:attrName>
                                        </p:attrNameLst>
                                      </p:cBhvr>
                                      <p:tavLst>
                                        <p:tav tm="0">
                                          <p:val>
                                            <p:strVal val="4*#ppt_h"/>
                                          </p:val>
                                        </p:tav>
                                        <p:tav tm="100000">
                                          <p:val>
                                            <p:strVal val="#ppt_h"/>
                                          </p:val>
                                        </p:tav>
                                      </p:tavLst>
                                    </p:anim>
                                  </p:childTnLst>
                                </p:cTn>
                              </p:par>
                            </p:childTnLst>
                          </p:cTn>
                        </p:par>
                        <p:par>
                          <p:cTn id="2051" fill="hold">
                            <p:stCondLst>
                              <p:cond delay="2800"/>
                            </p:stCondLst>
                            <p:childTnLst>
                              <p:par>
                                <p:cTn id="2052" presetID="23" presetClass="entr" presetSubtype="32" fill="hold" grpId="410" nodeType="afterEffect">
                                  <p:stCondLst>
                                    <p:cond delay="0"/>
                                  </p:stCondLst>
                                  <p:iterate>
                                    <p:tmAbs val="0"/>
                                  </p:iterate>
                                  <p:childTnLst>
                                    <p:set>
                                      <p:cBhvr>
                                        <p:cTn id="2053" fill="hold"/>
                                        <p:tgtEl>
                                          <p:spTgt spid="514"/>
                                        </p:tgtEl>
                                        <p:attrNameLst>
                                          <p:attrName>style.visibility</p:attrName>
                                        </p:attrNameLst>
                                      </p:cBhvr>
                                      <p:to>
                                        <p:strVal val="visible"/>
                                      </p:to>
                                    </p:set>
                                    <p:anim calcmode="lin" valueType="num">
                                      <p:cBhvr>
                                        <p:cTn id="2054" dur="100" fill="hold"/>
                                        <p:tgtEl>
                                          <p:spTgt spid="514"/>
                                        </p:tgtEl>
                                        <p:attrNameLst>
                                          <p:attrName>ppt_w</p:attrName>
                                        </p:attrNameLst>
                                      </p:cBhvr>
                                      <p:tavLst>
                                        <p:tav tm="0">
                                          <p:val>
                                            <p:strVal val="4*#ppt_w"/>
                                          </p:val>
                                        </p:tav>
                                        <p:tav tm="100000">
                                          <p:val>
                                            <p:strVal val="#ppt_w"/>
                                          </p:val>
                                        </p:tav>
                                      </p:tavLst>
                                    </p:anim>
                                    <p:anim calcmode="lin" valueType="num">
                                      <p:cBhvr>
                                        <p:cTn id="2055" dur="100" fill="hold"/>
                                        <p:tgtEl>
                                          <p:spTgt spid="514"/>
                                        </p:tgtEl>
                                        <p:attrNameLst>
                                          <p:attrName>ppt_h</p:attrName>
                                        </p:attrNameLst>
                                      </p:cBhvr>
                                      <p:tavLst>
                                        <p:tav tm="0">
                                          <p:val>
                                            <p:strVal val="4*#ppt_h"/>
                                          </p:val>
                                        </p:tav>
                                        <p:tav tm="100000">
                                          <p:val>
                                            <p:strVal val="#ppt_h"/>
                                          </p:val>
                                        </p:tav>
                                      </p:tavLst>
                                    </p:anim>
                                  </p:childTnLst>
                                </p:cTn>
                              </p:par>
                            </p:childTnLst>
                          </p:cTn>
                        </p:par>
                        <p:par>
                          <p:cTn id="2056" fill="hold">
                            <p:stCondLst>
                              <p:cond delay="2900"/>
                            </p:stCondLst>
                            <p:childTnLst>
                              <p:par>
                                <p:cTn id="2057" presetID="23" presetClass="entr" presetSubtype="32" fill="hold" grpId="411" nodeType="afterEffect">
                                  <p:stCondLst>
                                    <p:cond delay="0"/>
                                  </p:stCondLst>
                                  <p:iterate>
                                    <p:tmAbs val="0"/>
                                  </p:iterate>
                                  <p:childTnLst>
                                    <p:set>
                                      <p:cBhvr>
                                        <p:cTn id="2058" fill="hold"/>
                                        <p:tgtEl>
                                          <p:spTgt spid="515"/>
                                        </p:tgtEl>
                                        <p:attrNameLst>
                                          <p:attrName>style.visibility</p:attrName>
                                        </p:attrNameLst>
                                      </p:cBhvr>
                                      <p:to>
                                        <p:strVal val="visible"/>
                                      </p:to>
                                    </p:set>
                                    <p:anim calcmode="lin" valueType="num">
                                      <p:cBhvr>
                                        <p:cTn id="2059" dur="100" fill="hold"/>
                                        <p:tgtEl>
                                          <p:spTgt spid="515"/>
                                        </p:tgtEl>
                                        <p:attrNameLst>
                                          <p:attrName>ppt_w</p:attrName>
                                        </p:attrNameLst>
                                      </p:cBhvr>
                                      <p:tavLst>
                                        <p:tav tm="0">
                                          <p:val>
                                            <p:strVal val="4*#ppt_w"/>
                                          </p:val>
                                        </p:tav>
                                        <p:tav tm="100000">
                                          <p:val>
                                            <p:strVal val="#ppt_w"/>
                                          </p:val>
                                        </p:tav>
                                      </p:tavLst>
                                    </p:anim>
                                    <p:anim calcmode="lin" valueType="num">
                                      <p:cBhvr>
                                        <p:cTn id="2060" dur="100" fill="hold"/>
                                        <p:tgtEl>
                                          <p:spTgt spid="515"/>
                                        </p:tgtEl>
                                        <p:attrNameLst>
                                          <p:attrName>ppt_h</p:attrName>
                                        </p:attrNameLst>
                                      </p:cBhvr>
                                      <p:tavLst>
                                        <p:tav tm="0">
                                          <p:val>
                                            <p:strVal val="4*#ppt_h"/>
                                          </p:val>
                                        </p:tav>
                                        <p:tav tm="100000">
                                          <p:val>
                                            <p:strVal val="#ppt_h"/>
                                          </p:val>
                                        </p:tav>
                                      </p:tavLst>
                                    </p:anim>
                                  </p:childTnLst>
                                </p:cTn>
                              </p:par>
                            </p:childTnLst>
                          </p:cTn>
                        </p:par>
                        <p:par>
                          <p:cTn id="2061" fill="hold">
                            <p:stCondLst>
                              <p:cond delay="3000"/>
                            </p:stCondLst>
                            <p:childTnLst>
                              <p:par>
                                <p:cTn id="2062" presetID="23" presetClass="entr" presetSubtype="32" fill="hold" grpId="412" nodeType="afterEffect">
                                  <p:stCondLst>
                                    <p:cond delay="0"/>
                                  </p:stCondLst>
                                  <p:iterate>
                                    <p:tmAbs val="0"/>
                                  </p:iterate>
                                  <p:childTnLst>
                                    <p:set>
                                      <p:cBhvr>
                                        <p:cTn id="2063" fill="hold"/>
                                        <p:tgtEl>
                                          <p:spTgt spid="516"/>
                                        </p:tgtEl>
                                        <p:attrNameLst>
                                          <p:attrName>style.visibility</p:attrName>
                                        </p:attrNameLst>
                                      </p:cBhvr>
                                      <p:to>
                                        <p:strVal val="visible"/>
                                      </p:to>
                                    </p:set>
                                    <p:anim calcmode="lin" valueType="num">
                                      <p:cBhvr>
                                        <p:cTn id="2064" dur="100" fill="hold"/>
                                        <p:tgtEl>
                                          <p:spTgt spid="516"/>
                                        </p:tgtEl>
                                        <p:attrNameLst>
                                          <p:attrName>ppt_w</p:attrName>
                                        </p:attrNameLst>
                                      </p:cBhvr>
                                      <p:tavLst>
                                        <p:tav tm="0">
                                          <p:val>
                                            <p:strVal val="4*#ppt_w"/>
                                          </p:val>
                                        </p:tav>
                                        <p:tav tm="100000">
                                          <p:val>
                                            <p:strVal val="#ppt_w"/>
                                          </p:val>
                                        </p:tav>
                                      </p:tavLst>
                                    </p:anim>
                                    <p:anim calcmode="lin" valueType="num">
                                      <p:cBhvr>
                                        <p:cTn id="2065" dur="100" fill="hold"/>
                                        <p:tgtEl>
                                          <p:spTgt spid="516"/>
                                        </p:tgtEl>
                                        <p:attrNameLst>
                                          <p:attrName>ppt_h</p:attrName>
                                        </p:attrNameLst>
                                      </p:cBhvr>
                                      <p:tavLst>
                                        <p:tav tm="0">
                                          <p:val>
                                            <p:strVal val="4*#ppt_h"/>
                                          </p:val>
                                        </p:tav>
                                        <p:tav tm="100000">
                                          <p:val>
                                            <p:strVal val="#ppt_h"/>
                                          </p:val>
                                        </p:tav>
                                      </p:tavLst>
                                    </p:anim>
                                  </p:childTnLst>
                                </p:cTn>
                              </p:par>
                            </p:childTnLst>
                          </p:cTn>
                        </p:par>
                        <p:par>
                          <p:cTn id="2066" fill="hold">
                            <p:stCondLst>
                              <p:cond delay="3100"/>
                            </p:stCondLst>
                            <p:childTnLst>
                              <p:par>
                                <p:cTn id="2067" presetID="23" presetClass="entr" presetSubtype="32" fill="hold" grpId="413" nodeType="afterEffect">
                                  <p:stCondLst>
                                    <p:cond delay="0"/>
                                  </p:stCondLst>
                                  <p:iterate>
                                    <p:tmAbs val="0"/>
                                  </p:iterate>
                                  <p:childTnLst>
                                    <p:set>
                                      <p:cBhvr>
                                        <p:cTn id="2068" fill="hold"/>
                                        <p:tgtEl>
                                          <p:spTgt spid="517"/>
                                        </p:tgtEl>
                                        <p:attrNameLst>
                                          <p:attrName>style.visibility</p:attrName>
                                        </p:attrNameLst>
                                      </p:cBhvr>
                                      <p:to>
                                        <p:strVal val="visible"/>
                                      </p:to>
                                    </p:set>
                                    <p:anim calcmode="lin" valueType="num">
                                      <p:cBhvr>
                                        <p:cTn id="2069" dur="100" fill="hold"/>
                                        <p:tgtEl>
                                          <p:spTgt spid="517"/>
                                        </p:tgtEl>
                                        <p:attrNameLst>
                                          <p:attrName>ppt_w</p:attrName>
                                        </p:attrNameLst>
                                      </p:cBhvr>
                                      <p:tavLst>
                                        <p:tav tm="0">
                                          <p:val>
                                            <p:strVal val="4*#ppt_w"/>
                                          </p:val>
                                        </p:tav>
                                        <p:tav tm="100000">
                                          <p:val>
                                            <p:strVal val="#ppt_w"/>
                                          </p:val>
                                        </p:tav>
                                      </p:tavLst>
                                    </p:anim>
                                    <p:anim calcmode="lin" valueType="num">
                                      <p:cBhvr>
                                        <p:cTn id="2070" dur="100" fill="hold"/>
                                        <p:tgtEl>
                                          <p:spTgt spid="517"/>
                                        </p:tgtEl>
                                        <p:attrNameLst>
                                          <p:attrName>ppt_h</p:attrName>
                                        </p:attrNameLst>
                                      </p:cBhvr>
                                      <p:tavLst>
                                        <p:tav tm="0">
                                          <p:val>
                                            <p:strVal val="4*#ppt_h"/>
                                          </p:val>
                                        </p:tav>
                                        <p:tav tm="100000">
                                          <p:val>
                                            <p:strVal val="#ppt_h"/>
                                          </p:val>
                                        </p:tav>
                                      </p:tavLst>
                                    </p:anim>
                                  </p:childTnLst>
                                </p:cTn>
                              </p:par>
                            </p:childTnLst>
                          </p:cTn>
                        </p:par>
                        <p:par>
                          <p:cTn id="2071" fill="hold">
                            <p:stCondLst>
                              <p:cond delay="3200"/>
                            </p:stCondLst>
                            <p:childTnLst>
                              <p:par>
                                <p:cTn id="2072" presetID="23" presetClass="entr" presetSubtype="32" fill="hold" grpId="414" nodeType="afterEffect">
                                  <p:stCondLst>
                                    <p:cond delay="0"/>
                                  </p:stCondLst>
                                  <p:iterate>
                                    <p:tmAbs val="0"/>
                                  </p:iterate>
                                  <p:childTnLst>
                                    <p:set>
                                      <p:cBhvr>
                                        <p:cTn id="2073" fill="hold"/>
                                        <p:tgtEl>
                                          <p:spTgt spid="518"/>
                                        </p:tgtEl>
                                        <p:attrNameLst>
                                          <p:attrName>style.visibility</p:attrName>
                                        </p:attrNameLst>
                                      </p:cBhvr>
                                      <p:to>
                                        <p:strVal val="visible"/>
                                      </p:to>
                                    </p:set>
                                    <p:anim calcmode="lin" valueType="num">
                                      <p:cBhvr>
                                        <p:cTn id="2074" dur="100" fill="hold"/>
                                        <p:tgtEl>
                                          <p:spTgt spid="518"/>
                                        </p:tgtEl>
                                        <p:attrNameLst>
                                          <p:attrName>ppt_w</p:attrName>
                                        </p:attrNameLst>
                                      </p:cBhvr>
                                      <p:tavLst>
                                        <p:tav tm="0">
                                          <p:val>
                                            <p:strVal val="4*#ppt_w"/>
                                          </p:val>
                                        </p:tav>
                                        <p:tav tm="100000">
                                          <p:val>
                                            <p:strVal val="#ppt_w"/>
                                          </p:val>
                                        </p:tav>
                                      </p:tavLst>
                                    </p:anim>
                                    <p:anim calcmode="lin" valueType="num">
                                      <p:cBhvr>
                                        <p:cTn id="2075" dur="100" fill="hold"/>
                                        <p:tgtEl>
                                          <p:spTgt spid="518"/>
                                        </p:tgtEl>
                                        <p:attrNameLst>
                                          <p:attrName>ppt_h</p:attrName>
                                        </p:attrNameLst>
                                      </p:cBhvr>
                                      <p:tavLst>
                                        <p:tav tm="0">
                                          <p:val>
                                            <p:strVal val="4*#ppt_h"/>
                                          </p:val>
                                        </p:tav>
                                        <p:tav tm="100000">
                                          <p:val>
                                            <p:strVal val="#ppt_h"/>
                                          </p:val>
                                        </p:tav>
                                      </p:tavLst>
                                    </p:anim>
                                  </p:childTnLst>
                                </p:cTn>
                              </p:par>
                            </p:childTnLst>
                          </p:cTn>
                        </p:par>
                        <p:par>
                          <p:cTn id="2076" fill="hold">
                            <p:stCondLst>
                              <p:cond delay="3300"/>
                            </p:stCondLst>
                            <p:childTnLst>
                              <p:par>
                                <p:cTn id="2077" presetID="23" presetClass="entr" presetSubtype="32" fill="hold" grpId="415" nodeType="afterEffect">
                                  <p:stCondLst>
                                    <p:cond delay="0"/>
                                  </p:stCondLst>
                                  <p:iterate>
                                    <p:tmAbs val="0"/>
                                  </p:iterate>
                                  <p:childTnLst>
                                    <p:set>
                                      <p:cBhvr>
                                        <p:cTn id="2078" fill="hold"/>
                                        <p:tgtEl>
                                          <p:spTgt spid="519"/>
                                        </p:tgtEl>
                                        <p:attrNameLst>
                                          <p:attrName>style.visibility</p:attrName>
                                        </p:attrNameLst>
                                      </p:cBhvr>
                                      <p:to>
                                        <p:strVal val="visible"/>
                                      </p:to>
                                    </p:set>
                                    <p:anim calcmode="lin" valueType="num">
                                      <p:cBhvr>
                                        <p:cTn id="2079" dur="100" fill="hold"/>
                                        <p:tgtEl>
                                          <p:spTgt spid="519"/>
                                        </p:tgtEl>
                                        <p:attrNameLst>
                                          <p:attrName>ppt_w</p:attrName>
                                        </p:attrNameLst>
                                      </p:cBhvr>
                                      <p:tavLst>
                                        <p:tav tm="0">
                                          <p:val>
                                            <p:strVal val="4*#ppt_w"/>
                                          </p:val>
                                        </p:tav>
                                        <p:tav tm="100000">
                                          <p:val>
                                            <p:strVal val="#ppt_w"/>
                                          </p:val>
                                        </p:tav>
                                      </p:tavLst>
                                    </p:anim>
                                    <p:anim calcmode="lin" valueType="num">
                                      <p:cBhvr>
                                        <p:cTn id="2080" dur="100" fill="hold"/>
                                        <p:tgtEl>
                                          <p:spTgt spid="519"/>
                                        </p:tgtEl>
                                        <p:attrNameLst>
                                          <p:attrName>ppt_h</p:attrName>
                                        </p:attrNameLst>
                                      </p:cBhvr>
                                      <p:tavLst>
                                        <p:tav tm="0">
                                          <p:val>
                                            <p:strVal val="4*#ppt_h"/>
                                          </p:val>
                                        </p:tav>
                                        <p:tav tm="100000">
                                          <p:val>
                                            <p:strVal val="#ppt_h"/>
                                          </p:val>
                                        </p:tav>
                                      </p:tavLst>
                                    </p:anim>
                                  </p:childTnLst>
                                </p:cTn>
                              </p:par>
                            </p:childTnLst>
                          </p:cTn>
                        </p:par>
                        <p:par>
                          <p:cTn id="2081" fill="hold">
                            <p:stCondLst>
                              <p:cond delay="3400"/>
                            </p:stCondLst>
                            <p:childTnLst>
                              <p:par>
                                <p:cTn id="2082" presetID="23" presetClass="entr" presetSubtype="32" fill="hold" grpId="416" nodeType="afterEffect">
                                  <p:stCondLst>
                                    <p:cond delay="0"/>
                                  </p:stCondLst>
                                  <p:iterate>
                                    <p:tmAbs val="0"/>
                                  </p:iterate>
                                  <p:childTnLst>
                                    <p:set>
                                      <p:cBhvr>
                                        <p:cTn id="2083" fill="hold"/>
                                        <p:tgtEl>
                                          <p:spTgt spid="520"/>
                                        </p:tgtEl>
                                        <p:attrNameLst>
                                          <p:attrName>style.visibility</p:attrName>
                                        </p:attrNameLst>
                                      </p:cBhvr>
                                      <p:to>
                                        <p:strVal val="visible"/>
                                      </p:to>
                                    </p:set>
                                    <p:anim calcmode="lin" valueType="num">
                                      <p:cBhvr>
                                        <p:cTn id="2084" dur="100" fill="hold"/>
                                        <p:tgtEl>
                                          <p:spTgt spid="520"/>
                                        </p:tgtEl>
                                        <p:attrNameLst>
                                          <p:attrName>ppt_w</p:attrName>
                                        </p:attrNameLst>
                                      </p:cBhvr>
                                      <p:tavLst>
                                        <p:tav tm="0">
                                          <p:val>
                                            <p:strVal val="4*#ppt_w"/>
                                          </p:val>
                                        </p:tav>
                                        <p:tav tm="100000">
                                          <p:val>
                                            <p:strVal val="#ppt_w"/>
                                          </p:val>
                                        </p:tav>
                                      </p:tavLst>
                                    </p:anim>
                                    <p:anim calcmode="lin" valueType="num">
                                      <p:cBhvr>
                                        <p:cTn id="2085" dur="100" fill="hold"/>
                                        <p:tgtEl>
                                          <p:spTgt spid="520"/>
                                        </p:tgtEl>
                                        <p:attrNameLst>
                                          <p:attrName>ppt_h</p:attrName>
                                        </p:attrNameLst>
                                      </p:cBhvr>
                                      <p:tavLst>
                                        <p:tav tm="0">
                                          <p:val>
                                            <p:strVal val="4*#ppt_h"/>
                                          </p:val>
                                        </p:tav>
                                        <p:tav tm="100000">
                                          <p:val>
                                            <p:strVal val="#ppt_h"/>
                                          </p:val>
                                        </p:tav>
                                      </p:tavLst>
                                    </p:anim>
                                  </p:childTnLst>
                                </p:cTn>
                              </p:par>
                            </p:childTnLst>
                          </p:cTn>
                        </p:par>
                        <p:par>
                          <p:cTn id="2086" fill="hold">
                            <p:stCondLst>
                              <p:cond delay="3500"/>
                            </p:stCondLst>
                            <p:childTnLst>
                              <p:par>
                                <p:cTn id="2087" presetID="23" presetClass="entr" presetSubtype="32" fill="hold" grpId="417" nodeType="afterEffect">
                                  <p:stCondLst>
                                    <p:cond delay="0"/>
                                  </p:stCondLst>
                                  <p:iterate>
                                    <p:tmAbs val="0"/>
                                  </p:iterate>
                                  <p:childTnLst>
                                    <p:set>
                                      <p:cBhvr>
                                        <p:cTn id="2088" fill="hold"/>
                                        <p:tgtEl>
                                          <p:spTgt spid="521"/>
                                        </p:tgtEl>
                                        <p:attrNameLst>
                                          <p:attrName>style.visibility</p:attrName>
                                        </p:attrNameLst>
                                      </p:cBhvr>
                                      <p:to>
                                        <p:strVal val="visible"/>
                                      </p:to>
                                    </p:set>
                                    <p:anim calcmode="lin" valueType="num">
                                      <p:cBhvr>
                                        <p:cTn id="2089" dur="100" fill="hold"/>
                                        <p:tgtEl>
                                          <p:spTgt spid="521"/>
                                        </p:tgtEl>
                                        <p:attrNameLst>
                                          <p:attrName>ppt_w</p:attrName>
                                        </p:attrNameLst>
                                      </p:cBhvr>
                                      <p:tavLst>
                                        <p:tav tm="0">
                                          <p:val>
                                            <p:strVal val="4*#ppt_w"/>
                                          </p:val>
                                        </p:tav>
                                        <p:tav tm="100000">
                                          <p:val>
                                            <p:strVal val="#ppt_w"/>
                                          </p:val>
                                        </p:tav>
                                      </p:tavLst>
                                    </p:anim>
                                    <p:anim calcmode="lin" valueType="num">
                                      <p:cBhvr>
                                        <p:cTn id="2090" dur="100" fill="hold"/>
                                        <p:tgtEl>
                                          <p:spTgt spid="521"/>
                                        </p:tgtEl>
                                        <p:attrNameLst>
                                          <p:attrName>ppt_h</p:attrName>
                                        </p:attrNameLst>
                                      </p:cBhvr>
                                      <p:tavLst>
                                        <p:tav tm="0">
                                          <p:val>
                                            <p:strVal val="4*#ppt_h"/>
                                          </p:val>
                                        </p:tav>
                                        <p:tav tm="100000">
                                          <p:val>
                                            <p:strVal val="#ppt_h"/>
                                          </p:val>
                                        </p:tav>
                                      </p:tavLst>
                                    </p:anim>
                                  </p:childTnLst>
                                </p:cTn>
                              </p:par>
                            </p:childTnLst>
                          </p:cTn>
                        </p:par>
                        <p:par>
                          <p:cTn id="2091" fill="hold">
                            <p:stCondLst>
                              <p:cond delay="3600"/>
                            </p:stCondLst>
                            <p:childTnLst>
                              <p:par>
                                <p:cTn id="2092" presetID="23" presetClass="entr" presetSubtype="32" fill="hold" grpId="418" nodeType="afterEffect">
                                  <p:stCondLst>
                                    <p:cond delay="0"/>
                                  </p:stCondLst>
                                  <p:iterate>
                                    <p:tmAbs val="0"/>
                                  </p:iterate>
                                  <p:childTnLst>
                                    <p:set>
                                      <p:cBhvr>
                                        <p:cTn id="2093" fill="hold"/>
                                        <p:tgtEl>
                                          <p:spTgt spid="522"/>
                                        </p:tgtEl>
                                        <p:attrNameLst>
                                          <p:attrName>style.visibility</p:attrName>
                                        </p:attrNameLst>
                                      </p:cBhvr>
                                      <p:to>
                                        <p:strVal val="visible"/>
                                      </p:to>
                                    </p:set>
                                    <p:anim calcmode="lin" valueType="num">
                                      <p:cBhvr>
                                        <p:cTn id="2094" dur="100" fill="hold"/>
                                        <p:tgtEl>
                                          <p:spTgt spid="522"/>
                                        </p:tgtEl>
                                        <p:attrNameLst>
                                          <p:attrName>ppt_w</p:attrName>
                                        </p:attrNameLst>
                                      </p:cBhvr>
                                      <p:tavLst>
                                        <p:tav tm="0">
                                          <p:val>
                                            <p:strVal val="4*#ppt_w"/>
                                          </p:val>
                                        </p:tav>
                                        <p:tav tm="100000">
                                          <p:val>
                                            <p:strVal val="#ppt_w"/>
                                          </p:val>
                                        </p:tav>
                                      </p:tavLst>
                                    </p:anim>
                                    <p:anim calcmode="lin" valueType="num">
                                      <p:cBhvr>
                                        <p:cTn id="2095" dur="100" fill="hold"/>
                                        <p:tgtEl>
                                          <p:spTgt spid="522"/>
                                        </p:tgtEl>
                                        <p:attrNameLst>
                                          <p:attrName>ppt_h</p:attrName>
                                        </p:attrNameLst>
                                      </p:cBhvr>
                                      <p:tavLst>
                                        <p:tav tm="0">
                                          <p:val>
                                            <p:strVal val="4*#ppt_h"/>
                                          </p:val>
                                        </p:tav>
                                        <p:tav tm="100000">
                                          <p:val>
                                            <p:strVal val="#ppt_h"/>
                                          </p:val>
                                        </p:tav>
                                      </p:tavLst>
                                    </p:anim>
                                  </p:childTnLst>
                                </p:cTn>
                              </p:par>
                            </p:childTnLst>
                          </p:cTn>
                        </p:par>
                        <p:par>
                          <p:cTn id="2096" fill="hold">
                            <p:stCondLst>
                              <p:cond delay="3700"/>
                            </p:stCondLst>
                            <p:childTnLst>
                              <p:par>
                                <p:cTn id="2097" presetID="23" presetClass="entr" presetSubtype="32" fill="hold" grpId="419" nodeType="afterEffect">
                                  <p:stCondLst>
                                    <p:cond delay="0"/>
                                  </p:stCondLst>
                                  <p:iterate>
                                    <p:tmAbs val="0"/>
                                  </p:iterate>
                                  <p:childTnLst>
                                    <p:set>
                                      <p:cBhvr>
                                        <p:cTn id="2098" fill="hold"/>
                                        <p:tgtEl>
                                          <p:spTgt spid="523"/>
                                        </p:tgtEl>
                                        <p:attrNameLst>
                                          <p:attrName>style.visibility</p:attrName>
                                        </p:attrNameLst>
                                      </p:cBhvr>
                                      <p:to>
                                        <p:strVal val="visible"/>
                                      </p:to>
                                    </p:set>
                                    <p:anim calcmode="lin" valueType="num">
                                      <p:cBhvr>
                                        <p:cTn id="2099" dur="100" fill="hold"/>
                                        <p:tgtEl>
                                          <p:spTgt spid="523"/>
                                        </p:tgtEl>
                                        <p:attrNameLst>
                                          <p:attrName>ppt_w</p:attrName>
                                        </p:attrNameLst>
                                      </p:cBhvr>
                                      <p:tavLst>
                                        <p:tav tm="0">
                                          <p:val>
                                            <p:strVal val="4*#ppt_w"/>
                                          </p:val>
                                        </p:tav>
                                        <p:tav tm="100000">
                                          <p:val>
                                            <p:strVal val="#ppt_w"/>
                                          </p:val>
                                        </p:tav>
                                      </p:tavLst>
                                    </p:anim>
                                    <p:anim calcmode="lin" valueType="num">
                                      <p:cBhvr>
                                        <p:cTn id="2100" dur="100" fill="hold"/>
                                        <p:tgtEl>
                                          <p:spTgt spid="523"/>
                                        </p:tgtEl>
                                        <p:attrNameLst>
                                          <p:attrName>ppt_h</p:attrName>
                                        </p:attrNameLst>
                                      </p:cBhvr>
                                      <p:tavLst>
                                        <p:tav tm="0">
                                          <p:val>
                                            <p:strVal val="4*#ppt_h"/>
                                          </p:val>
                                        </p:tav>
                                        <p:tav tm="100000">
                                          <p:val>
                                            <p:strVal val="#ppt_h"/>
                                          </p:val>
                                        </p:tav>
                                      </p:tavLst>
                                    </p:anim>
                                  </p:childTnLst>
                                </p:cTn>
                              </p:par>
                            </p:childTnLst>
                          </p:cTn>
                        </p:par>
                        <p:par>
                          <p:cTn id="2101" fill="hold">
                            <p:stCondLst>
                              <p:cond delay="3800"/>
                            </p:stCondLst>
                            <p:childTnLst>
                              <p:par>
                                <p:cTn id="2102" presetID="23" presetClass="entr" presetSubtype="32" fill="hold" grpId="420" nodeType="afterEffect">
                                  <p:stCondLst>
                                    <p:cond delay="0"/>
                                  </p:stCondLst>
                                  <p:iterate>
                                    <p:tmAbs val="0"/>
                                  </p:iterate>
                                  <p:childTnLst>
                                    <p:set>
                                      <p:cBhvr>
                                        <p:cTn id="2103" fill="hold"/>
                                        <p:tgtEl>
                                          <p:spTgt spid="524"/>
                                        </p:tgtEl>
                                        <p:attrNameLst>
                                          <p:attrName>style.visibility</p:attrName>
                                        </p:attrNameLst>
                                      </p:cBhvr>
                                      <p:to>
                                        <p:strVal val="visible"/>
                                      </p:to>
                                    </p:set>
                                    <p:anim calcmode="lin" valueType="num">
                                      <p:cBhvr>
                                        <p:cTn id="2104" dur="100" fill="hold"/>
                                        <p:tgtEl>
                                          <p:spTgt spid="524"/>
                                        </p:tgtEl>
                                        <p:attrNameLst>
                                          <p:attrName>ppt_w</p:attrName>
                                        </p:attrNameLst>
                                      </p:cBhvr>
                                      <p:tavLst>
                                        <p:tav tm="0">
                                          <p:val>
                                            <p:strVal val="4*#ppt_w"/>
                                          </p:val>
                                        </p:tav>
                                        <p:tav tm="100000">
                                          <p:val>
                                            <p:strVal val="#ppt_w"/>
                                          </p:val>
                                        </p:tav>
                                      </p:tavLst>
                                    </p:anim>
                                    <p:anim calcmode="lin" valueType="num">
                                      <p:cBhvr>
                                        <p:cTn id="2105" dur="100" fill="hold"/>
                                        <p:tgtEl>
                                          <p:spTgt spid="524"/>
                                        </p:tgtEl>
                                        <p:attrNameLst>
                                          <p:attrName>ppt_h</p:attrName>
                                        </p:attrNameLst>
                                      </p:cBhvr>
                                      <p:tavLst>
                                        <p:tav tm="0">
                                          <p:val>
                                            <p:strVal val="4*#ppt_h"/>
                                          </p:val>
                                        </p:tav>
                                        <p:tav tm="100000">
                                          <p:val>
                                            <p:strVal val="#ppt_h"/>
                                          </p:val>
                                        </p:tav>
                                      </p:tavLst>
                                    </p:anim>
                                  </p:childTnLst>
                                </p:cTn>
                              </p:par>
                            </p:childTnLst>
                          </p:cTn>
                        </p:par>
                        <p:par>
                          <p:cTn id="2106" fill="hold">
                            <p:stCondLst>
                              <p:cond delay="3900"/>
                            </p:stCondLst>
                            <p:childTnLst>
                              <p:par>
                                <p:cTn id="2107" presetID="23" presetClass="entr" presetSubtype="32" fill="hold" grpId="421" nodeType="afterEffect">
                                  <p:stCondLst>
                                    <p:cond delay="0"/>
                                  </p:stCondLst>
                                  <p:iterate>
                                    <p:tmAbs val="0"/>
                                  </p:iterate>
                                  <p:childTnLst>
                                    <p:set>
                                      <p:cBhvr>
                                        <p:cTn id="2108" fill="hold"/>
                                        <p:tgtEl>
                                          <p:spTgt spid="525"/>
                                        </p:tgtEl>
                                        <p:attrNameLst>
                                          <p:attrName>style.visibility</p:attrName>
                                        </p:attrNameLst>
                                      </p:cBhvr>
                                      <p:to>
                                        <p:strVal val="visible"/>
                                      </p:to>
                                    </p:set>
                                    <p:anim calcmode="lin" valueType="num">
                                      <p:cBhvr>
                                        <p:cTn id="2109" dur="100" fill="hold"/>
                                        <p:tgtEl>
                                          <p:spTgt spid="525"/>
                                        </p:tgtEl>
                                        <p:attrNameLst>
                                          <p:attrName>ppt_w</p:attrName>
                                        </p:attrNameLst>
                                      </p:cBhvr>
                                      <p:tavLst>
                                        <p:tav tm="0">
                                          <p:val>
                                            <p:strVal val="4*#ppt_w"/>
                                          </p:val>
                                        </p:tav>
                                        <p:tav tm="100000">
                                          <p:val>
                                            <p:strVal val="#ppt_w"/>
                                          </p:val>
                                        </p:tav>
                                      </p:tavLst>
                                    </p:anim>
                                    <p:anim calcmode="lin" valueType="num">
                                      <p:cBhvr>
                                        <p:cTn id="2110" dur="100" fill="hold"/>
                                        <p:tgtEl>
                                          <p:spTgt spid="525"/>
                                        </p:tgtEl>
                                        <p:attrNameLst>
                                          <p:attrName>ppt_h</p:attrName>
                                        </p:attrNameLst>
                                      </p:cBhvr>
                                      <p:tavLst>
                                        <p:tav tm="0">
                                          <p:val>
                                            <p:strVal val="4*#ppt_h"/>
                                          </p:val>
                                        </p:tav>
                                        <p:tav tm="100000">
                                          <p:val>
                                            <p:strVal val="#ppt_h"/>
                                          </p:val>
                                        </p:tav>
                                      </p:tavLst>
                                    </p:anim>
                                  </p:childTnLst>
                                </p:cTn>
                              </p:par>
                            </p:childTnLst>
                          </p:cTn>
                        </p:par>
                        <p:par>
                          <p:cTn id="2111" fill="hold">
                            <p:stCondLst>
                              <p:cond delay="4000"/>
                            </p:stCondLst>
                            <p:childTnLst>
                              <p:par>
                                <p:cTn id="2112" presetID="23" presetClass="entr" presetSubtype="32" fill="hold" grpId="422" nodeType="afterEffect">
                                  <p:stCondLst>
                                    <p:cond delay="0"/>
                                  </p:stCondLst>
                                  <p:iterate>
                                    <p:tmAbs val="0"/>
                                  </p:iterate>
                                  <p:childTnLst>
                                    <p:set>
                                      <p:cBhvr>
                                        <p:cTn id="2113" fill="hold"/>
                                        <p:tgtEl>
                                          <p:spTgt spid="526"/>
                                        </p:tgtEl>
                                        <p:attrNameLst>
                                          <p:attrName>style.visibility</p:attrName>
                                        </p:attrNameLst>
                                      </p:cBhvr>
                                      <p:to>
                                        <p:strVal val="visible"/>
                                      </p:to>
                                    </p:set>
                                    <p:anim calcmode="lin" valueType="num">
                                      <p:cBhvr>
                                        <p:cTn id="2114" dur="100" fill="hold"/>
                                        <p:tgtEl>
                                          <p:spTgt spid="526"/>
                                        </p:tgtEl>
                                        <p:attrNameLst>
                                          <p:attrName>ppt_w</p:attrName>
                                        </p:attrNameLst>
                                      </p:cBhvr>
                                      <p:tavLst>
                                        <p:tav tm="0">
                                          <p:val>
                                            <p:strVal val="4*#ppt_w"/>
                                          </p:val>
                                        </p:tav>
                                        <p:tav tm="100000">
                                          <p:val>
                                            <p:strVal val="#ppt_w"/>
                                          </p:val>
                                        </p:tav>
                                      </p:tavLst>
                                    </p:anim>
                                    <p:anim calcmode="lin" valueType="num">
                                      <p:cBhvr>
                                        <p:cTn id="2115" dur="100" fill="hold"/>
                                        <p:tgtEl>
                                          <p:spTgt spid="526"/>
                                        </p:tgtEl>
                                        <p:attrNameLst>
                                          <p:attrName>ppt_h</p:attrName>
                                        </p:attrNameLst>
                                      </p:cBhvr>
                                      <p:tavLst>
                                        <p:tav tm="0">
                                          <p:val>
                                            <p:strVal val="4*#ppt_h"/>
                                          </p:val>
                                        </p:tav>
                                        <p:tav tm="100000">
                                          <p:val>
                                            <p:strVal val="#ppt_h"/>
                                          </p:val>
                                        </p:tav>
                                      </p:tavLst>
                                    </p:anim>
                                  </p:childTnLst>
                                </p:cTn>
                              </p:par>
                            </p:childTnLst>
                          </p:cTn>
                        </p:par>
                        <p:par>
                          <p:cTn id="2116" fill="hold">
                            <p:stCondLst>
                              <p:cond delay="4100"/>
                            </p:stCondLst>
                            <p:childTnLst>
                              <p:par>
                                <p:cTn id="2117" presetID="23" presetClass="entr" presetSubtype="32" fill="hold" grpId="423" nodeType="afterEffect">
                                  <p:stCondLst>
                                    <p:cond delay="0"/>
                                  </p:stCondLst>
                                  <p:iterate>
                                    <p:tmAbs val="0"/>
                                  </p:iterate>
                                  <p:childTnLst>
                                    <p:set>
                                      <p:cBhvr>
                                        <p:cTn id="2118" fill="hold"/>
                                        <p:tgtEl>
                                          <p:spTgt spid="527"/>
                                        </p:tgtEl>
                                        <p:attrNameLst>
                                          <p:attrName>style.visibility</p:attrName>
                                        </p:attrNameLst>
                                      </p:cBhvr>
                                      <p:to>
                                        <p:strVal val="visible"/>
                                      </p:to>
                                    </p:set>
                                    <p:anim calcmode="lin" valueType="num">
                                      <p:cBhvr>
                                        <p:cTn id="2119" dur="100" fill="hold"/>
                                        <p:tgtEl>
                                          <p:spTgt spid="527"/>
                                        </p:tgtEl>
                                        <p:attrNameLst>
                                          <p:attrName>ppt_w</p:attrName>
                                        </p:attrNameLst>
                                      </p:cBhvr>
                                      <p:tavLst>
                                        <p:tav tm="0">
                                          <p:val>
                                            <p:strVal val="4*#ppt_w"/>
                                          </p:val>
                                        </p:tav>
                                        <p:tav tm="100000">
                                          <p:val>
                                            <p:strVal val="#ppt_w"/>
                                          </p:val>
                                        </p:tav>
                                      </p:tavLst>
                                    </p:anim>
                                    <p:anim calcmode="lin" valueType="num">
                                      <p:cBhvr>
                                        <p:cTn id="2120" dur="100" fill="hold"/>
                                        <p:tgtEl>
                                          <p:spTgt spid="527"/>
                                        </p:tgtEl>
                                        <p:attrNameLst>
                                          <p:attrName>ppt_h</p:attrName>
                                        </p:attrNameLst>
                                      </p:cBhvr>
                                      <p:tavLst>
                                        <p:tav tm="0">
                                          <p:val>
                                            <p:strVal val="4*#ppt_h"/>
                                          </p:val>
                                        </p:tav>
                                        <p:tav tm="100000">
                                          <p:val>
                                            <p:strVal val="#ppt_h"/>
                                          </p:val>
                                        </p:tav>
                                      </p:tavLst>
                                    </p:anim>
                                  </p:childTnLst>
                                </p:cTn>
                              </p:par>
                            </p:childTnLst>
                          </p:cTn>
                        </p:par>
                        <p:par>
                          <p:cTn id="2121" fill="hold">
                            <p:stCondLst>
                              <p:cond delay="4200"/>
                            </p:stCondLst>
                            <p:childTnLst>
                              <p:par>
                                <p:cTn id="2122" presetID="23" presetClass="entr" presetSubtype="32" fill="hold" grpId="424" nodeType="afterEffect">
                                  <p:stCondLst>
                                    <p:cond delay="0"/>
                                  </p:stCondLst>
                                  <p:iterate>
                                    <p:tmAbs val="0"/>
                                  </p:iterate>
                                  <p:childTnLst>
                                    <p:set>
                                      <p:cBhvr>
                                        <p:cTn id="2123" fill="hold"/>
                                        <p:tgtEl>
                                          <p:spTgt spid="528"/>
                                        </p:tgtEl>
                                        <p:attrNameLst>
                                          <p:attrName>style.visibility</p:attrName>
                                        </p:attrNameLst>
                                      </p:cBhvr>
                                      <p:to>
                                        <p:strVal val="visible"/>
                                      </p:to>
                                    </p:set>
                                    <p:anim calcmode="lin" valueType="num">
                                      <p:cBhvr>
                                        <p:cTn id="2124" dur="100" fill="hold"/>
                                        <p:tgtEl>
                                          <p:spTgt spid="528"/>
                                        </p:tgtEl>
                                        <p:attrNameLst>
                                          <p:attrName>ppt_w</p:attrName>
                                        </p:attrNameLst>
                                      </p:cBhvr>
                                      <p:tavLst>
                                        <p:tav tm="0">
                                          <p:val>
                                            <p:strVal val="4*#ppt_w"/>
                                          </p:val>
                                        </p:tav>
                                        <p:tav tm="100000">
                                          <p:val>
                                            <p:strVal val="#ppt_w"/>
                                          </p:val>
                                        </p:tav>
                                      </p:tavLst>
                                    </p:anim>
                                    <p:anim calcmode="lin" valueType="num">
                                      <p:cBhvr>
                                        <p:cTn id="2125" dur="100" fill="hold"/>
                                        <p:tgtEl>
                                          <p:spTgt spid="528"/>
                                        </p:tgtEl>
                                        <p:attrNameLst>
                                          <p:attrName>ppt_h</p:attrName>
                                        </p:attrNameLst>
                                      </p:cBhvr>
                                      <p:tavLst>
                                        <p:tav tm="0">
                                          <p:val>
                                            <p:strVal val="4*#ppt_h"/>
                                          </p:val>
                                        </p:tav>
                                        <p:tav tm="100000">
                                          <p:val>
                                            <p:strVal val="#ppt_h"/>
                                          </p:val>
                                        </p:tav>
                                      </p:tavLst>
                                    </p:anim>
                                  </p:childTnLst>
                                </p:cTn>
                              </p:par>
                            </p:childTnLst>
                          </p:cTn>
                        </p:par>
                        <p:par>
                          <p:cTn id="2126" fill="hold">
                            <p:stCondLst>
                              <p:cond delay="4300"/>
                            </p:stCondLst>
                            <p:childTnLst>
                              <p:par>
                                <p:cTn id="2127" presetID="23" presetClass="entr" presetSubtype="32" fill="hold" grpId="425" nodeType="afterEffect">
                                  <p:stCondLst>
                                    <p:cond delay="0"/>
                                  </p:stCondLst>
                                  <p:iterate>
                                    <p:tmAbs val="0"/>
                                  </p:iterate>
                                  <p:childTnLst>
                                    <p:set>
                                      <p:cBhvr>
                                        <p:cTn id="2128" fill="hold"/>
                                        <p:tgtEl>
                                          <p:spTgt spid="529"/>
                                        </p:tgtEl>
                                        <p:attrNameLst>
                                          <p:attrName>style.visibility</p:attrName>
                                        </p:attrNameLst>
                                      </p:cBhvr>
                                      <p:to>
                                        <p:strVal val="visible"/>
                                      </p:to>
                                    </p:set>
                                    <p:anim calcmode="lin" valueType="num">
                                      <p:cBhvr>
                                        <p:cTn id="2129" dur="100" fill="hold"/>
                                        <p:tgtEl>
                                          <p:spTgt spid="529"/>
                                        </p:tgtEl>
                                        <p:attrNameLst>
                                          <p:attrName>ppt_w</p:attrName>
                                        </p:attrNameLst>
                                      </p:cBhvr>
                                      <p:tavLst>
                                        <p:tav tm="0">
                                          <p:val>
                                            <p:strVal val="4*#ppt_w"/>
                                          </p:val>
                                        </p:tav>
                                        <p:tav tm="100000">
                                          <p:val>
                                            <p:strVal val="#ppt_w"/>
                                          </p:val>
                                        </p:tav>
                                      </p:tavLst>
                                    </p:anim>
                                    <p:anim calcmode="lin" valueType="num">
                                      <p:cBhvr>
                                        <p:cTn id="2130" dur="100" fill="hold"/>
                                        <p:tgtEl>
                                          <p:spTgt spid="529"/>
                                        </p:tgtEl>
                                        <p:attrNameLst>
                                          <p:attrName>ppt_h</p:attrName>
                                        </p:attrNameLst>
                                      </p:cBhvr>
                                      <p:tavLst>
                                        <p:tav tm="0">
                                          <p:val>
                                            <p:strVal val="4*#ppt_h"/>
                                          </p:val>
                                        </p:tav>
                                        <p:tav tm="100000">
                                          <p:val>
                                            <p:strVal val="#ppt_h"/>
                                          </p:val>
                                        </p:tav>
                                      </p:tavLst>
                                    </p:anim>
                                  </p:childTnLst>
                                </p:cTn>
                              </p:par>
                            </p:childTnLst>
                          </p:cTn>
                        </p:par>
                        <p:par>
                          <p:cTn id="2131" fill="hold">
                            <p:stCondLst>
                              <p:cond delay="4400"/>
                            </p:stCondLst>
                            <p:childTnLst>
                              <p:par>
                                <p:cTn id="2132" presetID="23" presetClass="entr" presetSubtype="32" fill="hold" grpId="426" nodeType="afterEffect">
                                  <p:stCondLst>
                                    <p:cond delay="0"/>
                                  </p:stCondLst>
                                  <p:iterate>
                                    <p:tmAbs val="0"/>
                                  </p:iterate>
                                  <p:childTnLst>
                                    <p:set>
                                      <p:cBhvr>
                                        <p:cTn id="2133" fill="hold"/>
                                        <p:tgtEl>
                                          <p:spTgt spid="530"/>
                                        </p:tgtEl>
                                        <p:attrNameLst>
                                          <p:attrName>style.visibility</p:attrName>
                                        </p:attrNameLst>
                                      </p:cBhvr>
                                      <p:to>
                                        <p:strVal val="visible"/>
                                      </p:to>
                                    </p:set>
                                    <p:anim calcmode="lin" valueType="num">
                                      <p:cBhvr>
                                        <p:cTn id="2134" dur="100" fill="hold"/>
                                        <p:tgtEl>
                                          <p:spTgt spid="530"/>
                                        </p:tgtEl>
                                        <p:attrNameLst>
                                          <p:attrName>ppt_w</p:attrName>
                                        </p:attrNameLst>
                                      </p:cBhvr>
                                      <p:tavLst>
                                        <p:tav tm="0">
                                          <p:val>
                                            <p:strVal val="4*#ppt_w"/>
                                          </p:val>
                                        </p:tav>
                                        <p:tav tm="100000">
                                          <p:val>
                                            <p:strVal val="#ppt_w"/>
                                          </p:val>
                                        </p:tav>
                                      </p:tavLst>
                                    </p:anim>
                                    <p:anim calcmode="lin" valueType="num">
                                      <p:cBhvr>
                                        <p:cTn id="2135" dur="100" fill="hold"/>
                                        <p:tgtEl>
                                          <p:spTgt spid="530"/>
                                        </p:tgtEl>
                                        <p:attrNameLst>
                                          <p:attrName>ppt_h</p:attrName>
                                        </p:attrNameLst>
                                      </p:cBhvr>
                                      <p:tavLst>
                                        <p:tav tm="0">
                                          <p:val>
                                            <p:strVal val="4*#ppt_h"/>
                                          </p:val>
                                        </p:tav>
                                        <p:tav tm="100000">
                                          <p:val>
                                            <p:strVal val="#ppt_h"/>
                                          </p:val>
                                        </p:tav>
                                      </p:tavLst>
                                    </p:anim>
                                  </p:childTnLst>
                                </p:cTn>
                              </p:par>
                            </p:childTnLst>
                          </p:cTn>
                        </p:par>
                        <p:par>
                          <p:cTn id="2136" fill="hold">
                            <p:stCondLst>
                              <p:cond delay="4500"/>
                            </p:stCondLst>
                            <p:childTnLst>
                              <p:par>
                                <p:cTn id="2137" presetID="23" presetClass="entr" presetSubtype="32" fill="hold" grpId="427" nodeType="afterEffect">
                                  <p:stCondLst>
                                    <p:cond delay="0"/>
                                  </p:stCondLst>
                                  <p:iterate>
                                    <p:tmAbs val="0"/>
                                  </p:iterate>
                                  <p:childTnLst>
                                    <p:set>
                                      <p:cBhvr>
                                        <p:cTn id="2138" fill="hold"/>
                                        <p:tgtEl>
                                          <p:spTgt spid="531"/>
                                        </p:tgtEl>
                                        <p:attrNameLst>
                                          <p:attrName>style.visibility</p:attrName>
                                        </p:attrNameLst>
                                      </p:cBhvr>
                                      <p:to>
                                        <p:strVal val="visible"/>
                                      </p:to>
                                    </p:set>
                                    <p:anim calcmode="lin" valueType="num">
                                      <p:cBhvr>
                                        <p:cTn id="2139" dur="100" fill="hold"/>
                                        <p:tgtEl>
                                          <p:spTgt spid="531"/>
                                        </p:tgtEl>
                                        <p:attrNameLst>
                                          <p:attrName>ppt_w</p:attrName>
                                        </p:attrNameLst>
                                      </p:cBhvr>
                                      <p:tavLst>
                                        <p:tav tm="0">
                                          <p:val>
                                            <p:strVal val="4*#ppt_w"/>
                                          </p:val>
                                        </p:tav>
                                        <p:tav tm="100000">
                                          <p:val>
                                            <p:strVal val="#ppt_w"/>
                                          </p:val>
                                        </p:tav>
                                      </p:tavLst>
                                    </p:anim>
                                    <p:anim calcmode="lin" valueType="num">
                                      <p:cBhvr>
                                        <p:cTn id="2140" dur="100" fill="hold"/>
                                        <p:tgtEl>
                                          <p:spTgt spid="531"/>
                                        </p:tgtEl>
                                        <p:attrNameLst>
                                          <p:attrName>ppt_h</p:attrName>
                                        </p:attrNameLst>
                                      </p:cBhvr>
                                      <p:tavLst>
                                        <p:tav tm="0">
                                          <p:val>
                                            <p:strVal val="4*#ppt_h"/>
                                          </p:val>
                                        </p:tav>
                                        <p:tav tm="100000">
                                          <p:val>
                                            <p:strVal val="#ppt_h"/>
                                          </p:val>
                                        </p:tav>
                                      </p:tavLst>
                                    </p:anim>
                                  </p:childTnLst>
                                </p:cTn>
                              </p:par>
                            </p:childTnLst>
                          </p:cTn>
                        </p:par>
                        <p:par>
                          <p:cTn id="2141" fill="hold">
                            <p:stCondLst>
                              <p:cond delay="4600"/>
                            </p:stCondLst>
                            <p:childTnLst>
                              <p:par>
                                <p:cTn id="2142" presetID="23" presetClass="entr" presetSubtype="32" fill="hold" grpId="428" nodeType="afterEffect">
                                  <p:stCondLst>
                                    <p:cond delay="0"/>
                                  </p:stCondLst>
                                  <p:iterate>
                                    <p:tmAbs val="0"/>
                                  </p:iterate>
                                  <p:childTnLst>
                                    <p:set>
                                      <p:cBhvr>
                                        <p:cTn id="2143" fill="hold"/>
                                        <p:tgtEl>
                                          <p:spTgt spid="532"/>
                                        </p:tgtEl>
                                        <p:attrNameLst>
                                          <p:attrName>style.visibility</p:attrName>
                                        </p:attrNameLst>
                                      </p:cBhvr>
                                      <p:to>
                                        <p:strVal val="visible"/>
                                      </p:to>
                                    </p:set>
                                    <p:anim calcmode="lin" valueType="num">
                                      <p:cBhvr>
                                        <p:cTn id="2144" dur="100" fill="hold"/>
                                        <p:tgtEl>
                                          <p:spTgt spid="532"/>
                                        </p:tgtEl>
                                        <p:attrNameLst>
                                          <p:attrName>ppt_w</p:attrName>
                                        </p:attrNameLst>
                                      </p:cBhvr>
                                      <p:tavLst>
                                        <p:tav tm="0">
                                          <p:val>
                                            <p:strVal val="4*#ppt_w"/>
                                          </p:val>
                                        </p:tav>
                                        <p:tav tm="100000">
                                          <p:val>
                                            <p:strVal val="#ppt_w"/>
                                          </p:val>
                                        </p:tav>
                                      </p:tavLst>
                                    </p:anim>
                                    <p:anim calcmode="lin" valueType="num">
                                      <p:cBhvr>
                                        <p:cTn id="2145" dur="100" fill="hold"/>
                                        <p:tgtEl>
                                          <p:spTgt spid="532"/>
                                        </p:tgtEl>
                                        <p:attrNameLst>
                                          <p:attrName>ppt_h</p:attrName>
                                        </p:attrNameLst>
                                      </p:cBhvr>
                                      <p:tavLst>
                                        <p:tav tm="0">
                                          <p:val>
                                            <p:strVal val="4*#ppt_h"/>
                                          </p:val>
                                        </p:tav>
                                        <p:tav tm="100000">
                                          <p:val>
                                            <p:strVal val="#ppt_h"/>
                                          </p:val>
                                        </p:tav>
                                      </p:tavLst>
                                    </p:anim>
                                  </p:childTnLst>
                                </p:cTn>
                              </p:par>
                            </p:childTnLst>
                          </p:cTn>
                        </p:par>
                        <p:par>
                          <p:cTn id="2146" fill="hold">
                            <p:stCondLst>
                              <p:cond delay="4700"/>
                            </p:stCondLst>
                            <p:childTnLst>
                              <p:par>
                                <p:cTn id="2147" presetID="23" presetClass="entr" presetSubtype="32" fill="hold" grpId="429" nodeType="afterEffect">
                                  <p:stCondLst>
                                    <p:cond delay="0"/>
                                  </p:stCondLst>
                                  <p:iterate>
                                    <p:tmAbs val="0"/>
                                  </p:iterate>
                                  <p:childTnLst>
                                    <p:set>
                                      <p:cBhvr>
                                        <p:cTn id="2148" fill="hold"/>
                                        <p:tgtEl>
                                          <p:spTgt spid="533"/>
                                        </p:tgtEl>
                                        <p:attrNameLst>
                                          <p:attrName>style.visibility</p:attrName>
                                        </p:attrNameLst>
                                      </p:cBhvr>
                                      <p:to>
                                        <p:strVal val="visible"/>
                                      </p:to>
                                    </p:set>
                                    <p:anim calcmode="lin" valueType="num">
                                      <p:cBhvr>
                                        <p:cTn id="2149" dur="100" fill="hold"/>
                                        <p:tgtEl>
                                          <p:spTgt spid="533"/>
                                        </p:tgtEl>
                                        <p:attrNameLst>
                                          <p:attrName>ppt_w</p:attrName>
                                        </p:attrNameLst>
                                      </p:cBhvr>
                                      <p:tavLst>
                                        <p:tav tm="0">
                                          <p:val>
                                            <p:strVal val="4*#ppt_w"/>
                                          </p:val>
                                        </p:tav>
                                        <p:tav tm="100000">
                                          <p:val>
                                            <p:strVal val="#ppt_w"/>
                                          </p:val>
                                        </p:tav>
                                      </p:tavLst>
                                    </p:anim>
                                    <p:anim calcmode="lin" valueType="num">
                                      <p:cBhvr>
                                        <p:cTn id="2150" dur="100" fill="hold"/>
                                        <p:tgtEl>
                                          <p:spTgt spid="533"/>
                                        </p:tgtEl>
                                        <p:attrNameLst>
                                          <p:attrName>ppt_h</p:attrName>
                                        </p:attrNameLst>
                                      </p:cBhvr>
                                      <p:tavLst>
                                        <p:tav tm="0">
                                          <p:val>
                                            <p:strVal val="4*#ppt_h"/>
                                          </p:val>
                                        </p:tav>
                                        <p:tav tm="100000">
                                          <p:val>
                                            <p:strVal val="#ppt_h"/>
                                          </p:val>
                                        </p:tav>
                                      </p:tavLst>
                                    </p:anim>
                                  </p:childTnLst>
                                </p:cTn>
                              </p:par>
                            </p:childTnLst>
                          </p:cTn>
                        </p:par>
                        <p:par>
                          <p:cTn id="2151" fill="hold">
                            <p:stCondLst>
                              <p:cond delay="4800"/>
                            </p:stCondLst>
                            <p:childTnLst>
                              <p:par>
                                <p:cTn id="2152" presetID="23" presetClass="entr" presetSubtype="32" fill="hold" grpId="430" nodeType="afterEffect">
                                  <p:stCondLst>
                                    <p:cond delay="0"/>
                                  </p:stCondLst>
                                  <p:iterate>
                                    <p:tmAbs val="0"/>
                                  </p:iterate>
                                  <p:childTnLst>
                                    <p:set>
                                      <p:cBhvr>
                                        <p:cTn id="2153" fill="hold"/>
                                        <p:tgtEl>
                                          <p:spTgt spid="534"/>
                                        </p:tgtEl>
                                        <p:attrNameLst>
                                          <p:attrName>style.visibility</p:attrName>
                                        </p:attrNameLst>
                                      </p:cBhvr>
                                      <p:to>
                                        <p:strVal val="visible"/>
                                      </p:to>
                                    </p:set>
                                    <p:anim calcmode="lin" valueType="num">
                                      <p:cBhvr>
                                        <p:cTn id="2154" dur="100" fill="hold"/>
                                        <p:tgtEl>
                                          <p:spTgt spid="534"/>
                                        </p:tgtEl>
                                        <p:attrNameLst>
                                          <p:attrName>ppt_w</p:attrName>
                                        </p:attrNameLst>
                                      </p:cBhvr>
                                      <p:tavLst>
                                        <p:tav tm="0">
                                          <p:val>
                                            <p:strVal val="4*#ppt_w"/>
                                          </p:val>
                                        </p:tav>
                                        <p:tav tm="100000">
                                          <p:val>
                                            <p:strVal val="#ppt_w"/>
                                          </p:val>
                                        </p:tav>
                                      </p:tavLst>
                                    </p:anim>
                                    <p:anim calcmode="lin" valueType="num">
                                      <p:cBhvr>
                                        <p:cTn id="2155" dur="100" fill="hold"/>
                                        <p:tgtEl>
                                          <p:spTgt spid="534"/>
                                        </p:tgtEl>
                                        <p:attrNameLst>
                                          <p:attrName>ppt_h</p:attrName>
                                        </p:attrNameLst>
                                      </p:cBhvr>
                                      <p:tavLst>
                                        <p:tav tm="0">
                                          <p:val>
                                            <p:strVal val="4*#ppt_h"/>
                                          </p:val>
                                        </p:tav>
                                        <p:tav tm="100000">
                                          <p:val>
                                            <p:strVal val="#ppt_h"/>
                                          </p:val>
                                        </p:tav>
                                      </p:tavLst>
                                    </p:anim>
                                  </p:childTnLst>
                                </p:cTn>
                              </p:par>
                            </p:childTnLst>
                          </p:cTn>
                        </p:par>
                        <p:par>
                          <p:cTn id="2156" fill="hold">
                            <p:stCondLst>
                              <p:cond delay="4900"/>
                            </p:stCondLst>
                            <p:childTnLst>
                              <p:par>
                                <p:cTn id="2157" presetID="23" presetClass="entr" presetSubtype="32" fill="hold" grpId="431" nodeType="afterEffect">
                                  <p:stCondLst>
                                    <p:cond delay="0"/>
                                  </p:stCondLst>
                                  <p:iterate>
                                    <p:tmAbs val="0"/>
                                  </p:iterate>
                                  <p:childTnLst>
                                    <p:set>
                                      <p:cBhvr>
                                        <p:cTn id="2158" fill="hold"/>
                                        <p:tgtEl>
                                          <p:spTgt spid="535"/>
                                        </p:tgtEl>
                                        <p:attrNameLst>
                                          <p:attrName>style.visibility</p:attrName>
                                        </p:attrNameLst>
                                      </p:cBhvr>
                                      <p:to>
                                        <p:strVal val="visible"/>
                                      </p:to>
                                    </p:set>
                                    <p:anim calcmode="lin" valueType="num">
                                      <p:cBhvr>
                                        <p:cTn id="2159" dur="100" fill="hold"/>
                                        <p:tgtEl>
                                          <p:spTgt spid="535"/>
                                        </p:tgtEl>
                                        <p:attrNameLst>
                                          <p:attrName>ppt_w</p:attrName>
                                        </p:attrNameLst>
                                      </p:cBhvr>
                                      <p:tavLst>
                                        <p:tav tm="0">
                                          <p:val>
                                            <p:strVal val="4*#ppt_w"/>
                                          </p:val>
                                        </p:tav>
                                        <p:tav tm="100000">
                                          <p:val>
                                            <p:strVal val="#ppt_w"/>
                                          </p:val>
                                        </p:tav>
                                      </p:tavLst>
                                    </p:anim>
                                    <p:anim calcmode="lin" valueType="num">
                                      <p:cBhvr>
                                        <p:cTn id="2160" dur="100" fill="hold"/>
                                        <p:tgtEl>
                                          <p:spTgt spid="535"/>
                                        </p:tgtEl>
                                        <p:attrNameLst>
                                          <p:attrName>ppt_h</p:attrName>
                                        </p:attrNameLst>
                                      </p:cBhvr>
                                      <p:tavLst>
                                        <p:tav tm="0">
                                          <p:val>
                                            <p:strVal val="4*#ppt_h"/>
                                          </p:val>
                                        </p:tav>
                                        <p:tav tm="100000">
                                          <p:val>
                                            <p:strVal val="#ppt_h"/>
                                          </p:val>
                                        </p:tav>
                                      </p:tavLst>
                                    </p:anim>
                                  </p:childTnLst>
                                </p:cTn>
                              </p:par>
                            </p:childTnLst>
                          </p:cTn>
                        </p:par>
                        <p:par>
                          <p:cTn id="2161" fill="hold">
                            <p:stCondLst>
                              <p:cond delay="5000"/>
                            </p:stCondLst>
                            <p:childTnLst>
                              <p:par>
                                <p:cTn id="2162" presetID="23" presetClass="entr" presetSubtype="32" fill="hold" grpId="432" nodeType="afterEffect">
                                  <p:stCondLst>
                                    <p:cond delay="0"/>
                                  </p:stCondLst>
                                  <p:iterate>
                                    <p:tmAbs val="0"/>
                                  </p:iterate>
                                  <p:childTnLst>
                                    <p:set>
                                      <p:cBhvr>
                                        <p:cTn id="2163" fill="hold"/>
                                        <p:tgtEl>
                                          <p:spTgt spid="536"/>
                                        </p:tgtEl>
                                        <p:attrNameLst>
                                          <p:attrName>style.visibility</p:attrName>
                                        </p:attrNameLst>
                                      </p:cBhvr>
                                      <p:to>
                                        <p:strVal val="visible"/>
                                      </p:to>
                                    </p:set>
                                    <p:anim calcmode="lin" valueType="num">
                                      <p:cBhvr>
                                        <p:cTn id="2164" dur="100" fill="hold"/>
                                        <p:tgtEl>
                                          <p:spTgt spid="536"/>
                                        </p:tgtEl>
                                        <p:attrNameLst>
                                          <p:attrName>ppt_w</p:attrName>
                                        </p:attrNameLst>
                                      </p:cBhvr>
                                      <p:tavLst>
                                        <p:tav tm="0">
                                          <p:val>
                                            <p:strVal val="4*#ppt_w"/>
                                          </p:val>
                                        </p:tav>
                                        <p:tav tm="100000">
                                          <p:val>
                                            <p:strVal val="#ppt_w"/>
                                          </p:val>
                                        </p:tav>
                                      </p:tavLst>
                                    </p:anim>
                                    <p:anim calcmode="lin" valueType="num">
                                      <p:cBhvr>
                                        <p:cTn id="2165" dur="100" fill="hold"/>
                                        <p:tgtEl>
                                          <p:spTgt spid="536"/>
                                        </p:tgtEl>
                                        <p:attrNameLst>
                                          <p:attrName>ppt_h</p:attrName>
                                        </p:attrNameLst>
                                      </p:cBhvr>
                                      <p:tavLst>
                                        <p:tav tm="0">
                                          <p:val>
                                            <p:strVal val="4*#ppt_h"/>
                                          </p:val>
                                        </p:tav>
                                        <p:tav tm="100000">
                                          <p:val>
                                            <p:strVal val="#ppt_h"/>
                                          </p:val>
                                        </p:tav>
                                      </p:tavLst>
                                    </p:anim>
                                  </p:childTnLst>
                                </p:cTn>
                              </p:par>
                            </p:childTnLst>
                          </p:cTn>
                        </p:par>
                        <p:par>
                          <p:cTn id="2166" fill="hold">
                            <p:stCondLst>
                              <p:cond delay="5100"/>
                            </p:stCondLst>
                            <p:childTnLst>
                              <p:par>
                                <p:cTn id="2167" presetID="23" presetClass="entr" presetSubtype="32" fill="hold" grpId="433" nodeType="afterEffect">
                                  <p:stCondLst>
                                    <p:cond delay="0"/>
                                  </p:stCondLst>
                                  <p:iterate>
                                    <p:tmAbs val="0"/>
                                  </p:iterate>
                                  <p:childTnLst>
                                    <p:set>
                                      <p:cBhvr>
                                        <p:cTn id="2168" fill="hold"/>
                                        <p:tgtEl>
                                          <p:spTgt spid="537"/>
                                        </p:tgtEl>
                                        <p:attrNameLst>
                                          <p:attrName>style.visibility</p:attrName>
                                        </p:attrNameLst>
                                      </p:cBhvr>
                                      <p:to>
                                        <p:strVal val="visible"/>
                                      </p:to>
                                    </p:set>
                                    <p:anim calcmode="lin" valueType="num">
                                      <p:cBhvr>
                                        <p:cTn id="2169" dur="100" fill="hold"/>
                                        <p:tgtEl>
                                          <p:spTgt spid="537"/>
                                        </p:tgtEl>
                                        <p:attrNameLst>
                                          <p:attrName>ppt_w</p:attrName>
                                        </p:attrNameLst>
                                      </p:cBhvr>
                                      <p:tavLst>
                                        <p:tav tm="0">
                                          <p:val>
                                            <p:strVal val="4*#ppt_w"/>
                                          </p:val>
                                        </p:tav>
                                        <p:tav tm="100000">
                                          <p:val>
                                            <p:strVal val="#ppt_w"/>
                                          </p:val>
                                        </p:tav>
                                      </p:tavLst>
                                    </p:anim>
                                    <p:anim calcmode="lin" valueType="num">
                                      <p:cBhvr>
                                        <p:cTn id="2170" dur="100" fill="hold"/>
                                        <p:tgtEl>
                                          <p:spTgt spid="537"/>
                                        </p:tgtEl>
                                        <p:attrNameLst>
                                          <p:attrName>ppt_h</p:attrName>
                                        </p:attrNameLst>
                                      </p:cBhvr>
                                      <p:tavLst>
                                        <p:tav tm="0">
                                          <p:val>
                                            <p:strVal val="4*#ppt_h"/>
                                          </p:val>
                                        </p:tav>
                                        <p:tav tm="100000">
                                          <p:val>
                                            <p:strVal val="#ppt_h"/>
                                          </p:val>
                                        </p:tav>
                                      </p:tavLst>
                                    </p:anim>
                                  </p:childTnLst>
                                </p:cTn>
                              </p:par>
                            </p:childTnLst>
                          </p:cTn>
                        </p:par>
                        <p:par>
                          <p:cTn id="2171" fill="hold">
                            <p:stCondLst>
                              <p:cond delay="5200"/>
                            </p:stCondLst>
                            <p:childTnLst>
                              <p:par>
                                <p:cTn id="2172" presetID="23" presetClass="entr" presetSubtype="32" fill="hold" grpId="434" nodeType="afterEffect">
                                  <p:stCondLst>
                                    <p:cond delay="0"/>
                                  </p:stCondLst>
                                  <p:iterate>
                                    <p:tmAbs val="0"/>
                                  </p:iterate>
                                  <p:childTnLst>
                                    <p:set>
                                      <p:cBhvr>
                                        <p:cTn id="2173" fill="hold"/>
                                        <p:tgtEl>
                                          <p:spTgt spid="538"/>
                                        </p:tgtEl>
                                        <p:attrNameLst>
                                          <p:attrName>style.visibility</p:attrName>
                                        </p:attrNameLst>
                                      </p:cBhvr>
                                      <p:to>
                                        <p:strVal val="visible"/>
                                      </p:to>
                                    </p:set>
                                    <p:anim calcmode="lin" valueType="num">
                                      <p:cBhvr>
                                        <p:cTn id="2174" dur="100" fill="hold"/>
                                        <p:tgtEl>
                                          <p:spTgt spid="538"/>
                                        </p:tgtEl>
                                        <p:attrNameLst>
                                          <p:attrName>ppt_w</p:attrName>
                                        </p:attrNameLst>
                                      </p:cBhvr>
                                      <p:tavLst>
                                        <p:tav tm="0">
                                          <p:val>
                                            <p:strVal val="4*#ppt_w"/>
                                          </p:val>
                                        </p:tav>
                                        <p:tav tm="100000">
                                          <p:val>
                                            <p:strVal val="#ppt_w"/>
                                          </p:val>
                                        </p:tav>
                                      </p:tavLst>
                                    </p:anim>
                                    <p:anim calcmode="lin" valueType="num">
                                      <p:cBhvr>
                                        <p:cTn id="2175" dur="100" fill="hold"/>
                                        <p:tgtEl>
                                          <p:spTgt spid="538"/>
                                        </p:tgtEl>
                                        <p:attrNameLst>
                                          <p:attrName>ppt_h</p:attrName>
                                        </p:attrNameLst>
                                      </p:cBhvr>
                                      <p:tavLst>
                                        <p:tav tm="0">
                                          <p:val>
                                            <p:strVal val="4*#ppt_h"/>
                                          </p:val>
                                        </p:tav>
                                        <p:tav tm="100000">
                                          <p:val>
                                            <p:strVal val="#ppt_h"/>
                                          </p:val>
                                        </p:tav>
                                      </p:tavLst>
                                    </p:anim>
                                  </p:childTnLst>
                                </p:cTn>
                              </p:par>
                            </p:childTnLst>
                          </p:cTn>
                        </p:par>
                        <p:par>
                          <p:cTn id="2176" fill="hold">
                            <p:stCondLst>
                              <p:cond delay="5300"/>
                            </p:stCondLst>
                            <p:childTnLst>
                              <p:par>
                                <p:cTn id="2177" presetID="23" presetClass="entr" presetSubtype="32" fill="hold" grpId="435" nodeType="afterEffect">
                                  <p:stCondLst>
                                    <p:cond delay="0"/>
                                  </p:stCondLst>
                                  <p:iterate>
                                    <p:tmAbs val="0"/>
                                  </p:iterate>
                                  <p:childTnLst>
                                    <p:set>
                                      <p:cBhvr>
                                        <p:cTn id="2178" fill="hold"/>
                                        <p:tgtEl>
                                          <p:spTgt spid="539"/>
                                        </p:tgtEl>
                                        <p:attrNameLst>
                                          <p:attrName>style.visibility</p:attrName>
                                        </p:attrNameLst>
                                      </p:cBhvr>
                                      <p:to>
                                        <p:strVal val="visible"/>
                                      </p:to>
                                    </p:set>
                                    <p:anim calcmode="lin" valueType="num">
                                      <p:cBhvr>
                                        <p:cTn id="2179" dur="100" fill="hold"/>
                                        <p:tgtEl>
                                          <p:spTgt spid="539"/>
                                        </p:tgtEl>
                                        <p:attrNameLst>
                                          <p:attrName>ppt_w</p:attrName>
                                        </p:attrNameLst>
                                      </p:cBhvr>
                                      <p:tavLst>
                                        <p:tav tm="0">
                                          <p:val>
                                            <p:strVal val="4*#ppt_w"/>
                                          </p:val>
                                        </p:tav>
                                        <p:tav tm="100000">
                                          <p:val>
                                            <p:strVal val="#ppt_w"/>
                                          </p:val>
                                        </p:tav>
                                      </p:tavLst>
                                    </p:anim>
                                    <p:anim calcmode="lin" valueType="num">
                                      <p:cBhvr>
                                        <p:cTn id="2180" dur="100" fill="hold"/>
                                        <p:tgtEl>
                                          <p:spTgt spid="539"/>
                                        </p:tgtEl>
                                        <p:attrNameLst>
                                          <p:attrName>ppt_h</p:attrName>
                                        </p:attrNameLst>
                                      </p:cBhvr>
                                      <p:tavLst>
                                        <p:tav tm="0">
                                          <p:val>
                                            <p:strVal val="4*#ppt_h"/>
                                          </p:val>
                                        </p:tav>
                                        <p:tav tm="100000">
                                          <p:val>
                                            <p:strVal val="#ppt_h"/>
                                          </p:val>
                                        </p:tav>
                                      </p:tavLst>
                                    </p:anim>
                                  </p:childTnLst>
                                </p:cTn>
                              </p:par>
                            </p:childTnLst>
                          </p:cTn>
                        </p:par>
                        <p:par>
                          <p:cTn id="2181" fill="hold">
                            <p:stCondLst>
                              <p:cond delay="5400"/>
                            </p:stCondLst>
                            <p:childTnLst>
                              <p:par>
                                <p:cTn id="2182" presetID="23" presetClass="entr" presetSubtype="32" fill="hold" grpId="436" nodeType="afterEffect">
                                  <p:stCondLst>
                                    <p:cond delay="0"/>
                                  </p:stCondLst>
                                  <p:iterate>
                                    <p:tmAbs val="0"/>
                                  </p:iterate>
                                  <p:childTnLst>
                                    <p:set>
                                      <p:cBhvr>
                                        <p:cTn id="2183" fill="hold"/>
                                        <p:tgtEl>
                                          <p:spTgt spid="540"/>
                                        </p:tgtEl>
                                        <p:attrNameLst>
                                          <p:attrName>style.visibility</p:attrName>
                                        </p:attrNameLst>
                                      </p:cBhvr>
                                      <p:to>
                                        <p:strVal val="visible"/>
                                      </p:to>
                                    </p:set>
                                    <p:anim calcmode="lin" valueType="num">
                                      <p:cBhvr>
                                        <p:cTn id="2184" dur="100" fill="hold"/>
                                        <p:tgtEl>
                                          <p:spTgt spid="540"/>
                                        </p:tgtEl>
                                        <p:attrNameLst>
                                          <p:attrName>ppt_w</p:attrName>
                                        </p:attrNameLst>
                                      </p:cBhvr>
                                      <p:tavLst>
                                        <p:tav tm="0">
                                          <p:val>
                                            <p:strVal val="4*#ppt_w"/>
                                          </p:val>
                                        </p:tav>
                                        <p:tav tm="100000">
                                          <p:val>
                                            <p:strVal val="#ppt_w"/>
                                          </p:val>
                                        </p:tav>
                                      </p:tavLst>
                                    </p:anim>
                                    <p:anim calcmode="lin" valueType="num">
                                      <p:cBhvr>
                                        <p:cTn id="2185" dur="100" fill="hold"/>
                                        <p:tgtEl>
                                          <p:spTgt spid="540"/>
                                        </p:tgtEl>
                                        <p:attrNameLst>
                                          <p:attrName>ppt_h</p:attrName>
                                        </p:attrNameLst>
                                      </p:cBhvr>
                                      <p:tavLst>
                                        <p:tav tm="0">
                                          <p:val>
                                            <p:strVal val="4*#ppt_h"/>
                                          </p:val>
                                        </p:tav>
                                        <p:tav tm="100000">
                                          <p:val>
                                            <p:strVal val="#ppt_h"/>
                                          </p:val>
                                        </p:tav>
                                      </p:tavLst>
                                    </p:anim>
                                  </p:childTnLst>
                                </p:cTn>
                              </p:par>
                            </p:childTnLst>
                          </p:cTn>
                        </p:par>
                        <p:par>
                          <p:cTn id="2186" fill="hold">
                            <p:stCondLst>
                              <p:cond delay="5500"/>
                            </p:stCondLst>
                            <p:childTnLst>
                              <p:par>
                                <p:cTn id="2187" presetID="23" presetClass="entr" presetSubtype="32" fill="hold" grpId="437" nodeType="afterEffect">
                                  <p:stCondLst>
                                    <p:cond delay="0"/>
                                  </p:stCondLst>
                                  <p:iterate>
                                    <p:tmAbs val="0"/>
                                  </p:iterate>
                                  <p:childTnLst>
                                    <p:set>
                                      <p:cBhvr>
                                        <p:cTn id="2188" fill="hold"/>
                                        <p:tgtEl>
                                          <p:spTgt spid="541"/>
                                        </p:tgtEl>
                                        <p:attrNameLst>
                                          <p:attrName>style.visibility</p:attrName>
                                        </p:attrNameLst>
                                      </p:cBhvr>
                                      <p:to>
                                        <p:strVal val="visible"/>
                                      </p:to>
                                    </p:set>
                                    <p:anim calcmode="lin" valueType="num">
                                      <p:cBhvr>
                                        <p:cTn id="2189" dur="100" fill="hold"/>
                                        <p:tgtEl>
                                          <p:spTgt spid="541"/>
                                        </p:tgtEl>
                                        <p:attrNameLst>
                                          <p:attrName>ppt_w</p:attrName>
                                        </p:attrNameLst>
                                      </p:cBhvr>
                                      <p:tavLst>
                                        <p:tav tm="0">
                                          <p:val>
                                            <p:strVal val="4*#ppt_w"/>
                                          </p:val>
                                        </p:tav>
                                        <p:tav tm="100000">
                                          <p:val>
                                            <p:strVal val="#ppt_w"/>
                                          </p:val>
                                        </p:tav>
                                      </p:tavLst>
                                    </p:anim>
                                    <p:anim calcmode="lin" valueType="num">
                                      <p:cBhvr>
                                        <p:cTn id="2190" dur="100" fill="hold"/>
                                        <p:tgtEl>
                                          <p:spTgt spid="541"/>
                                        </p:tgtEl>
                                        <p:attrNameLst>
                                          <p:attrName>ppt_h</p:attrName>
                                        </p:attrNameLst>
                                      </p:cBhvr>
                                      <p:tavLst>
                                        <p:tav tm="0">
                                          <p:val>
                                            <p:strVal val="4*#ppt_h"/>
                                          </p:val>
                                        </p:tav>
                                        <p:tav tm="100000">
                                          <p:val>
                                            <p:strVal val="#ppt_h"/>
                                          </p:val>
                                        </p:tav>
                                      </p:tavLst>
                                    </p:anim>
                                  </p:childTnLst>
                                </p:cTn>
                              </p:par>
                            </p:childTnLst>
                          </p:cTn>
                        </p:par>
                        <p:par>
                          <p:cTn id="2191" fill="hold">
                            <p:stCondLst>
                              <p:cond delay="5600"/>
                            </p:stCondLst>
                            <p:childTnLst>
                              <p:par>
                                <p:cTn id="2192" presetID="23" presetClass="entr" presetSubtype="32" fill="hold" grpId="438" nodeType="afterEffect">
                                  <p:stCondLst>
                                    <p:cond delay="0"/>
                                  </p:stCondLst>
                                  <p:iterate>
                                    <p:tmAbs val="0"/>
                                  </p:iterate>
                                  <p:childTnLst>
                                    <p:set>
                                      <p:cBhvr>
                                        <p:cTn id="2193" fill="hold"/>
                                        <p:tgtEl>
                                          <p:spTgt spid="542"/>
                                        </p:tgtEl>
                                        <p:attrNameLst>
                                          <p:attrName>style.visibility</p:attrName>
                                        </p:attrNameLst>
                                      </p:cBhvr>
                                      <p:to>
                                        <p:strVal val="visible"/>
                                      </p:to>
                                    </p:set>
                                    <p:anim calcmode="lin" valueType="num">
                                      <p:cBhvr>
                                        <p:cTn id="2194" dur="100" fill="hold"/>
                                        <p:tgtEl>
                                          <p:spTgt spid="542"/>
                                        </p:tgtEl>
                                        <p:attrNameLst>
                                          <p:attrName>ppt_w</p:attrName>
                                        </p:attrNameLst>
                                      </p:cBhvr>
                                      <p:tavLst>
                                        <p:tav tm="0">
                                          <p:val>
                                            <p:strVal val="4*#ppt_w"/>
                                          </p:val>
                                        </p:tav>
                                        <p:tav tm="100000">
                                          <p:val>
                                            <p:strVal val="#ppt_w"/>
                                          </p:val>
                                        </p:tav>
                                      </p:tavLst>
                                    </p:anim>
                                    <p:anim calcmode="lin" valueType="num">
                                      <p:cBhvr>
                                        <p:cTn id="2195" dur="100" fill="hold"/>
                                        <p:tgtEl>
                                          <p:spTgt spid="542"/>
                                        </p:tgtEl>
                                        <p:attrNameLst>
                                          <p:attrName>ppt_h</p:attrName>
                                        </p:attrNameLst>
                                      </p:cBhvr>
                                      <p:tavLst>
                                        <p:tav tm="0">
                                          <p:val>
                                            <p:strVal val="4*#ppt_h"/>
                                          </p:val>
                                        </p:tav>
                                        <p:tav tm="100000">
                                          <p:val>
                                            <p:strVal val="#ppt_h"/>
                                          </p:val>
                                        </p:tav>
                                      </p:tavLst>
                                    </p:anim>
                                  </p:childTnLst>
                                </p:cTn>
                              </p:par>
                            </p:childTnLst>
                          </p:cTn>
                        </p:par>
                        <p:par>
                          <p:cTn id="2196" fill="hold">
                            <p:stCondLst>
                              <p:cond delay="5700"/>
                            </p:stCondLst>
                            <p:childTnLst>
                              <p:par>
                                <p:cTn id="2197" presetID="23" presetClass="entr" presetSubtype="32" fill="hold" grpId="439" nodeType="afterEffect">
                                  <p:stCondLst>
                                    <p:cond delay="0"/>
                                  </p:stCondLst>
                                  <p:iterate>
                                    <p:tmAbs val="0"/>
                                  </p:iterate>
                                  <p:childTnLst>
                                    <p:set>
                                      <p:cBhvr>
                                        <p:cTn id="2198" fill="hold"/>
                                        <p:tgtEl>
                                          <p:spTgt spid="543"/>
                                        </p:tgtEl>
                                        <p:attrNameLst>
                                          <p:attrName>style.visibility</p:attrName>
                                        </p:attrNameLst>
                                      </p:cBhvr>
                                      <p:to>
                                        <p:strVal val="visible"/>
                                      </p:to>
                                    </p:set>
                                    <p:anim calcmode="lin" valueType="num">
                                      <p:cBhvr>
                                        <p:cTn id="2199" dur="100" fill="hold"/>
                                        <p:tgtEl>
                                          <p:spTgt spid="543"/>
                                        </p:tgtEl>
                                        <p:attrNameLst>
                                          <p:attrName>ppt_w</p:attrName>
                                        </p:attrNameLst>
                                      </p:cBhvr>
                                      <p:tavLst>
                                        <p:tav tm="0">
                                          <p:val>
                                            <p:strVal val="4*#ppt_w"/>
                                          </p:val>
                                        </p:tav>
                                        <p:tav tm="100000">
                                          <p:val>
                                            <p:strVal val="#ppt_w"/>
                                          </p:val>
                                        </p:tav>
                                      </p:tavLst>
                                    </p:anim>
                                    <p:anim calcmode="lin" valueType="num">
                                      <p:cBhvr>
                                        <p:cTn id="2200" dur="100" fill="hold"/>
                                        <p:tgtEl>
                                          <p:spTgt spid="543"/>
                                        </p:tgtEl>
                                        <p:attrNameLst>
                                          <p:attrName>ppt_h</p:attrName>
                                        </p:attrNameLst>
                                      </p:cBhvr>
                                      <p:tavLst>
                                        <p:tav tm="0">
                                          <p:val>
                                            <p:strVal val="4*#ppt_h"/>
                                          </p:val>
                                        </p:tav>
                                        <p:tav tm="100000">
                                          <p:val>
                                            <p:strVal val="#ppt_h"/>
                                          </p:val>
                                        </p:tav>
                                      </p:tavLst>
                                    </p:anim>
                                  </p:childTnLst>
                                </p:cTn>
                              </p:par>
                            </p:childTnLst>
                          </p:cTn>
                        </p:par>
                        <p:par>
                          <p:cTn id="2201" fill="hold">
                            <p:stCondLst>
                              <p:cond delay="5800"/>
                            </p:stCondLst>
                            <p:childTnLst>
                              <p:par>
                                <p:cTn id="2202" presetID="23" presetClass="entr" presetSubtype="32" fill="hold" grpId="440" nodeType="afterEffect">
                                  <p:stCondLst>
                                    <p:cond delay="0"/>
                                  </p:stCondLst>
                                  <p:iterate>
                                    <p:tmAbs val="0"/>
                                  </p:iterate>
                                  <p:childTnLst>
                                    <p:set>
                                      <p:cBhvr>
                                        <p:cTn id="2203" fill="hold"/>
                                        <p:tgtEl>
                                          <p:spTgt spid="544"/>
                                        </p:tgtEl>
                                        <p:attrNameLst>
                                          <p:attrName>style.visibility</p:attrName>
                                        </p:attrNameLst>
                                      </p:cBhvr>
                                      <p:to>
                                        <p:strVal val="visible"/>
                                      </p:to>
                                    </p:set>
                                    <p:anim calcmode="lin" valueType="num">
                                      <p:cBhvr>
                                        <p:cTn id="2204" dur="100" fill="hold"/>
                                        <p:tgtEl>
                                          <p:spTgt spid="544"/>
                                        </p:tgtEl>
                                        <p:attrNameLst>
                                          <p:attrName>ppt_w</p:attrName>
                                        </p:attrNameLst>
                                      </p:cBhvr>
                                      <p:tavLst>
                                        <p:tav tm="0">
                                          <p:val>
                                            <p:strVal val="4*#ppt_w"/>
                                          </p:val>
                                        </p:tav>
                                        <p:tav tm="100000">
                                          <p:val>
                                            <p:strVal val="#ppt_w"/>
                                          </p:val>
                                        </p:tav>
                                      </p:tavLst>
                                    </p:anim>
                                    <p:anim calcmode="lin" valueType="num">
                                      <p:cBhvr>
                                        <p:cTn id="2205" dur="100" fill="hold"/>
                                        <p:tgtEl>
                                          <p:spTgt spid="544"/>
                                        </p:tgtEl>
                                        <p:attrNameLst>
                                          <p:attrName>ppt_h</p:attrName>
                                        </p:attrNameLst>
                                      </p:cBhvr>
                                      <p:tavLst>
                                        <p:tav tm="0">
                                          <p:val>
                                            <p:strVal val="4*#ppt_h"/>
                                          </p:val>
                                        </p:tav>
                                        <p:tav tm="100000">
                                          <p:val>
                                            <p:strVal val="#ppt_h"/>
                                          </p:val>
                                        </p:tav>
                                      </p:tavLst>
                                    </p:anim>
                                  </p:childTnLst>
                                </p:cTn>
                              </p:par>
                            </p:childTnLst>
                          </p:cTn>
                        </p:par>
                        <p:par>
                          <p:cTn id="2206" fill="hold">
                            <p:stCondLst>
                              <p:cond delay="5900"/>
                            </p:stCondLst>
                            <p:childTnLst>
                              <p:par>
                                <p:cTn id="2207" presetID="23" presetClass="entr" presetSubtype="32" fill="hold" grpId="441" nodeType="afterEffect">
                                  <p:stCondLst>
                                    <p:cond delay="0"/>
                                  </p:stCondLst>
                                  <p:iterate>
                                    <p:tmAbs val="0"/>
                                  </p:iterate>
                                  <p:childTnLst>
                                    <p:set>
                                      <p:cBhvr>
                                        <p:cTn id="2208" fill="hold"/>
                                        <p:tgtEl>
                                          <p:spTgt spid="545"/>
                                        </p:tgtEl>
                                        <p:attrNameLst>
                                          <p:attrName>style.visibility</p:attrName>
                                        </p:attrNameLst>
                                      </p:cBhvr>
                                      <p:to>
                                        <p:strVal val="visible"/>
                                      </p:to>
                                    </p:set>
                                    <p:anim calcmode="lin" valueType="num">
                                      <p:cBhvr>
                                        <p:cTn id="2209" dur="100" fill="hold"/>
                                        <p:tgtEl>
                                          <p:spTgt spid="545"/>
                                        </p:tgtEl>
                                        <p:attrNameLst>
                                          <p:attrName>ppt_w</p:attrName>
                                        </p:attrNameLst>
                                      </p:cBhvr>
                                      <p:tavLst>
                                        <p:tav tm="0">
                                          <p:val>
                                            <p:strVal val="4*#ppt_w"/>
                                          </p:val>
                                        </p:tav>
                                        <p:tav tm="100000">
                                          <p:val>
                                            <p:strVal val="#ppt_w"/>
                                          </p:val>
                                        </p:tav>
                                      </p:tavLst>
                                    </p:anim>
                                    <p:anim calcmode="lin" valueType="num">
                                      <p:cBhvr>
                                        <p:cTn id="2210" dur="100" fill="hold"/>
                                        <p:tgtEl>
                                          <p:spTgt spid="545"/>
                                        </p:tgtEl>
                                        <p:attrNameLst>
                                          <p:attrName>ppt_h</p:attrName>
                                        </p:attrNameLst>
                                      </p:cBhvr>
                                      <p:tavLst>
                                        <p:tav tm="0">
                                          <p:val>
                                            <p:strVal val="4*#ppt_h"/>
                                          </p:val>
                                        </p:tav>
                                        <p:tav tm="100000">
                                          <p:val>
                                            <p:strVal val="#ppt_h"/>
                                          </p:val>
                                        </p:tav>
                                      </p:tavLst>
                                    </p:anim>
                                  </p:childTnLst>
                                </p:cTn>
                              </p:par>
                            </p:childTnLst>
                          </p:cTn>
                        </p:par>
                        <p:par>
                          <p:cTn id="2211" fill="hold">
                            <p:stCondLst>
                              <p:cond delay="6000"/>
                            </p:stCondLst>
                            <p:childTnLst>
                              <p:par>
                                <p:cTn id="2212" presetID="23" presetClass="entr" presetSubtype="32" fill="hold" grpId="442" nodeType="afterEffect">
                                  <p:stCondLst>
                                    <p:cond delay="0"/>
                                  </p:stCondLst>
                                  <p:iterate>
                                    <p:tmAbs val="0"/>
                                  </p:iterate>
                                  <p:childTnLst>
                                    <p:set>
                                      <p:cBhvr>
                                        <p:cTn id="2213" fill="hold"/>
                                        <p:tgtEl>
                                          <p:spTgt spid="546"/>
                                        </p:tgtEl>
                                        <p:attrNameLst>
                                          <p:attrName>style.visibility</p:attrName>
                                        </p:attrNameLst>
                                      </p:cBhvr>
                                      <p:to>
                                        <p:strVal val="visible"/>
                                      </p:to>
                                    </p:set>
                                    <p:anim calcmode="lin" valueType="num">
                                      <p:cBhvr>
                                        <p:cTn id="2214" dur="100" fill="hold"/>
                                        <p:tgtEl>
                                          <p:spTgt spid="546"/>
                                        </p:tgtEl>
                                        <p:attrNameLst>
                                          <p:attrName>ppt_w</p:attrName>
                                        </p:attrNameLst>
                                      </p:cBhvr>
                                      <p:tavLst>
                                        <p:tav tm="0">
                                          <p:val>
                                            <p:strVal val="4*#ppt_w"/>
                                          </p:val>
                                        </p:tav>
                                        <p:tav tm="100000">
                                          <p:val>
                                            <p:strVal val="#ppt_w"/>
                                          </p:val>
                                        </p:tav>
                                      </p:tavLst>
                                    </p:anim>
                                    <p:anim calcmode="lin" valueType="num">
                                      <p:cBhvr>
                                        <p:cTn id="2215" dur="100" fill="hold"/>
                                        <p:tgtEl>
                                          <p:spTgt spid="546"/>
                                        </p:tgtEl>
                                        <p:attrNameLst>
                                          <p:attrName>ppt_h</p:attrName>
                                        </p:attrNameLst>
                                      </p:cBhvr>
                                      <p:tavLst>
                                        <p:tav tm="0">
                                          <p:val>
                                            <p:strVal val="4*#ppt_h"/>
                                          </p:val>
                                        </p:tav>
                                        <p:tav tm="100000">
                                          <p:val>
                                            <p:strVal val="#ppt_h"/>
                                          </p:val>
                                        </p:tav>
                                      </p:tavLst>
                                    </p:anim>
                                  </p:childTnLst>
                                </p:cTn>
                              </p:par>
                            </p:childTnLst>
                          </p:cTn>
                        </p:par>
                        <p:par>
                          <p:cTn id="2216" fill="hold">
                            <p:stCondLst>
                              <p:cond delay="6100"/>
                            </p:stCondLst>
                            <p:childTnLst>
                              <p:par>
                                <p:cTn id="2217" presetID="23" presetClass="entr" presetSubtype="32" fill="hold" grpId="443" nodeType="afterEffect">
                                  <p:stCondLst>
                                    <p:cond delay="0"/>
                                  </p:stCondLst>
                                  <p:iterate>
                                    <p:tmAbs val="0"/>
                                  </p:iterate>
                                  <p:childTnLst>
                                    <p:set>
                                      <p:cBhvr>
                                        <p:cTn id="2218" fill="hold"/>
                                        <p:tgtEl>
                                          <p:spTgt spid="547"/>
                                        </p:tgtEl>
                                        <p:attrNameLst>
                                          <p:attrName>style.visibility</p:attrName>
                                        </p:attrNameLst>
                                      </p:cBhvr>
                                      <p:to>
                                        <p:strVal val="visible"/>
                                      </p:to>
                                    </p:set>
                                    <p:anim calcmode="lin" valueType="num">
                                      <p:cBhvr>
                                        <p:cTn id="2219" dur="100" fill="hold"/>
                                        <p:tgtEl>
                                          <p:spTgt spid="547"/>
                                        </p:tgtEl>
                                        <p:attrNameLst>
                                          <p:attrName>ppt_w</p:attrName>
                                        </p:attrNameLst>
                                      </p:cBhvr>
                                      <p:tavLst>
                                        <p:tav tm="0">
                                          <p:val>
                                            <p:strVal val="4*#ppt_w"/>
                                          </p:val>
                                        </p:tav>
                                        <p:tav tm="100000">
                                          <p:val>
                                            <p:strVal val="#ppt_w"/>
                                          </p:val>
                                        </p:tav>
                                      </p:tavLst>
                                    </p:anim>
                                    <p:anim calcmode="lin" valueType="num">
                                      <p:cBhvr>
                                        <p:cTn id="2220" dur="100" fill="hold"/>
                                        <p:tgtEl>
                                          <p:spTgt spid="547"/>
                                        </p:tgtEl>
                                        <p:attrNameLst>
                                          <p:attrName>ppt_h</p:attrName>
                                        </p:attrNameLst>
                                      </p:cBhvr>
                                      <p:tavLst>
                                        <p:tav tm="0">
                                          <p:val>
                                            <p:strVal val="4*#ppt_h"/>
                                          </p:val>
                                        </p:tav>
                                        <p:tav tm="100000">
                                          <p:val>
                                            <p:strVal val="#ppt_h"/>
                                          </p:val>
                                        </p:tav>
                                      </p:tavLst>
                                    </p:anim>
                                  </p:childTnLst>
                                </p:cTn>
                              </p:par>
                            </p:childTnLst>
                          </p:cTn>
                        </p:par>
                        <p:par>
                          <p:cTn id="2221" fill="hold">
                            <p:stCondLst>
                              <p:cond delay="6200"/>
                            </p:stCondLst>
                            <p:childTnLst>
                              <p:par>
                                <p:cTn id="2222" presetID="23" presetClass="entr" presetSubtype="32" fill="hold" grpId="444" nodeType="afterEffect">
                                  <p:stCondLst>
                                    <p:cond delay="0"/>
                                  </p:stCondLst>
                                  <p:iterate>
                                    <p:tmAbs val="0"/>
                                  </p:iterate>
                                  <p:childTnLst>
                                    <p:set>
                                      <p:cBhvr>
                                        <p:cTn id="2223" fill="hold"/>
                                        <p:tgtEl>
                                          <p:spTgt spid="548"/>
                                        </p:tgtEl>
                                        <p:attrNameLst>
                                          <p:attrName>style.visibility</p:attrName>
                                        </p:attrNameLst>
                                      </p:cBhvr>
                                      <p:to>
                                        <p:strVal val="visible"/>
                                      </p:to>
                                    </p:set>
                                    <p:anim calcmode="lin" valueType="num">
                                      <p:cBhvr>
                                        <p:cTn id="2224" dur="100" fill="hold"/>
                                        <p:tgtEl>
                                          <p:spTgt spid="548"/>
                                        </p:tgtEl>
                                        <p:attrNameLst>
                                          <p:attrName>ppt_w</p:attrName>
                                        </p:attrNameLst>
                                      </p:cBhvr>
                                      <p:tavLst>
                                        <p:tav tm="0">
                                          <p:val>
                                            <p:strVal val="4*#ppt_w"/>
                                          </p:val>
                                        </p:tav>
                                        <p:tav tm="100000">
                                          <p:val>
                                            <p:strVal val="#ppt_w"/>
                                          </p:val>
                                        </p:tav>
                                      </p:tavLst>
                                    </p:anim>
                                    <p:anim calcmode="lin" valueType="num">
                                      <p:cBhvr>
                                        <p:cTn id="2225" dur="100" fill="hold"/>
                                        <p:tgtEl>
                                          <p:spTgt spid="548"/>
                                        </p:tgtEl>
                                        <p:attrNameLst>
                                          <p:attrName>ppt_h</p:attrName>
                                        </p:attrNameLst>
                                      </p:cBhvr>
                                      <p:tavLst>
                                        <p:tav tm="0">
                                          <p:val>
                                            <p:strVal val="4*#ppt_h"/>
                                          </p:val>
                                        </p:tav>
                                        <p:tav tm="100000">
                                          <p:val>
                                            <p:strVal val="#ppt_h"/>
                                          </p:val>
                                        </p:tav>
                                      </p:tavLst>
                                    </p:anim>
                                  </p:childTnLst>
                                </p:cTn>
                              </p:par>
                            </p:childTnLst>
                          </p:cTn>
                        </p:par>
                        <p:par>
                          <p:cTn id="2226" fill="hold">
                            <p:stCondLst>
                              <p:cond delay="6300"/>
                            </p:stCondLst>
                            <p:childTnLst>
                              <p:par>
                                <p:cTn id="2227" presetID="23" presetClass="entr" presetSubtype="32" fill="hold" grpId="445" nodeType="afterEffect">
                                  <p:stCondLst>
                                    <p:cond delay="0"/>
                                  </p:stCondLst>
                                  <p:iterate>
                                    <p:tmAbs val="0"/>
                                  </p:iterate>
                                  <p:childTnLst>
                                    <p:set>
                                      <p:cBhvr>
                                        <p:cTn id="2228" fill="hold"/>
                                        <p:tgtEl>
                                          <p:spTgt spid="549"/>
                                        </p:tgtEl>
                                        <p:attrNameLst>
                                          <p:attrName>style.visibility</p:attrName>
                                        </p:attrNameLst>
                                      </p:cBhvr>
                                      <p:to>
                                        <p:strVal val="visible"/>
                                      </p:to>
                                    </p:set>
                                    <p:anim calcmode="lin" valueType="num">
                                      <p:cBhvr>
                                        <p:cTn id="2229" dur="100" fill="hold"/>
                                        <p:tgtEl>
                                          <p:spTgt spid="549"/>
                                        </p:tgtEl>
                                        <p:attrNameLst>
                                          <p:attrName>ppt_w</p:attrName>
                                        </p:attrNameLst>
                                      </p:cBhvr>
                                      <p:tavLst>
                                        <p:tav tm="0">
                                          <p:val>
                                            <p:strVal val="4*#ppt_w"/>
                                          </p:val>
                                        </p:tav>
                                        <p:tav tm="100000">
                                          <p:val>
                                            <p:strVal val="#ppt_w"/>
                                          </p:val>
                                        </p:tav>
                                      </p:tavLst>
                                    </p:anim>
                                    <p:anim calcmode="lin" valueType="num">
                                      <p:cBhvr>
                                        <p:cTn id="2230" dur="100" fill="hold"/>
                                        <p:tgtEl>
                                          <p:spTgt spid="549"/>
                                        </p:tgtEl>
                                        <p:attrNameLst>
                                          <p:attrName>ppt_h</p:attrName>
                                        </p:attrNameLst>
                                      </p:cBhvr>
                                      <p:tavLst>
                                        <p:tav tm="0">
                                          <p:val>
                                            <p:strVal val="4*#ppt_h"/>
                                          </p:val>
                                        </p:tav>
                                        <p:tav tm="100000">
                                          <p:val>
                                            <p:strVal val="#ppt_h"/>
                                          </p:val>
                                        </p:tav>
                                      </p:tavLst>
                                    </p:anim>
                                  </p:childTnLst>
                                </p:cTn>
                              </p:par>
                            </p:childTnLst>
                          </p:cTn>
                        </p:par>
                        <p:par>
                          <p:cTn id="2231" fill="hold">
                            <p:stCondLst>
                              <p:cond delay="6400"/>
                            </p:stCondLst>
                            <p:childTnLst>
                              <p:par>
                                <p:cTn id="2232" presetID="23" presetClass="entr" presetSubtype="32" fill="hold" grpId="446" nodeType="afterEffect">
                                  <p:stCondLst>
                                    <p:cond delay="0"/>
                                  </p:stCondLst>
                                  <p:iterate>
                                    <p:tmAbs val="0"/>
                                  </p:iterate>
                                  <p:childTnLst>
                                    <p:set>
                                      <p:cBhvr>
                                        <p:cTn id="2233" fill="hold"/>
                                        <p:tgtEl>
                                          <p:spTgt spid="550"/>
                                        </p:tgtEl>
                                        <p:attrNameLst>
                                          <p:attrName>style.visibility</p:attrName>
                                        </p:attrNameLst>
                                      </p:cBhvr>
                                      <p:to>
                                        <p:strVal val="visible"/>
                                      </p:to>
                                    </p:set>
                                    <p:anim calcmode="lin" valueType="num">
                                      <p:cBhvr>
                                        <p:cTn id="2234" dur="100" fill="hold"/>
                                        <p:tgtEl>
                                          <p:spTgt spid="550"/>
                                        </p:tgtEl>
                                        <p:attrNameLst>
                                          <p:attrName>ppt_w</p:attrName>
                                        </p:attrNameLst>
                                      </p:cBhvr>
                                      <p:tavLst>
                                        <p:tav tm="0">
                                          <p:val>
                                            <p:strVal val="4*#ppt_w"/>
                                          </p:val>
                                        </p:tav>
                                        <p:tav tm="100000">
                                          <p:val>
                                            <p:strVal val="#ppt_w"/>
                                          </p:val>
                                        </p:tav>
                                      </p:tavLst>
                                    </p:anim>
                                    <p:anim calcmode="lin" valueType="num">
                                      <p:cBhvr>
                                        <p:cTn id="2235" dur="100" fill="hold"/>
                                        <p:tgtEl>
                                          <p:spTgt spid="550"/>
                                        </p:tgtEl>
                                        <p:attrNameLst>
                                          <p:attrName>ppt_h</p:attrName>
                                        </p:attrNameLst>
                                      </p:cBhvr>
                                      <p:tavLst>
                                        <p:tav tm="0">
                                          <p:val>
                                            <p:strVal val="4*#ppt_h"/>
                                          </p:val>
                                        </p:tav>
                                        <p:tav tm="100000">
                                          <p:val>
                                            <p:strVal val="#ppt_h"/>
                                          </p:val>
                                        </p:tav>
                                      </p:tavLst>
                                    </p:anim>
                                  </p:childTnLst>
                                </p:cTn>
                              </p:par>
                            </p:childTnLst>
                          </p:cTn>
                        </p:par>
                        <p:par>
                          <p:cTn id="2236" fill="hold">
                            <p:stCondLst>
                              <p:cond delay="6500"/>
                            </p:stCondLst>
                            <p:childTnLst>
                              <p:par>
                                <p:cTn id="2237" presetID="23" presetClass="entr" presetSubtype="32" fill="hold" grpId="447" nodeType="afterEffect">
                                  <p:stCondLst>
                                    <p:cond delay="0"/>
                                  </p:stCondLst>
                                  <p:iterate>
                                    <p:tmAbs val="0"/>
                                  </p:iterate>
                                  <p:childTnLst>
                                    <p:set>
                                      <p:cBhvr>
                                        <p:cTn id="2238" fill="hold"/>
                                        <p:tgtEl>
                                          <p:spTgt spid="551"/>
                                        </p:tgtEl>
                                        <p:attrNameLst>
                                          <p:attrName>style.visibility</p:attrName>
                                        </p:attrNameLst>
                                      </p:cBhvr>
                                      <p:to>
                                        <p:strVal val="visible"/>
                                      </p:to>
                                    </p:set>
                                    <p:anim calcmode="lin" valueType="num">
                                      <p:cBhvr>
                                        <p:cTn id="2239" dur="100" fill="hold"/>
                                        <p:tgtEl>
                                          <p:spTgt spid="551"/>
                                        </p:tgtEl>
                                        <p:attrNameLst>
                                          <p:attrName>ppt_w</p:attrName>
                                        </p:attrNameLst>
                                      </p:cBhvr>
                                      <p:tavLst>
                                        <p:tav tm="0">
                                          <p:val>
                                            <p:strVal val="4*#ppt_w"/>
                                          </p:val>
                                        </p:tav>
                                        <p:tav tm="100000">
                                          <p:val>
                                            <p:strVal val="#ppt_w"/>
                                          </p:val>
                                        </p:tav>
                                      </p:tavLst>
                                    </p:anim>
                                    <p:anim calcmode="lin" valueType="num">
                                      <p:cBhvr>
                                        <p:cTn id="2240" dur="100" fill="hold"/>
                                        <p:tgtEl>
                                          <p:spTgt spid="551"/>
                                        </p:tgtEl>
                                        <p:attrNameLst>
                                          <p:attrName>ppt_h</p:attrName>
                                        </p:attrNameLst>
                                      </p:cBhvr>
                                      <p:tavLst>
                                        <p:tav tm="0">
                                          <p:val>
                                            <p:strVal val="4*#ppt_h"/>
                                          </p:val>
                                        </p:tav>
                                        <p:tav tm="100000">
                                          <p:val>
                                            <p:strVal val="#ppt_h"/>
                                          </p:val>
                                        </p:tav>
                                      </p:tavLst>
                                    </p:anim>
                                  </p:childTnLst>
                                </p:cTn>
                              </p:par>
                            </p:childTnLst>
                          </p:cTn>
                        </p:par>
                        <p:par>
                          <p:cTn id="2241" fill="hold">
                            <p:stCondLst>
                              <p:cond delay="6600"/>
                            </p:stCondLst>
                            <p:childTnLst>
                              <p:par>
                                <p:cTn id="2242" presetID="23" presetClass="entr" presetSubtype="32" fill="hold" grpId="448" nodeType="afterEffect">
                                  <p:stCondLst>
                                    <p:cond delay="0"/>
                                  </p:stCondLst>
                                  <p:iterate>
                                    <p:tmAbs val="0"/>
                                  </p:iterate>
                                  <p:childTnLst>
                                    <p:set>
                                      <p:cBhvr>
                                        <p:cTn id="2243" fill="hold"/>
                                        <p:tgtEl>
                                          <p:spTgt spid="552"/>
                                        </p:tgtEl>
                                        <p:attrNameLst>
                                          <p:attrName>style.visibility</p:attrName>
                                        </p:attrNameLst>
                                      </p:cBhvr>
                                      <p:to>
                                        <p:strVal val="visible"/>
                                      </p:to>
                                    </p:set>
                                    <p:anim calcmode="lin" valueType="num">
                                      <p:cBhvr>
                                        <p:cTn id="2244" dur="100" fill="hold"/>
                                        <p:tgtEl>
                                          <p:spTgt spid="552"/>
                                        </p:tgtEl>
                                        <p:attrNameLst>
                                          <p:attrName>ppt_w</p:attrName>
                                        </p:attrNameLst>
                                      </p:cBhvr>
                                      <p:tavLst>
                                        <p:tav tm="0">
                                          <p:val>
                                            <p:strVal val="4*#ppt_w"/>
                                          </p:val>
                                        </p:tav>
                                        <p:tav tm="100000">
                                          <p:val>
                                            <p:strVal val="#ppt_w"/>
                                          </p:val>
                                        </p:tav>
                                      </p:tavLst>
                                    </p:anim>
                                    <p:anim calcmode="lin" valueType="num">
                                      <p:cBhvr>
                                        <p:cTn id="2245" dur="100" fill="hold"/>
                                        <p:tgtEl>
                                          <p:spTgt spid="552"/>
                                        </p:tgtEl>
                                        <p:attrNameLst>
                                          <p:attrName>ppt_h</p:attrName>
                                        </p:attrNameLst>
                                      </p:cBhvr>
                                      <p:tavLst>
                                        <p:tav tm="0">
                                          <p:val>
                                            <p:strVal val="4*#ppt_h"/>
                                          </p:val>
                                        </p:tav>
                                        <p:tav tm="100000">
                                          <p:val>
                                            <p:strVal val="#ppt_h"/>
                                          </p:val>
                                        </p:tav>
                                      </p:tavLst>
                                    </p:anim>
                                  </p:childTnLst>
                                </p:cTn>
                              </p:par>
                            </p:childTnLst>
                          </p:cTn>
                        </p:par>
                        <p:par>
                          <p:cTn id="2246" fill="hold">
                            <p:stCondLst>
                              <p:cond delay="6700"/>
                            </p:stCondLst>
                            <p:childTnLst>
                              <p:par>
                                <p:cTn id="2247" presetID="23" presetClass="entr" presetSubtype="32" fill="hold" grpId="449" nodeType="afterEffect">
                                  <p:stCondLst>
                                    <p:cond delay="0"/>
                                  </p:stCondLst>
                                  <p:iterate>
                                    <p:tmAbs val="0"/>
                                  </p:iterate>
                                  <p:childTnLst>
                                    <p:set>
                                      <p:cBhvr>
                                        <p:cTn id="2248" fill="hold"/>
                                        <p:tgtEl>
                                          <p:spTgt spid="553"/>
                                        </p:tgtEl>
                                        <p:attrNameLst>
                                          <p:attrName>style.visibility</p:attrName>
                                        </p:attrNameLst>
                                      </p:cBhvr>
                                      <p:to>
                                        <p:strVal val="visible"/>
                                      </p:to>
                                    </p:set>
                                    <p:anim calcmode="lin" valueType="num">
                                      <p:cBhvr>
                                        <p:cTn id="2249" dur="100" fill="hold"/>
                                        <p:tgtEl>
                                          <p:spTgt spid="553"/>
                                        </p:tgtEl>
                                        <p:attrNameLst>
                                          <p:attrName>ppt_w</p:attrName>
                                        </p:attrNameLst>
                                      </p:cBhvr>
                                      <p:tavLst>
                                        <p:tav tm="0">
                                          <p:val>
                                            <p:strVal val="4*#ppt_w"/>
                                          </p:val>
                                        </p:tav>
                                        <p:tav tm="100000">
                                          <p:val>
                                            <p:strVal val="#ppt_w"/>
                                          </p:val>
                                        </p:tav>
                                      </p:tavLst>
                                    </p:anim>
                                    <p:anim calcmode="lin" valueType="num">
                                      <p:cBhvr>
                                        <p:cTn id="2250" dur="100" fill="hold"/>
                                        <p:tgtEl>
                                          <p:spTgt spid="553"/>
                                        </p:tgtEl>
                                        <p:attrNameLst>
                                          <p:attrName>ppt_h</p:attrName>
                                        </p:attrNameLst>
                                      </p:cBhvr>
                                      <p:tavLst>
                                        <p:tav tm="0">
                                          <p:val>
                                            <p:strVal val="4*#ppt_h"/>
                                          </p:val>
                                        </p:tav>
                                        <p:tav tm="100000">
                                          <p:val>
                                            <p:strVal val="#ppt_h"/>
                                          </p:val>
                                        </p:tav>
                                      </p:tavLst>
                                    </p:anim>
                                  </p:childTnLst>
                                </p:cTn>
                              </p:par>
                            </p:childTnLst>
                          </p:cTn>
                        </p:par>
                        <p:par>
                          <p:cTn id="2251" fill="hold">
                            <p:stCondLst>
                              <p:cond delay="6800"/>
                            </p:stCondLst>
                            <p:childTnLst>
                              <p:par>
                                <p:cTn id="2252" presetID="23" presetClass="entr" presetSubtype="32" fill="hold" grpId="450" nodeType="afterEffect">
                                  <p:stCondLst>
                                    <p:cond delay="0"/>
                                  </p:stCondLst>
                                  <p:iterate>
                                    <p:tmAbs val="0"/>
                                  </p:iterate>
                                  <p:childTnLst>
                                    <p:set>
                                      <p:cBhvr>
                                        <p:cTn id="2253" fill="hold"/>
                                        <p:tgtEl>
                                          <p:spTgt spid="554"/>
                                        </p:tgtEl>
                                        <p:attrNameLst>
                                          <p:attrName>style.visibility</p:attrName>
                                        </p:attrNameLst>
                                      </p:cBhvr>
                                      <p:to>
                                        <p:strVal val="visible"/>
                                      </p:to>
                                    </p:set>
                                    <p:anim calcmode="lin" valueType="num">
                                      <p:cBhvr>
                                        <p:cTn id="2254" dur="100" fill="hold"/>
                                        <p:tgtEl>
                                          <p:spTgt spid="554"/>
                                        </p:tgtEl>
                                        <p:attrNameLst>
                                          <p:attrName>ppt_w</p:attrName>
                                        </p:attrNameLst>
                                      </p:cBhvr>
                                      <p:tavLst>
                                        <p:tav tm="0">
                                          <p:val>
                                            <p:strVal val="4*#ppt_w"/>
                                          </p:val>
                                        </p:tav>
                                        <p:tav tm="100000">
                                          <p:val>
                                            <p:strVal val="#ppt_w"/>
                                          </p:val>
                                        </p:tav>
                                      </p:tavLst>
                                    </p:anim>
                                    <p:anim calcmode="lin" valueType="num">
                                      <p:cBhvr>
                                        <p:cTn id="2255" dur="100" fill="hold"/>
                                        <p:tgtEl>
                                          <p:spTgt spid="554"/>
                                        </p:tgtEl>
                                        <p:attrNameLst>
                                          <p:attrName>ppt_h</p:attrName>
                                        </p:attrNameLst>
                                      </p:cBhvr>
                                      <p:tavLst>
                                        <p:tav tm="0">
                                          <p:val>
                                            <p:strVal val="4*#ppt_h"/>
                                          </p:val>
                                        </p:tav>
                                        <p:tav tm="100000">
                                          <p:val>
                                            <p:strVal val="#ppt_h"/>
                                          </p:val>
                                        </p:tav>
                                      </p:tavLst>
                                    </p:anim>
                                  </p:childTnLst>
                                </p:cTn>
                              </p:par>
                            </p:childTnLst>
                          </p:cTn>
                        </p:par>
                        <p:par>
                          <p:cTn id="2256" fill="hold">
                            <p:stCondLst>
                              <p:cond delay="6900"/>
                            </p:stCondLst>
                            <p:childTnLst>
                              <p:par>
                                <p:cTn id="2257" presetID="23" presetClass="entr" presetSubtype="32" fill="hold" grpId="451" nodeType="afterEffect">
                                  <p:stCondLst>
                                    <p:cond delay="0"/>
                                  </p:stCondLst>
                                  <p:iterate>
                                    <p:tmAbs val="0"/>
                                  </p:iterate>
                                  <p:childTnLst>
                                    <p:set>
                                      <p:cBhvr>
                                        <p:cTn id="2258" fill="hold"/>
                                        <p:tgtEl>
                                          <p:spTgt spid="555"/>
                                        </p:tgtEl>
                                        <p:attrNameLst>
                                          <p:attrName>style.visibility</p:attrName>
                                        </p:attrNameLst>
                                      </p:cBhvr>
                                      <p:to>
                                        <p:strVal val="visible"/>
                                      </p:to>
                                    </p:set>
                                    <p:anim calcmode="lin" valueType="num">
                                      <p:cBhvr>
                                        <p:cTn id="2259" dur="100" fill="hold"/>
                                        <p:tgtEl>
                                          <p:spTgt spid="555"/>
                                        </p:tgtEl>
                                        <p:attrNameLst>
                                          <p:attrName>ppt_w</p:attrName>
                                        </p:attrNameLst>
                                      </p:cBhvr>
                                      <p:tavLst>
                                        <p:tav tm="0">
                                          <p:val>
                                            <p:strVal val="4*#ppt_w"/>
                                          </p:val>
                                        </p:tav>
                                        <p:tav tm="100000">
                                          <p:val>
                                            <p:strVal val="#ppt_w"/>
                                          </p:val>
                                        </p:tav>
                                      </p:tavLst>
                                    </p:anim>
                                    <p:anim calcmode="lin" valueType="num">
                                      <p:cBhvr>
                                        <p:cTn id="2260" dur="100" fill="hold"/>
                                        <p:tgtEl>
                                          <p:spTgt spid="555"/>
                                        </p:tgtEl>
                                        <p:attrNameLst>
                                          <p:attrName>ppt_h</p:attrName>
                                        </p:attrNameLst>
                                      </p:cBhvr>
                                      <p:tavLst>
                                        <p:tav tm="0">
                                          <p:val>
                                            <p:strVal val="4*#ppt_h"/>
                                          </p:val>
                                        </p:tav>
                                        <p:tav tm="100000">
                                          <p:val>
                                            <p:strVal val="#ppt_h"/>
                                          </p:val>
                                        </p:tav>
                                      </p:tavLst>
                                    </p:anim>
                                  </p:childTnLst>
                                </p:cTn>
                              </p:par>
                            </p:childTnLst>
                          </p:cTn>
                        </p:par>
                        <p:par>
                          <p:cTn id="2261" fill="hold">
                            <p:stCondLst>
                              <p:cond delay="7000"/>
                            </p:stCondLst>
                            <p:childTnLst>
                              <p:par>
                                <p:cTn id="2262" presetID="23" presetClass="entr" presetSubtype="32" fill="hold" grpId="452" nodeType="afterEffect">
                                  <p:stCondLst>
                                    <p:cond delay="0"/>
                                  </p:stCondLst>
                                  <p:iterate>
                                    <p:tmAbs val="0"/>
                                  </p:iterate>
                                  <p:childTnLst>
                                    <p:set>
                                      <p:cBhvr>
                                        <p:cTn id="2263" fill="hold"/>
                                        <p:tgtEl>
                                          <p:spTgt spid="556"/>
                                        </p:tgtEl>
                                        <p:attrNameLst>
                                          <p:attrName>style.visibility</p:attrName>
                                        </p:attrNameLst>
                                      </p:cBhvr>
                                      <p:to>
                                        <p:strVal val="visible"/>
                                      </p:to>
                                    </p:set>
                                    <p:anim calcmode="lin" valueType="num">
                                      <p:cBhvr>
                                        <p:cTn id="2264" dur="100" fill="hold"/>
                                        <p:tgtEl>
                                          <p:spTgt spid="556"/>
                                        </p:tgtEl>
                                        <p:attrNameLst>
                                          <p:attrName>ppt_w</p:attrName>
                                        </p:attrNameLst>
                                      </p:cBhvr>
                                      <p:tavLst>
                                        <p:tav tm="0">
                                          <p:val>
                                            <p:strVal val="4*#ppt_w"/>
                                          </p:val>
                                        </p:tav>
                                        <p:tav tm="100000">
                                          <p:val>
                                            <p:strVal val="#ppt_w"/>
                                          </p:val>
                                        </p:tav>
                                      </p:tavLst>
                                    </p:anim>
                                    <p:anim calcmode="lin" valueType="num">
                                      <p:cBhvr>
                                        <p:cTn id="2265" dur="100" fill="hold"/>
                                        <p:tgtEl>
                                          <p:spTgt spid="556"/>
                                        </p:tgtEl>
                                        <p:attrNameLst>
                                          <p:attrName>ppt_h</p:attrName>
                                        </p:attrNameLst>
                                      </p:cBhvr>
                                      <p:tavLst>
                                        <p:tav tm="0">
                                          <p:val>
                                            <p:strVal val="4*#ppt_h"/>
                                          </p:val>
                                        </p:tav>
                                        <p:tav tm="100000">
                                          <p:val>
                                            <p:strVal val="#ppt_h"/>
                                          </p:val>
                                        </p:tav>
                                      </p:tavLst>
                                    </p:anim>
                                  </p:childTnLst>
                                </p:cTn>
                              </p:par>
                            </p:childTnLst>
                          </p:cTn>
                        </p:par>
                        <p:par>
                          <p:cTn id="2266" fill="hold">
                            <p:stCondLst>
                              <p:cond delay="7100"/>
                            </p:stCondLst>
                            <p:childTnLst>
                              <p:par>
                                <p:cTn id="2267" presetID="23" presetClass="entr" presetSubtype="32" fill="hold" grpId="453" nodeType="afterEffect">
                                  <p:stCondLst>
                                    <p:cond delay="0"/>
                                  </p:stCondLst>
                                  <p:iterate>
                                    <p:tmAbs val="0"/>
                                  </p:iterate>
                                  <p:childTnLst>
                                    <p:set>
                                      <p:cBhvr>
                                        <p:cTn id="2268" fill="hold"/>
                                        <p:tgtEl>
                                          <p:spTgt spid="557"/>
                                        </p:tgtEl>
                                        <p:attrNameLst>
                                          <p:attrName>style.visibility</p:attrName>
                                        </p:attrNameLst>
                                      </p:cBhvr>
                                      <p:to>
                                        <p:strVal val="visible"/>
                                      </p:to>
                                    </p:set>
                                    <p:anim calcmode="lin" valueType="num">
                                      <p:cBhvr>
                                        <p:cTn id="2269" dur="100" fill="hold"/>
                                        <p:tgtEl>
                                          <p:spTgt spid="557"/>
                                        </p:tgtEl>
                                        <p:attrNameLst>
                                          <p:attrName>ppt_w</p:attrName>
                                        </p:attrNameLst>
                                      </p:cBhvr>
                                      <p:tavLst>
                                        <p:tav tm="0">
                                          <p:val>
                                            <p:strVal val="4*#ppt_w"/>
                                          </p:val>
                                        </p:tav>
                                        <p:tav tm="100000">
                                          <p:val>
                                            <p:strVal val="#ppt_w"/>
                                          </p:val>
                                        </p:tav>
                                      </p:tavLst>
                                    </p:anim>
                                    <p:anim calcmode="lin" valueType="num">
                                      <p:cBhvr>
                                        <p:cTn id="2270" dur="100" fill="hold"/>
                                        <p:tgtEl>
                                          <p:spTgt spid="557"/>
                                        </p:tgtEl>
                                        <p:attrNameLst>
                                          <p:attrName>ppt_h</p:attrName>
                                        </p:attrNameLst>
                                      </p:cBhvr>
                                      <p:tavLst>
                                        <p:tav tm="0">
                                          <p:val>
                                            <p:strVal val="4*#ppt_h"/>
                                          </p:val>
                                        </p:tav>
                                        <p:tav tm="100000">
                                          <p:val>
                                            <p:strVal val="#ppt_h"/>
                                          </p:val>
                                        </p:tav>
                                      </p:tavLst>
                                    </p:anim>
                                  </p:childTnLst>
                                </p:cTn>
                              </p:par>
                            </p:childTnLst>
                          </p:cTn>
                        </p:par>
                        <p:par>
                          <p:cTn id="2271" fill="hold">
                            <p:stCondLst>
                              <p:cond delay="7200"/>
                            </p:stCondLst>
                            <p:childTnLst>
                              <p:par>
                                <p:cTn id="2272" presetID="23" presetClass="entr" presetSubtype="32" fill="hold" grpId="454" nodeType="afterEffect">
                                  <p:stCondLst>
                                    <p:cond delay="0"/>
                                  </p:stCondLst>
                                  <p:iterate>
                                    <p:tmAbs val="0"/>
                                  </p:iterate>
                                  <p:childTnLst>
                                    <p:set>
                                      <p:cBhvr>
                                        <p:cTn id="2273" fill="hold"/>
                                        <p:tgtEl>
                                          <p:spTgt spid="558"/>
                                        </p:tgtEl>
                                        <p:attrNameLst>
                                          <p:attrName>style.visibility</p:attrName>
                                        </p:attrNameLst>
                                      </p:cBhvr>
                                      <p:to>
                                        <p:strVal val="visible"/>
                                      </p:to>
                                    </p:set>
                                    <p:anim calcmode="lin" valueType="num">
                                      <p:cBhvr>
                                        <p:cTn id="2274" dur="100" fill="hold"/>
                                        <p:tgtEl>
                                          <p:spTgt spid="558"/>
                                        </p:tgtEl>
                                        <p:attrNameLst>
                                          <p:attrName>ppt_w</p:attrName>
                                        </p:attrNameLst>
                                      </p:cBhvr>
                                      <p:tavLst>
                                        <p:tav tm="0">
                                          <p:val>
                                            <p:strVal val="4*#ppt_w"/>
                                          </p:val>
                                        </p:tav>
                                        <p:tav tm="100000">
                                          <p:val>
                                            <p:strVal val="#ppt_w"/>
                                          </p:val>
                                        </p:tav>
                                      </p:tavLst>
                                    </p:anim>
                                    <p:anim calcmode="lin" valueType="num">
                                      <p:cBhvr>
                                        <p:cTn id="2275" dur="100" fill="hold"/>
                                        <p:tgtEl>
                                          <p:spTgt spid="558"/>
                                        </p:tgtEl>
                                        <p:attrNameLst>
                                          <p:attrName>ppt_h</p:attrName>
                                        </p:attrNameLst>
                                      </p:cBhvr>
                                      <p:tavLst>
                                        <p:tav tm="0">
                                          <p:val>
                                            <p:strVal val="4*#ppt_h"/>
                                          </p:val>
                                        </p:tav>
                                        <p:tav tm="100000">
                                          <p:val>
                                            <p:strVal val="#ppt_h"/>
                                          </p:val>
                                        </p:tav>
                                      </p:tavLst>
                                    </p:anim>
                                  </p:childTnLst>
                                </p:cTn>
                              </p:par>
                            </p:childTnLst>
                          </p:cTn>
                        </p:par>
                        <p:par>
                          <p:cTn id="2276" fill="hold">
                            <p:stCondLst>
                              <p:cond delay="7300"/>
                            </p:stCondLst>
                            <p:childTnLst>
                              <p:par>
                                <p:cTn id="2277" presetID="23" presetClass="entr" presetSubtype="32" fill="hold" grpId="455" nodeType="afterEffect">
                                  <p:stCondLst>
                                    <p:cond delay="0"/>
                                  </p:stCondLst>
                                  <p:iterate>
                                    <p:tmAbs val="0"/>
                                  </p:iterate>
                                  <p:childTnLst>
                                    <p:set>
                                      <p:cBhvr>
                                        <p:cTn id="2278" fill="hold"/>
                                        <p:tgtEl>
                                          <p:spTgt spid="559"/>
                                        </p:tgtEl>
                                        <p:attrNameLst>
                                          <p:attrName>style.visibility</p:attrName>
                                        </p:attrNameLst>
                                      </p:cBhvr>
                                      <p:to>
                                        <p:strVal val="visible"/>
                                      </p:to>
                                    </p:set>
                                    <p:anim calcmode="lin" valueType="num">
                                      <p:cBhvr>
                                        <p:cTn id="2279" dur="100" fill="hold"/>
                                        <p:tgtEl>
                                          <p:spTgt spid="559"/>
                                        </p:tgtEl>
                                        <p:attrNameLst>
                                          <p:attrName>ppt_w</p:attrName>
                                        </p:attrNameLst>
                                      </p:cBhvr>
                                      <p:tavLst>
                                        <p:tav tm="0">
                                          <p:val>
                                            <p:strVal val="4*#ppt_w"/>
                                          </p:val>
                                        </p:tav>
                                        <p:tav tm="100000">
                                          <p:val>
                                            <p:strVal val="#ppt_w"/>
                                          </p:val>
                                        </p:tav>
                                      </p:tavLst>
                                    </p:anim>
                                    <p:anim calcmode="lin" valueType="num">
                                      <p:cBhvr>
                                        <p:cTn id="2280" dur="100" fill="hold"/>
                                        <p:tgtEl>
                                          <p:spTgt spid="559"/>
                                        </p:tgtEl>
                                        <p:attrNameLst>
                                          <p:attrName>ppt_h</p:attrName>
                                        </p:attrNameLst>
                                      </p:cBhvr>
                                      <p:tavLst>
                                        <p:tav tm="0">
                                          <p:val>
                                            <p:strVal val="4*#ppt_h"/>
                                          </p:val>
                                        </p:tav>
                                        <p:tav tm="100000">
                                          <p:val>
                                            <p:strVal val="#ppt_h"/>
                                          </p:val>
                                        </p:tav>
                                      </p:tavLst>
                                    </p:anim>
                                  </p:childTnLst>
                                </p:cTn>
                              </p:par>
                            </p:childTnLst>
                          </p:cTn>
                        </p:par>
                        <p:par>
                          <p:cTn id="2281" fill="hold">
                            <p:stCondLst>
                              <p:cond delay="7400"/>
                            </p:stCondLst>
                            <p:childTnLst>
                              <p:par>
                                <p:cTn id="2282" presetID="23" presetClass="entr" presetSubtype="32" fill="hold" grpId="456" nodeType="afterEffect">
                                  <p:stCondLst>
                                    <p:cond delay="0"/>
                                  </p:stCondLst>
                                  <p:iterate>
                                    <p:tmAbs val="0"/>
                                  </p:iterate>
                                  <p:childTnLst>
                                    <p:set>
                                      <p:cBhvr>
                                        <p:cTn id="2283" fill="hold"/>
                                        <p:tgtEl>
                                          <p:spTgt spid="560"/>
                                        </p:tgtEl>
                                        <p:attrNameLst>
                                          <p:attrName>style.visibility</p:attrName>
                                        </p:attrNameLst>
                                      </p:cBhvr>
                                      <p:to>
                                        <p:strVal val="visible"/>
                                      </p:to>
                                    </p:set>
                                    <p:anim calcmode="lin" valueType="num">
                                      <p:cBhvr>
                                        <p:cTn id="2284" dur="100" fill="hold"/>
                                        <p:tgtEl>
                                          <p:spTgt spid="560"/>
                                        </p:tgtEl>
                                        <p:attrNameLst>
                                          <p:attrName>ppt_w</p:attrName>
                                        </p:attrNameLst>
                                      </p:cBhvr>
                                      <p:tavLst>
                                        <p:tav tm="0">
                                          <p:val>
                                            <p:strVal val="4*#ppt_w"/>
                                          </p:val>
                                        </p:tav>
                                        <p:tav tm="100000">
                                          <p:val>
                                            <p:strVal val="#ppt_w"/>
                                          </p:val>
                                        </p:tav>
                                      </p:tavLst>
                                    </p:anim>
                                    <p:anim calcmode="lin" valueType="num">
                                      <p:cBhvr>
                                        <p:cTn id="2285" dur="100" fill="hold"/>
                                        <p:tgtEl>
                                          <p:spTgt spid="560"/>
                                        </p:tgtEl>
                                        <p:attrNameLst>
                                          <p:attrName>ppt_h</p:attrName>
                                        </p:attrNameLst>
                                      </p:cBhvr>
                                      <p:tavLst>
                                        <p:tav tm="0">
                                          <p:val>
                                            <p:strVal val="4*#ppt_h"/>
                                          </p:val>
                                        </p:tav>
                                        <p:tav tm="100000">
                                          <p:val>
                                            <p:strVal val="#ppt_h"/>
                                          </p:val>
                                        </p:tav>
                                      </p:tavLst>
                                    </p:anim>
                                  </p:childTnLst>
                                </p:cTn>
                              </p:par>
                            </p:childTnLst>
                          </p:cTn>
                        </p:par>
                        <p:par>
                          <p:cTn id="2286" fill="hold">
                            <p:stCondLst>
                              <p:cond delay="7500"/>
                            </p:stCondLst>
                            <p:childTnLst>
                              <p:par>
                                <p:cTn id="2287" presetID="23" presetClass="entr" presetSubtype="32" fill="hold" grpId="457" nodeType="afterEffect">
                                  <p:stCondLst>
                                    <p:cond delay="0"/>
                                  </p:stCondLst>
                                  <p:iterate>
                                    <p:tmAbs val="0"/>
                                  </p:iterate>
                                  <p:childTnLst>
                                    <p:set>
                                      <p:cBhvr>
                                        <p:cTn id="2288" fill="hold"/>
                                        <p:tgtEl>
                                          <p:spTgt spid="561"/>
                                        </p:tgtEl>
                                        <p:attrNameLst>
                                          <p:attrName>style.visibility</p:attrName>
                                        </p:attrNameLst>
                                      </p:cBhvr>
                                      <p:to>
                                        <p:strVal val="visible"/>
                                      </p:to>
                                    </p:set>
                                    <p:anim calcmode="lin" valueType="num">
                                      <p:cBhvr>
                                        <p:cTn id="2289" dur="100" fill="hold"/>
                                        <p:tgtEl>
                                          <p:spTgt spid="561"/>
                                        </p:tgtEl>
                                        <p:attrNameLst>
                                          <p:attrName>ppt_w</p:attrName>
                                        </p:attrNameLst>
                                      </p:cBhvr>
                                      <p:tavLst>
                                        <p:tav tm="0">
                                          <p:val>
                                            <p:strVal val="4*#ppt_w"/>
                                          </p:val>
                                        </p:tav>
                                        <p:tav tm="100000">
                                          <p:val>
                                            <p:strVal val="#ppt_w"/>
                                          </p:val>
                                        </p:tav>
                                      </p:tavLst>
                                    </p:anim>
                                    <p:anim calcmode="lin" valueType="num">
                                      <p:cBhvr>
                                        <p:cTn id="2290" dur="100" fill="hold"/>
                                        <p:tgtEl>
                                          <p:spTgt spid="561"/>
                                        </p:tgtEl>
                                        <p:attrNameLst>
                                          <p:attrName>ppt_h</p:attrName>
                                        </p:attrNameLst>
                                      </p:cBhvr>
                                      <p:tavLst>
                                        <p:tav tm="0">
                                          <p:val>
                                            <p:strVal val="4*#ppt_h"/>
                                          </p:val>
                                        </p:tav>
                                        <p:tav tm="100000">
                                          <p:val>
                                            <p:strVal val="#ppt_h"/>
                                          </p:val>
                                        </p:tav>
                                      </p:tavLst>
                                    </p:anim>
                                  </p:childTnLst>
                                </p:cTn>
                              </p:par>
                            </p:childTnLst>
                          </p:cTn>
                        </p:par>
                        <p:par>
                          <p:cTn id="2291" fill="hold">
                            <p:stCondLst>
                              <p:cond delay="7600"/>
                            </p:stCondLst>
                            <p:childTnLst>
                              <p:par>
                                <p:cTn id="2292" presetID="23" presetClass="entr" presetSubtype="32" fill="hold" grpId="458" nodeType="afterEffect">
                                  <p:stCondLst>
                                    <p:cond delay="0"/>
                                  </p:stCondLst>
                                  <p:iterate>
                                    <p:tmAbs val="0"/>
                                  </p:iterate>
                                  <p:childTnLst>
                                    <p:set>
                                      <p:cBhvr>
                                        <p:cTn id="2293" fill="hold"/>
                                        <p:tgtEl>
                                          <p:spTgt spid="562"/>
                                        </p:tgtEl>
                                        <p:attrNameLst>
                                          <p:attrName>style.visibility</p:attrName>
                                        </p:attrNameLst>
                                      </p:cBhvr>
                                      <p:to>
                                        <p:strVal val="visible"/>
                                      </p:to>
                                    </p:set>
                                    <p:anim calcmode="lin" valueType="num">
                                      <p:cBhvr>
                                        <p:cTn id="2294" dur="100" fill="hold"/>
                                        <p:tgtEl>
                                          <p:spTgt spid="562"/>
                                        </p:tgtEl>
                                        <p:attrNameLst>
                                          <p:attrName>ppt_w</p:attrName>
                                        </p:attrNameLst>
                                      </p:cBhvr>
                                      <p:tavLst>
                                        <p:tav tm="0">
                                          <p:val>
                                            <p:strVal val="4*#ppt_w"/>
                                          </p:val>
                                        </p:tav>
                                        <p:tav tm="100000">
                                          <p:val>
                                            <p:strVal val="#ppt_w"/>
                                          </p:val>
                                        </p:tav>
                                      </p:tavLst>
                                    </p:anim>
                                    <p:anim calcmode="lin" valueType="num">
                                      <p:cBhvr>
                                        <p:cTn id="2295" dur="100" fill="hold"/>
                                        <p:tgtEl>
                                          <p:spTgt spid="562"/>
                                        </p:tgtEl>
                                        <p:attrNameLst>
                                          <p:attrName>ppt_h</p:attrName>
                                        </p:attrNameLst>
                                      </p:cBhvr>
                                      <p:tavLst>
                                        <p:tav tm="0">
                                          <p:val>
                                            <p:strVal val="4*#ppt_h"/>
                                          </p:val>
                                        </p:tav>
                                        <p:tav tm="100000">
                                          <p:val>
                                            <p:strVal val="#ppt_h"/>
                                          </p:val>
                                        </p:tav>
                                      </p:tavLst>
                                    </p:anim>
                                  </p:childTnLst>
                                </p:cTn>
                              </p:par>
                            </p:childTnLst>
                          </p:cTn>
                        </p:par>
                        <p:par>
                          <p:cTn id="2296" fill="hold">
                            <p:stCondLst>
                              <p:cond delay="7700"/>
                            </p:stCondLst>
                            <p:childTnLst>
                              <p:par>
                                <p:cTn id="2297" presetID="23" presetClass="entr" presetSubtype="32" fill="hold" grpId="459" nodeType="afterEffect">
                                  <p:stCondLst>
                                    <p:cond delay="0"/>
                                  </p:stCondLst>
                                  <p:iterate>
                                    <p:tmAbs val="0"/>
                                  </p:iterate>
                                  <p:childTnLst>
                                    <p:set>
                                      <p:cBhvr>
                                        <p:cTn id="2298" fill="hold"/>
                                        <p:tgtEl>
                                          <p:spTgt spid="563"/>
                                        </p:tgtEl>
                                        <p:attrNameLst>
                                          <p:attrName>style.visibility</p:attrName>
                                        </p:attrNameLst>
                                      </p:cBhvr>
                                      <p:to>
                                        <p:strVal val="visible"/>
                                      </p:to>
                                    </p:set>
                                    <p:anim calcmode="lin" valueType="num">
                                      <p:cBhvr>
                                        <p:cTn id="2299" dur="100" fill="hold"/>
                                        <p:tgtEl>
                                          <p:spTgt spid="563"/>
                                        </p:tgtEl>
                                        <p:attrNameLst>
                                          <p:attrName>ppt_w</p:attrName>
                                        </p:attrNameLst>
                                      </p:cBhvr>
                                      <p:tavLst>
                                        <p:tav tm="0">
                                          <p:val>
                                            <p:strVal val="4*#ppt_w"/>
                                          </p:val>
                                        </p:tav>
                                        <p:tav tm="100000">
                                          <p:val>
                                            <p:strVal val="#ppt_w"/>
                                          </p:val>
                                        </p:tav>
                                      </p:tavLst>
                                    </p:anim>
                                    <p:anim calcmode="lin" valueType="num">
                                      <p:cBhvr>
                                        <p:cTn id="2300" dur="100" fill="hold"/>
                                        <p:tgtEl>
                                          <p:spTgt spid="563"/>
                                        </p:tgtEl>
                                        <p:attrNameLst>
                                          <p:attrName>ppt_h</p:attrName>
                                        </p:attrNameLst>
                                      </p:cBhvr>
                                      <p:tavLst>
                                        <p:tav tm="0">
                                          <p:val>
                                            <p:strVal val="4*#ppt_h"/>
                                          </p:val>
                                        </p:tav>
                                        <p:tav tm="100000">
                                          <p:val>
                                            <p:strVal val="#ppt_h"/>
                                          </p:val>
                                        </p:tav>
                                      </p:tavLst>
                                    </p:anim>
                                  </p:childTnLst>
                                </p:cTn>
                              </p:par>
                            </p:childTnLst>
                          </p:cTn>
                        </p:par>
                        <p:par>
                          <p:cTn id="2301" fill="hold">
                            <p:stCondLst>
                              <p:cond delay="7800"/>
                            </p:stCondLst>
                            <p:childTnLst>
                              <p:par>
                                <p:cTn id="2302" presetID="23" presetClass="entr" presetSubtype="32" fill="hold" grpId="460" nodeType="afterEffect">
                                  <p:stCondLst>
                                    <p:cond delay="0"/>
                                  </p:stCondLst>
                                  <p:iterate>
                                    <p:tmAbs val="0"/>
                                  </p:iterate>
                                  <p:childTnLst>
                                    <p:set>
                                      <p:cBhvr>
                                        <p:cTn id="2303" fill="hold"/>
                                        <p:tgtEl>
                                          <p:spTgt spid="564"/>
                                        </p:tgtEl>
                                        <p:attrNameLst>
                                          <p:attrName>style.visibility</p:attrName>
                                        </p:attrNameLst>
                                      </p:cBhvr>
                                      <p:to>
                                        <p:strVal val="visible"/>
                                      </p:to>
                                    </p:set>
                                    <p:anim calcmode="lin" valueType="num">
                                      <p:cBhvr>
                                        <p:cTn id="2304" dur="100" fill="hold"/>
                                        <p:tgtEl>
                                          <p:spTgt spid="564"/>
                                        </p:tgtEl>
                                        <p:attrNameLst>
                                          <p:attrName>ppt_w</p:attrName>
                                        </p:attrNameLst>
                                      </p:cBhvr>
                                      <p:tavLst>
                                        <p:tav tm="0">
                                          <p:val>
                                            <p:strVal val="4*#ppt_w"/>
                                          </p:val>
                                        </p:tav>
                                        <p:tav tm="100000">
                                          <p:val>
                                            <p:strVal val="#ppt_w"/>
                                          </p:val>
                                        </p:tav>
                                      </p:tavLst>
                                    </p:anim>
                                    <p:anim calcmode="lin" valueType="num">
                                      <p:cBhvr>
                                        <p:cTn id="2305" dur="100" fill="hold"/>
                                        <p:tgtEl>
                                          <p:spTgt spid="564"/>
                                        </p:tgtEl>
                                        <p:attrNameLst>
                                          <p:attrName>ppt_h</p:attrName>
                                        </p:attrNameLst>
                                      </p:cBhvr>
                                      <p:tavLst>
                                        <p:tav tm="0">
                                          <p:val>
                                            <p:strVal val="4*#ppt_h"/>
                                          </p:val>
                                        </p:tav>
                                        <p:tav tm="100000">
                                          <p:val>
                                            <p:strVal val="#ppt_h"/>
                                          </p:val>
                                        </p:tav>
                                      </p:tavLst>
                                    </p:anim>
                                  </p:childTnLst>
                                </p:cTn>
                              </p:par>
                            </p:childTnLst>
                          </p:cTn>
                        </p:par>
                        <p:par>
                          <p:cTn id="2306" fill="hold">
                            <p:stCondLst>
                              <p:cond delay="7900"/>
                            </p:stCondLst>
                            <p:childTnLst>
                              <p:par>
                                <p:cTn id="2307" presetID="23" presetClass="entr" presetSubtype="32" fill="hold" grpId="461" nodeType="afterEffect">
                                  <p:stCondLst>
                                    <p:cond delay="0"/>
                                  </p:stCondLst>
                                  <p:iterate>
                                    <p:tmAbs val="0"/>
                                  </p:iterate>
                                  <p:childTnLst>
                                    <p:set>
                                      <p:cBhvr>
                                        <p:cTn id="2308" fill="hold"/>
                                        <p:tgtEl>
                                          <p:spTgt spid="565"/>
                                        </p:tgtEl>
                                        <p:attrNameLst>
                                          <p:attrName>style.visibility</p:attrName>
                                        </p:attrNameLst>
                                      </p:cBhvr>
                                      <p:to>
                                        <p:strVal val="visible"/>
                                      </p:to>
                                    </p:set>
                                    <p:anim calcmode="lin" valueType="num">
                                      <p:cBhvr>
                                        <p:cTn id="2309" dur="100" fill="hold"/>
                                        <p:tgtEl>
                                          <p:spTgt spid="565"/>
                                        </p:tgtEl>
                                        <p:attrNameLst>
                                          <p:attrName>ppt_w</p:attrName>
                                        </p:attrNameLst>
                                      </p:cBhvr>
                                      <p:tavLst>
                                        <p:tav tm="0">
                                          <p:val>
                                            <p:strVal val="4*#ppt_w"/>
                                          </p:val>
                                        </p:tav>
                                        <p:tav tm="100000">
                                          <p:val>
                                            <p:strVal val="#ppt_w"/>
                                          </p:val>
                                        </p:tav>
                                      </p:tavLst>
                                    </p:anim>
                                    <p:anim calcmode="lin" valueType="num">
                                      <p:cBhvr>
                                        <p:cTn id="2310" dur="100" fill="hold"/>
                                        <p:tgtEl>
                                          <p:spTgt spid="565"/>
                                        </p:tgtEl>
                                        <p:attrNameLst>
                                          <p:attrName>ppt_h</p:attrName>
                                        </p:attrNameLst>
                                      </p:cBhvr>
                                      <p:tavLst>
                                        <p:tav tm="0">
                                          <p:val>
                                            <p:strVal val="4*#ppt_h"/>
                                          </p:val>
                                        </p:tav>
                                        <p:tav tm="100000">
                                          <p:val>
                                            <p:strVal val="#ppt_h"/>
                                          </p:val>
                                        </p:tav>
                                      </p:tavLst>
                                    </p:anim>
                                  </p:childTnLst>
                                </p:cTn>
                              </p:par>
                            </p:childTnLst>
                          </p:cTn>
                        </p:par>
                        <p:par>
                          <p:cTn id="2311" fill="hold">
                            <p:stCondLst>
                              <p:cond delay="8000"/>
                            </p:stCondLst>
                            <p:childTnLst>
                              <p:par>
                                <p:cTn id="2312" presetID="23" presetClass="entr" presetSubtype="32" fill="hold" grpId="462" nodeType="afterEffect">
                                  <p:stCondLst>
                                    <p:cond delay="0"/>
                                  </p:stCondLst>
                                  <p:iterate>
                                    <p:tmAbs val="0"/>
                                  </p:iterate>
                                  <p:childTnLst>
                                    <p:set>
                                      <p:cBhvr>
                                        <p:cTn id="2313" fill="hold"/>
                                        <p:tgtEl>
                                          <p:spTgt spid="571"/>
                                        </p:tgtEl>
                                        <p:attrNameLst>
                                          <p:attrName>style.visibility</p:attrName>
                                        </p:attrNameLst>
                                      </p:cBhvr>
                                      <p:to>
                                        <p:strVal val="visible"/>
                                      </p:to>
                                    </p:set>
                                    <p:anim calcmode="lin" valueType="num">
                                      <p:cBhvr>
                                        <p:cTn id="2314" dur="100" fill="hold"/>
                                        <p:tgtEl>
                                          <p:spTgt spid="571"/>
                                        </p:tgtEl>
                                        <p:attrNameLst>
                                          <p:attrName>ppt_w</p:attrName>
                                        </p:attrNameLst>
                                      </p:cBhvr>
                                      <p:tavLst>
                                        <p:tav tm="0">
                                          <p:val>
                                            <p:strVal val="4*#ppt_w"/>
                                          </p:val>
                                        </p:tav>
                                        <p:tav tm="100000">
                                          <p:val>
                                            <p:strVal val="#ppt_w"/>
                                          </p:val>
                                        </p:tav>
                                      </p:tavLst>
                                    </p:anim>
                                    <p:anim calcmode="lin" valueType="num">
                                      <p:cBhvr>
                                        <p:cTn id="2315" dur="100" fill="hold"/>
                                        <p:tgtEl>
                                          <p:spTgt spid="571"/>
                                        </p:tgtEl>
                                        <p:attrNameLst>
                                          <p:attrName>ppt_h</p:attrName>
                                        </p:attrNameLst>
                                      </p:cBhvr>
                                      <p:tavLst>
                                        <p:tav tm="0">
                                          <p:val>
                                            <p:strVal val="4*#ppt_h"/>
                                          </p:val>
                                        </p:tav>
                                        <p:tav tm="100000">
                                          <p:val>
                                            <p:strVal val="#ppt_h"/>
                                          </p:val>
                                        </p:tav>
                                      </p:tavLst>
                                    </p:anim>
                                  </p:childTnLst>
                                </p:cTn>
                              </p:par>
                            </p:childTnLst>
                          </p:cTn>
                        </p:par>
                        <p:par>
                          <p:cTn id="2316" fill="hold">
                            <p:stCondLst>
                              <p:cond delay="8100"/>
                            </p:stCondLst>
                            <p:childTnLst>
                              <p:par>
                                <p:cTn id="2317" presetID="23" presetClass="entr" presetSubtype="32" fill="hold" grpId="463" nodeType="afterEffect">
                                  <p:stCondLst>
                                    <p:cond delay="0"/>
                                  </p:stCondLst>
                                  <p:iterate>
                                    <p:tmAbs val="0"/>
                                  </p:iterate>
                                  <p:childTnLst>
                                    <p:set>
                                      <p:cBhvr>
                                        <p:cTn id="2318" fill="hold"/>
                                        <p:tgtEl>
                                          <p:spTgt spid="572"/>
                                        </p:tgtEl>
                                        <p:attrNameLst>
                                          <p:attrName>style.visibility</p:attrName>
                                        </p:attrNameLst>
                                      </p:cBhvr>
                                      <p:to>
                                        <p:strVal val="visible"/>
                                      </p:to>
                                    </p:set>
                                    <p:anim calcmode="lin" valueType="num">
                                      <p:cBhvr>
                                        <p:cTn id="2319" dur="100" fill="hold"/>
                                        <p:tgtEl>
                                          <p:spTgt spid="572"/>
                                        </p:tgtEl>
                                        <p:attrNameLst>
                                          <p:attrName>ppt_w</p:attrName>
                                        </p:attrNameLst>
                                      </p:cBhvr>
                                      <p:tavLst>
                                        <p:tav tm="0">
                                          <p:val>
                                            <p:strVal val="4*#ppt_w"/>
                                          </p:val>
                                        </p:tav>
                                        <p:tav tm="100000">
                                          <p:val>
                                            <p:strVal val="#ppt_w"/>
                                          </p:val>
                                        </p:tav>
                                      </p:tavLst>
                                    </p:anim>
                                    <p:anim calcmode="lin" valueType="num">
                                      <p:cBhvr>
                                        <p:cTn id="2320" dur="100" fill="hold"/>
                                        <p:tgtEl>
                                          <p:spTgt spid="572"/>
                                        </p:tgtEl>
                                        <p:attrNameLst>
                                          <p:attrName>ppt_h</p:attrName>
                                        </p:attrNameLst>
                                      </p:cBhvr>
                                      <p:tavLst>
                                        <p:tav tm="0">
                                          <p:val>
                                            <p:strVal val="4*#ppt_h"/>
                                          </p:val>
                                        </p:tav>
                                        <p:tav tm="100000">
                                          <p:val>
                                            <p:strVal val="#ppt_h"/>
                                          </p:val>
                                        </p:tav>
                                      </p:tavLst>
                                    </p:anim>
                                  </p:childTnLst>
                                </p:cTn>
                              </p:par>
                            </p:childTnLst>
                          </p:cTn>
                        </p:par>
                        <p:par>
                          <p:cTn id="2321" fill="hold">
                            <p:stCondLst>
                              <p:cond delay="8200"/>
                            </p:stCondLst>
                            <p:childTnLst>
                              <p:par>
                                <p:cTn id="2322" presetID="23" presetClass="entr" presetSubtype="32" fill="hold" grpId="464" nodeType="afterEffect">
                                  <p:stCondLst>
                                    <p:cond delay="0"/>
                                  </p:stCondLst>
                                  <p:iterate>
                                    <p:tmAbs val="0"/>
                                  </p:iterate>
                                  <p:childTnLst>
                                    <p:set>
                                      <p:cBhvr>
                                        <p:cTn id="2323" fill="hold"/>
                                        <p:tgtEl>
                                          <p:spTgt spid="573"/>
                                        </p:tgtEl>
                                        <p:attrNameLst>
                                          <p:attrName>style.visibility</p:attrName>
                                        </p:attrNameLst>
                                      </p:cBhvr>
                                      <p:to>
                                        <p:strVal val="visible"/>
                                      </p:to>
                                    </p:set>
                                    <p:anim calcmode="lin" valueType="num">
                                      <p:cBhvr>
                                        <p:cTn id="2324" dur="100" fill="hold"/>
                                        <p:tgtEl>
                                          <p:spTgt spid="573"/>
                                        </p:tgtEl>
                                        <p:attrNameLst>
                                          <p:attrName>ppt_w</p:attrName>
                                        </p:attrNameLst>
                                      </p:cBhvr>
                                      <p:tavLst>
                                        <p:tav tm="0">
                                          <p:val>
                                            <p:strVal val="4*#ppt_w"/>
                                          </p:val>
                                        </p:tav>
                                        <p:tav tm="100000">
                                          <p:val>
                                            <p:strVal val="#ppt_w"/>
                                          </p:val>
                                        </p:tav>
                                      </p:tavLst>
                                    </p:anim>
                                    <p:anim calcmode="lin" valueType="num">
                                      <p:cBhvr>
                                        <p:cTn id="2325" dur="100" fill="hold"/>
                                        <p:tgtEl>
                                          <p:spTgt spid="573"/>
                                        </p:tgtEl>
                                        <p:attrNameLst>
                                          <p:attrName>ppt_h</p:attrName>
                                        </p:attrNameLst>
                                      </p:cBhvr>
                                      <p:tavLst>
                                        <p:tav tm="0">
                                          <p:val>
                                            <p:strVal val="4*#ppt_h"/>
                                          </p:val>
                                        </p:tav>
                                        <p:tav tm="100000">
                                          <p:val>
                                            <p:strVal val="#ppt_h"/>
                                          </p:val>
                                        </p:tav>
                                      </p:tavLst>
                                    </p:anim>
                                  </p:childTnLst>
                                </p:cTn>
                              </p:par>
                            </p:childTnLst>
                          </p:cTn>
                        </p:par>
                        <p:par>
                          <p:cTn id="2326" fill="hold">
                            <p:stCondLst>
                              <p:cond delay="8300"/>
                            </p:stCondLst>
                            <p:childTnLst>
                              <p:par>
                                <p:cTn id="2327" presetID="23" presetClass="entr" presetSubtype="32" fill="hold" grpId="465" nodeType="afterEffect">
                                  <p:stCondLst>
                                    <p:cond delay="0"/>
                                  </p:stCondLst>
                                  <p:iterate>
                                    <p:tmAbs val="0"/>
                                  </p:iterate>
                                  <p:childTnLst>
                                    <p:set>
                                      <p:cBhvr>
                                        <p:cTn id="2328" fill="hold"/>
                                        <p:tgtEl>
                                          <p:spTgt spid="574"/>
                                        </p:tgtEl>
                                        <p:attrNameLst>
                                          <p:attrName>style.visibility</p:attrName>
                                        </p:attrNameLst>
                                      </p:cBhvr>
                                      <p:to>
                                        <p:strVal val="visible"/>
                                      </p:to>
                                    </p:set>
                                    <p:anim calcmode="lin" valueType="num">
                                      <p:cBhvr>
                                        <p:cTn id="2329" dur="100" fill="hold"/>
                                        <p:tgtEl>
                                          <p:spTgt spid="574"/>
                                        </p:tgtEl>
                                        <p:attrNameLst>
                                          <p:attrName>ppt_w</p:attrName>
                                        </p:attrNameLst>
                                      </p:cBhvr>
                                      <p:tavLst>
                                        <p:tav tm="0">
                                          <p:val>
                                            <p:strVal val="4*#ppt_w"/>
                                          </p:val>
                                        </p:tav>
                                        <p:tav tm="100000">
                                          <p:val>
                                            <p:strVal val="#ppt_w"/>
                                          </p:val>
                                        </p:tav>
                                      </p:tavLst>
                                    </p:anim>
                                    <p:anim calcmode="lin" valueType="num">
                                      <p:cBhvr>
                                        <p:cTn id="2330" dur="100" fill="hold"/>
                                        <p:tgtEl>
                                          <p:spTgt spid="574"/>
                                        </p:tgtEl>
                                        <p:attrNameLst>
                                          <p:attrName>ppt_h</p:attrName>
                                        </p:attrNameLst>
                                      </p:cBhvr>
                                      <p:tavLst>
                                        <p:tav tm="0">
                                          <p:val>
                                            <p:strVal val="4*#ppt_h"/>
                                          </p:val>
                                        </p:tav>
                                        <p:tav tm="100000">
                                          <p:val>
                                            <p:strVal val="#ppt_h"/>
                                          </p:val>
                                        </p:tav>
                                      </p:tavLst>
                                    </p:anim>
                                  </p:childTnLst>
                                </p:cTn>
                              </p:par>
                            </p:childTnLst>
                          </p:cTn>
                        </p:par>
                        <p:par>
                          <p:cTn id="2331" fill="hold">
                            <p:stCondLst>
                              <p:cond delay="8400"/>
                            </p:stCondLst>
                            <p:childTnLst>
                              <p:par>
                                <p:cTn id="2332" presetID="23" presetClass="entr" presetSubtype="32" fill="hold" grpId="466" nodeType="afterEffect">
                                  <p:stCondLst>
                                    <p:cond delay="0"/>
                                  </p:stCondLst>
                                  <p:iterate>
                                    <p:tmAbs val="0"/>
                                  </p:iterate>
                                  <p:childTnLst>
                                    <p:set>
                                      <p:cBhvr>
                                        <p:cTn id="2333" fill="hold"/>
                                        <p:tgtEl>
                                          <p:spTgt spid="575"/>
                                        </p:tgtEl>
                                        <p:attrNameLst>
                                          <p:attrName>style.visibility</p:attrName>
                                        </p:attrNameLst>
                                      </p:cBhvr>
                                      <p:to>
                                        <p:strVal val="visible"/>
                                      </p:to>
                                    </p:set>
                                    <p:anim calcmode="lin" valueType="num">
                                      <p:cBhvr>
                                        <p:cTn id="2334" dur="100" fill="hold"/>
                                        <p:tgtEl>
                                          <p:spTgt spid="575"/>
                                        </p:tgtEl>
                                        <p:attrNameLst>
                                          <p:attrName>ppt_w</p:attrName>
                                        </p:attrNameLst>
                                      </p:cBhvr>
                                      <p:tavLst>
                                        <p:tav tm="0">
                                          <p:val>
                                            <p:strVal val="4*#ppt_w"/>
                                          </p:val>
                                        </p:tav>
                                        <p:tav tm="100000">
                                          <p:val>
                                            <p:strVal val="#ppt_w"/>
                                          </p:val>
                                        </p:tav>
                                      </p:tavLst>
                                    </p:anim>
                                    <p:anim calcmode="lin" valueType="num">
                                      <p:cBhvr>
                                        <p:cTn id="2335" dur="100" fill="hold"/>
                                        <p:tgtEl>
                                          <p:spTgt spid="575"/>
                                        </p:tgtEl>
                                        <p:attrNameLst>
                                          <p:attrName>ppt_h</p:attrName>
                                        </p:attrNameLst>
                                      </p:cBhvr>
                                      <p:tavLst>
                                        <p:tav tm="0">
                                          <p:val>
                                            <p:strVal val="4*#ppt_h"/>
                                          </p:val>
                                        </p:tav>
                                        <p:tav tm="100000">
                                          <p:val>
                                            <p:strVal val="#ppt_h"/>
                                          </p:val>
                                        </p:tav>
                                      </p:tavLst>
                                    </p:anim>
                                  </p:childTnLst>
                                </p:cTn>
                              </p:par>
                            </p:childTnLst>
                          </p:cTn>
                        </p:par>
                        <p:par>
                          <p:cTn id="2336" fill="hold">
                            <p:stCondLst>
                              <p:cond delay="8500"/>
                            </p:stCondLst>
                            <p:childTnLst>
                              <p:par>
                                <p:cTn id="2337" presetID="23" presetClass="entr" presetSubtype="32" fill="hold" grpId="467" nodeType="afterEffect">
                                  <p:stCondLst>
                                    <p:cond delay="0"/>
                                  </p:stCondLst>
                                  <p:iterate>
                                    <p:tmAbs val="0"/>
                                  </p:iterate>
                                  <p:childTnLst>
                                    <p:set>
                                      <p:cBhvr>
                                        <p:cTn id="2338" fill="hold"/>
                                        <p:tgtEl>
                                          <p:spTgt spid="576"/>
                                        </p:tgtEl>
                                        <p:attrNameLst>
                                          <p:attrName>style.visibility</p:attrName>
                                        </p:attrNameLst>
                                      </p:cBhvr>
                                      <p:to>
                                        <p:strVal val="visible"/>
                                      </p:to>
                                    </p:set>
                                    <p:anim calcmode="lin" valueType="num">
                                      <p:cBhvr>
                                        <p:cTn id="2339" dur="100" fill="hold"/>
                                        <p:tgtEl>
                                          <p:spTgt spid="576"/>
                                        </p:tgtEl>
                                        <p:attrNameLst>
                                          <p:attrName>ppt_w</p:attrName>
                                        </p:attrNameLst>
                                      </p:cBhvr>
                                      <p:tavLst>
                                        <p:tav tm="0">
                                          <p:val>
                                            <p:strVal val="4*#ppt_w"/>
                                          </p:val>
                                        </p:tav>
                                        <p:tav tm="100000">
                                          <p:val>
                                            <p:strVal val="#ppt_w"/>
                                          </p:val>
                                        </p:tav>
                                      </p:tavLst>
                                    </p:anim>
                                    <p:anim calcmode="lin" valueType="num">
                                      <p:cBhvr>
                                        <p:cTn id="2340" dur="100" fill="hold"/>
                                        <p:tgtEl>
                                          <p:spTgt spid="576"/>
                                        </p:tgtEl>
                                        <p:attrNameLst>
                                          <p:attrName>ppt_h</p:attrName>
                                        </p:attrNameLst>
                                      </p:cBhvr>
                                      <p:tavLst>
                                        <p:tav tm="0">
                                          <p:val>
                                            <p:strVal val="4*#ppt_h"/>
                                          </p:val>
                                        </p:tav>
                                        <p:tav tm="100000">
                                          <p:val>
                                            <p:strVal val="#ppt_h"/>
                                          </p:val>
                                        </p:tav>
                                      </p:tavLst>
                                    </p:anim>
                                  </p:childTnLst>
                                </p:cTn>
                              </p:par>
                            </p:childTnLst>
                          </p:cTn>
                        </p:par>
                        <p:par>
                          <p:cTn id="2341" fill="hold">
                            <p:stCondLst>
                              <p:cond delay="8600"/>
                            </p:stCondLst>
                            <p:childTnLst>
                              <p:par>
                                <p:cTn id="2342" presetID="23" presetClass="entr" presetSubtype="32" fill="hold" grpId="468" nodeType="afterEffect">
                                  <p:stCondLst>
                                    <p:cond delay="0"/>
                                  </p:stCondLst>
                                  <p:iterate>
                                    <p:tmAbs val="0"/>
                                  </p:iterate>
                                  <p:childTnLst>
                                    <p:set>
                                      <p:cBhvr>
                                        <p:cTn id="2343" fill="hold"/>
                                        <p:tgtEl>
                                          <p:spTgt spid="577"/>
                                        </p:tgtEl>
                                        <p:attrNameLst>
                                          <p:attrName>style.visibility</p:attrName>
                                        </p:attrNameLst>
                                      </p:cBhvr>
                                      <p:to>
                                        <p:strVal val="visible"/>
                                      </p:to>
                                    </p:set>
                                    <p:anim calcmode="lin" valueType="num">
                                      <p:cBhvr>
                                        <p:cTn id="2344" dur="100" fill="hold"/>
                                        <p:tgtEl>
                                          <p:spTgt spid="577"/>
                                        </p:tgtEl>
                                        <p:attrNameLst>
                                          <p:attrName>ppt_w</p:attrName>
                                        </p:attrNameLst>
                                      </p:cBhvr>
                                      <p:tavLst>
                                        <p:tav tm="0">
                                          <p:val>
                                            <p:strVal val="4*#ppt_w"/>
                                          </p:val>
                                        </p:tav>
                                        <p:tav tm="100000">
                                          <p:val>
                                            <p:strVal val="#ppt_w"/>
                                          </p:val>
                                        </p:tav>
                                      </p:tavLst>
                                    </p:anim>
                                    <p:anim calcmode="lin" valueType="num">
                                      <p:cBhvr>
                                        <p:cTn id="2345" dur="100" fill="hold"/>
                                        <p:tgtEl>
                                          <p:spTgt spid="577"/>
                                        </p:tgtEl>
                                        <p:attrNameLst>
                                          <p:attrName>ppt_h</p:attrName>
                                        </p:attrNameLst>
                                      </p:cBhvr>
                                      <p:tavLst>
                                        <p:tav tm="0">
                                          <p:val>
                                            <p:strVal val="4*#ppt_h"/>
                                          </p:val>
                                        </p:tav>
                                        <p:tav tm="100000">
                                          <p:val>
                                            <p:strVal val="#ppt_h"/>
                                          </p:val>
                                        </p:tav>
                                      </p:tavLst>
                                    </p:anim>
                                  </p:childTnLst>
                                </p:cTn>
                              </p:par>
                            </p:childTnLst>
                          </p:cTn>
                        </p:par>
                        <p:par>
                          <p:cTn id="2346" fill="hold">
                            <p:stCondLst>
                              <p:cond delay="8700"/>
                            </p:stCondLst>
                            <p:childTnLst>
                              <p:par>
                                <p:cTn id="2347" presetID="23" presetClass="entr" presetSubtype="32" fill="hold" grpId="469" nodeType="afterEffect">
                                  <p:stCondLst>
                                    <p:cond delay="0"/>
                                  </p:stCondLst>
                                  <p:iterate>
                                    <p:tmAbs val="0"/>
                                  </p:iterate>
                                  <p:childTnLst>
                                    <p:set>
                                      <p:cBhvr>
                                        <p:cTn id="2348" fill="hold"/>
                                        <p:tgtEl>
                                          <p:spTgt spid="578"/>
                                        </p:tgtEl>
                                        <p:attrNameLst>
                                          <p:attrName>style.visibility</p:attrName>
                                        </p:attrNameLst>
                                      </p:cBhvr>
                                      <p:to>
                                        <p:strVal val="visible"/>
                                      </p:to>
                                    </p:set>
                                    <p:anim calcmode="lin" valueType="num">
                                      <p:cBhvr>
                                        <p:cTn id="2349" dur="100" fill="hold"/>
                                        <p:tgtEl>
                                          <p:spTgt spid="578"/>
                                        </p:tgtEl>
                                        <p:attrNameLst>
                                          <p:attrName>ppt_w</p:attrName>
                                        </p:attrNameLst>
                                      </p:cBhvr>
                                      <p:tavLst>
                                        <p:tav tm="0">
                                          <p:val>
                                            <p:strVal val="4*#ppt_w"/>
                                          </p:val>
                                        </p:tav>
                                        <p:tav tm="100000">
                                          <p:val>
                                            <p:strVal val="#ppt_w"/>
                                          </p:val>
                                        </p:tav>
                                      </p:tavLst>
                                    </p:anim>
                                    <p:anim calcmode="lin" valueType="num">
                                      <p:cBhvr>
                                        <p:cTn id="2350" dur="100" fill="hold"/>
                                        <p:tgtEl>
                                          <p:spTgt spid="578"/>
                                        </p:tgtEl>
                                        <p:attrNameLst>
                                          <p:attrName>ppt_h</p:attrName>
                                        </p:attrNameLst>
                                      </p:cBhvr>
                                      <p:tavLst>
                                        <p:tav tm="0">
                                          <p:val>
                                            <p:strVal val="4*#ppt_h"/>
                                          </p:val>
                                        </p:tav>
                                        <p:tav tm="100000">
                                          <p:val>
                                            <p:strVal val="#ppt_h"/>
                                          </p:val>
                                        </p:tav>
                                      </p:tavLst>
                                    </p:anim>
                                  </p:childTnLst>
                                </p:cTn>
                              </p:par>
                            </p:childTnLst>
                          </p:cTn>
                        </p:par>
                        <p:par>
                          <p:cTn id="2351" fill="hold">
                            <p:stCondLst>
                              <p:cond delay="8800"/>
                            </p:stCondLst>
                            <p:childTnLst>
                              <p:par>
                                <p:cTn id="2352" presetID="23" presetClass="entr" presetSubtype="32" fill="hold" grpId="470" nodeType="afterEffect">
                                  <p:stCondLst>
                                    <p:cond delay="0"/>
                                  </p:stCondLst>
                                  <p:iterate>
                                    <p:tmAbs val="0"/>
                                  </p:iterate>
                                  <p:childTnLst>
                                    <p:set>
                                      <p:cBhvr>
                                        <p:cTn id="2353" fill="hold"/>
                                        <p:tgtEl>
                                          <p:spTgt spid="579"/>
                                        </p:tgtEl>
                                        <p:attrNameLst>
                                          <p:attrName>style.visibility</p:attrName>
                                        </p:attrNameLst>
                                      </p:cBhvr>
                                      <p:to>
                                        <p:strVal val="visible"/>
                                      </p:to>
                                    </p:set>
                                    <p:anim calcmode="lin" valueType="num">
                                      <p:cBhvr>
                                        <p:cTn id="2354" dur="100" fill="hold"/>
                                        <p:tgtEl>
                                          <p:spTgt spid="579"/>
                                        </p:tgtEl>
                                        <p:attrNameLst>
                                          <p:attrName>ppt_w</p:attrName>
                                        </p:attrNameLst>
                                      </p:cBhvr>
                                      <p:tavLst>
                                        <p:tav tm="0">
                                          <p:val>
                                            <p:strVal val="4*#ppt_w"/>
                                          </p:val>
                                        </p:tav>
                                        <p:tav tm="100000">
                                          <p:val>
                                            <p:strVal val="#ppt_w"/>
                                          </p:val>
                                        </p:tav>
                                      </p:tavLst>
                                    </p:anim>
                                    <p:anim calcmode="lin" valueType="num">
                                      <p:cBhvr>
                                        <p:cTn id="2355" dur="100" fill="hold"/>
                                        <p:tgtEl>
                                          <p:spTgt spid="579"/>
                                        </p:tgtEl>
                                        <p:attrNameLst>
                                          <p:attrName>ppt_h</p:attrName>
                                        </p:attrNameLst>
                                      </p:cBhvr>
                                      <p:tavLst>
                                        <p:tav tm="0">
                                          <p:val>
                                            <p:strVal val="4*#ppt_h"/>
                                          </p:val>
                                        </p:tav>
                                        <p:tav tm="100000">
                                          <p:val>
                                            <p:strVal val="#ppt_h"/>
                                          </p:val>
                                        </p:tav>
                                      </p:tavLst>
                                    </p:anim>
                                  </p:childTnLst>
                                </p:cTn>
                              </p:par>
                            </p:childTnLst>
                          </p:cTn>
                        </p:par>
                        <p:par>
                          <p:cTn id="2356" fill="hold">
                            <p:stCondLst>
                              <p:cond delay="8900"/>
                            </p:stCondLst>
                            <p:childTnLst>
                              <p:par>
                                <p:cTn id="2357" presetID="23" presetClass="entr" presetSubtype="32" fill="hold" grpId="471" nodeType="afterEffect">
                                  <p:stCondLst>
                                    <p:cond delay="0"/>
                                  </p:stCondLst>
                                  <p:iterate>
                                    <p:tmAbs val="0"/>
                                  </p:iterate>
                                  <p:childTnLst>
                                    <p:set>
                                      <p:cBhvr>
                                        <p:cTn id="2358" fill="hold"/>
                                        <p:tgtEl>
                                          <p:spTgt spid="580"/>
                                        </p:tgtEl>
                                        <p:attrNameLst>
                                          <p:attrName>style.visibility</p:attrName>
                                        </p:attrNameLst>
                                      </p:cBhvr>
                                      <p:to>
                                        <p:strVal val="visible"/>
                                      </p:to>
                                    </p:set>
                                    <p:anim calcmode="lin" valueType="num">
                                      <p:cBhvr>
                                        <p:cTn id="2359" dur="100" fill="hold"/>
                                        <p:tgtEl>
                                          <p:spTgt spid="580"/>
                                        </p:tgtEl>
                                        <p:attrNameLst>
                                          <p:attrName>ppt_w</p:attrName>
                                        </p:attrNameLst>
                                      </p:cBhvr>
                                      <p:tavLst>
                                        <p:tav tm="0">
                                          <p:val>
                                            <p:strVal val="4*#ppt_w"/>
                                          </p:val>
                                        </p:tav>
                                        <p:tav tm="100000">
                                          <p:val>
                                            <p:strVal val="#ppt_w"/>
                                          </p:val>
                                        </p:tav>
                                      </p:tavLst>
                                    </p:anim>
                                    <p:anim calcmode="lin" valueType="num">
                                      <p:cBhvr>
                                        <p:cTn id="2360" dur="100" fill="hold"/>
                                        <p:tgtEl>
                                          <p:spTgt spid="580"/>
                                        </p:tgtEl>
                                        <p:attrNameLst>
                                          <p:attrName>ppt_h</p:attrName>
                                        </p:attrNameLst>
                                      </p:cBhvr>
                                      <p:tavLst>
                                        <p:tav tm="0">
                                          <p:val>
                                            <p:strVal val="4*#ppt_h"/>
                                          </p:val>
                                        </p:tav>
                                        <p:tav tm="100000">
                                          <p:val>
                                            <p:strVal val="#ppt_h"/>
                                          </p:val>
                                        </p:tav>
                                      </p:tavLst>
                                    </p:anim>
                                  </p:childTnLst>
                                </p:cTn>
                              </p:par>
                            </p:childTnLst>
                          </p:cTn>
                        </p:par>
                        <p:par>
                          <p:cTn id="2361" fill="hold">
                            <p:stCondLst>
                              <p:cond delay="9000"/>
                            </p:stCondLst>
                            <p:childTnLst>
                              <p:par>
                                <p:cTn id="2362" presetID="23" presetClass="entr" presetSubtype="32" fill="hold" grpId="472" nodeType="afterEffect">
                                  <p:stCondLst>
                                    <p:cond delay="0"/>
                                  </p:stCondLst>
                                  <p:iterate>
                                    <p:tmAbs val="0"/>
                                  </p:iterate>
                                  <p:childTnLst>
                                    <p:set>
                                      <p:cBhvr>
                                        <p:cTn id="2363" fill="hold"/>
                                        <p:tgtEl>
                                          <p:spTgt spid="581"/>
                                        </p:tgtEl>
                                        <p:attrNameLst>
                                          <p:attrName>style.visibility</p:attrName>
                                        </p:attrNameLst>
                                      </p:cBhvr>
                                      <p:to>
                                        <p:strVal val="visible"/>
                                      </p:to>
                                    </p:set>
                                    <p:anim calcmode="lin" valueType="num">
                                      <p:cBhvr>
                                        <p:cTn id="2364" dur="100" fill="hold"/>
                                        <p:tgtEl>
                                          <p:spTgt spid="581"/>
                                        </p:tgtEl>
                                        <p:attrNameLst>
                                          <p:attrName>ppt_w</p:attrName>
                                        </p:attrNameLst>
                                      </p:cBhvr>
                                      <p:tavLst>
                                        <p:tav tm="0">
                                          <p:val>
                                            <p:strVal val="4*#ppt_w"/>
                                          </p:val>
                                        </p:tav>
                                        <p:tav tm="100000">
                                          <p:val>
                                            <p:strVal val="#ppt_w"/>
                                          </p:val>
                                        </p:tav>
                                      </p:tavLst>
                                    </p:anim>
                                    <p:anim calcmode="lin" valueType="num">
                                      <p:cBhvr>
                                        <p:cTn id="2365" dur="100" fill="hold"/>
                                        <p:tgtEl>
                                          <p:spTgt spid="581"/>
                                        </p:tgtEl>
                                        <p:attrNameLst>
                                          <p:attrName>ppt_h</p:attrName>
                                        </p:attrNameLst>
                                      </p:cBhvr>
                                      <p:tavLst>
                                        <p:tav tm="0">
                                          <p:val>
                                            <p:strVal val="4*#ppt_h"/>
                                          </p:val>
                                        </p:tav>
                                        <p:tav tm="100000">
                                          <p:val>
                                            <p:strVal val="#ppt_h"/>
                                          </p:val>
                                        </p:tav>
                                      </p:tavLst>
                                    </p:anim>
                                  </p:childTnLst>
                                </p:cTn>
                              </p:par>
                            </p:childTnLst>
                          </p:cTn>
                        </p:par>
                        <p:par>
                          <p:cTn id="2366" fill="hold">
                            <p:stCondLst>
                              <p:cond delay="9100"/>
                            </p:stCondLst>
                            <p:childTnLst>
                              <p:par>
                                <p:cTn id="2367" presetID="23" presetClass="entr" presetSubtype="32" fill="hold" grpId="473" nodeType="afterEffect">
                                  <p:stCondLst>
                                    <p:cond delay="0"/>
                                  </p:stCondLst>
                                  <p:iterate>
                                    <p:tmAbs val="0"/>
                                  </p:iterate>
                                  <p:childTnLst>
                                    <p:set>
                                      <p:cBhvr>
                                        <p:cTn id="2368" fill="hold"/>
                                        <p:tgtEl>
                                          <p:spTgt spid="582"/>
                                        </p:tgtEl>
                                        <p:attrNameLst>
                                          <p:attrName>style.visibility</p:attrName>
                                        </p:attrNameLst>
                                      </p:cBhvr>
                                      <p:to>
                                        <p:strVal val="visible"/>
                                      </p:to>
                                    </p:set>
                                    <p:anim calcmode="lin" valueType="num">
                                      <p:cBhvr>
                                        <p:cTn id="2369" dur="100" fill="hold"/>
                                        <p:tgtEl>
                                          <p:spTgt spid="582"/>
                                        </p:tgtEl>
                                        <p:attrNameLst>
                                          <p:attrName>ppt_w</p:attrName>
                                        </p:attrNameLst>
                                      </p:cBhvr>
                                      <p:tavLst>
                                        <p:tav tm="0">
                                          <p:val>
                                            <p:strVal val="4*#ppt_w"/>
                                          </p:val>
                                        </p:tav>
                                        <p:tav tm="100000">
                                          <p:val>
                                            <p:strVal val="#ppt_w"/>
                                          </p:val>
                                        </p:tav>
                                      </p:tavLst>
                                    </p:anim>
                                    <p:anim calcmode="lin" valueType="num">
                                      <p:cBhvr>
                                        <p:cTn id="2370" dur="100" fill="hold"/>
                                        <p:tgtEl>
                                          <p:spTgt spid="582"/>
                                        </p:tgtEl>
                                        <p:attrNameLst>
                                          <p:attrName>ppt_h</p:attrName>
                                        </p:attrNameLst>
                                      </p:cBhvr>
                                      <p:tavLst>
                                        <p:tav tm="0">
                                          <p:val>
                                            <p:strVal val="4*#ppt_h"/>
                                          </p:val>
                                        </p:tav>
                                        <p:tav tm="100000">
                                          <p:val>
                                            <p:strVal val="#ppt_h"/>
                                          </p:val>
                                        </p:tav>
                                      </p:tavLst>
                                    </p:anim>
                                  </p:childTnLst>
                                </p:cTn>
                              </p:par>
                            </p:childTnLst>
                          </p:cTn>
                        </p:par>
                        <p:par>
                          <p:cTn id="2371" fill="hold">
                            <p:stCondLst>
                              <p:cond delay="9200"/>
                            </p:stCondLst>
                            <p:childTnLst>
                              <p:par>
                                <p:cTn id="2372" presetID="23" presetClass="entr" presetSubtype="32" fill="hold" grpId="474" nodeType="afterEffect">
                                  <p:stCondLst>
                                    <p:cond delay="0"/>
                                  </p:stCondLst>
                                  <p:iterate>
                                    <p:tmAbs val="0"/>
                                  </p:iterate>
                                  <p:childTnLst>
                                    <p:set>
                                      <p:cBhvr>
                                        <p:cTn id="2373" fill="hold"/>
                                        <p:tgtEl>
                                          <p:spTgt spid="583"/>
                                        </p:tgtEl>
                                        <p:attrNameLst>
                                          <p:attrName>style.visibility</p:attrName>
                                        </p:attrNameLst>
                                      </p:cBhvr>
                                      <p:to>
                                        <p:strVal val="visible"/>
                                      </p:to>
                                    </p:set>
                                    <p:anim calcmode="lin" valueType="num">
                                      <p:cBhvr>
                                        <p:cTn id="2374" dur="100" fill="hold"/>
                                        <p:tgtEl>
                                          <p:spTgt spid="583"/>
                                        </p:tgtEl>
                                        <p:attrNameLst>
                                          <p:attrName>ppt_w</p:attrName>
                                        </p:attrNameLst>
                                      </p:cBhvr>
                                      <p:tavLst>
                                        <p:tav tm="0">
                                          <p:val>
                                            <p:strVal val="4*#ppt_w"/>
                                          </p:val>
                                        </p:tav>
                                        <p:tav tm="100000">
                                          <p:val>
                                            <p:strVal val="#ppt_w"/>
                                          </p:val>
                                        </p:tav>
                                      </p:tavLst>
                                    </p:anim>
                                    <p:anim calcmode="lin" valueType="num">
                                      <p:cBhvr>
                                        <p:cTn id="2375" dur="100" fill="hold"/>
                                        <p:tgtEl>
                                          <p:spTgt spid="583"/>
                                        </p:tgtEl>
                                        <p:attrNameLst>
                                          <p:attrName>ppt_h</p:attrName>
                                        </p:attrNameLst>
                                      </p:cBhvr>
                                      <p:tavLst>
                                        <p:tav tm="0">
                                          <p:val>
                                            <p:strVal val="4*#ppt_h"/>
                                          </p:val>
                                        </p:tav>
                                        <p:tav tm="100000">
                                          <p:val>
                                            <p:strVal val="#ppt_h"/>
                                          </p:val>
                                        </p:tav>
                                      </p:tavLst>
                                    </p:anim>
                                  </p:childTnLst>
                                </p:cTn>
                              </p:par>
                            </p:childTnLst>
                          </p:cTn>
                        </p:par>
                        <p:par>
                          <p:cTn id="2376" fill="hold">
                            <p:stCondLst>
                              <p:cond delay="9300"/>
                            </p:stCondLst>
                            <p:childTnLst>
                              <p:par>
                                <p:cTn id="2377" presetID="23" presetClass="entr" presetSubtype="32" fill="hold" grpId="475" nodeType="afterEffect">
                                  <p:stCondLst>
                                    <p:cond delay="0"/>
                                  </p:stCondLst>
                                  <p:iterate>
                                    <p:tmAbs val="0"/>
                                  </p:iterate>
                                  <p:childTnLst>
                                    <p:set>
                                      <p:cBhvr>
                                        <p:cTn id="2378" fill="hold"/>
                                        <p:tgtEl>
                                          <p:spTgt spid="584"/>
                                        </p:tgtEl>
                                        <p:attrNameLst>
                                          <p:attrName>style.visibility</p:attrName>
                                        </p:attrNameLst>
                                      </p:cBhvr>
                                      <p:to>
                                        <p:strVal val="visible"/>
                                      </p:to>
                                    </p:set>
                                    <p:anim calcmode="lin" valueType="num">
                                      <p:cBhvr>
                                        <p:cTn id="2379" dur="100" fill="hold"/>
                                        <p:tgtEl>
                                          <p:spTgt spid="584"/>
                                        </p:tgtEl>
                                        <p:attrNameLst>
                                          <p:attrName>ppt_w</p:attrName>
                                        </p:attrNameLst>
                                      </p:cBhvr>
                                      <p:tavLst>
                                        <p:tav tm="0">
                                          <p:val>
                                            <p:strVal val="4*#ppt_w"/>
                                          </p:val>
                                        </p:tav>
                                        <p:tav tm="100000">
                                          <p:val>
                                            <p:strVal val="#ppt_w"/>
                                          </p:val>
                                        </p:tav>
                                      </p:tavLst>
                                    </p:anim>
                                    <p:anim calcmode="lin" valueType="num">
                                      <p:cBhvr>
                                        <p:cTn id="2380" dur="100" fill="hold"/>
                                        <p:tgtEl>
                                          <p:spTgt spid="584"/>
                                        </p:tgtEl>
                                        <p:attrNameLst>
                                          <p:attrName>ppt_h</p:attrName>
                                        </p:attrNameLst>
                                      </p:cBhvr>
                                      <p:tavLst>
                                        <p:tav tm="0">
                                          <p:val>
                                            <p:strVal val="4*#ppt_h"/>
                                          </p:val>
                                        </p:tav>
                                        <p:tav tm="100000">
                                          <p:val>
                                            <p:strVal val="#ppt_h"/>
                                          </p:val>
                                        </p:tav>
                                      </p:tavLst>
                                    </p:anim>
                                  </p:childTnLst>
                                </p:cTn>
                              </p:par>
                            </p:childTnLst>
                          </p:cTn>
                        </p:par>
                        <p:par>
                          <p:cTn id="2381" fill="hold">
                            <p:stCondLst>
                              <p:cond delay="9400"/>
                            </p:stCondLst>
                            <p:childTnLst>
                              <p:par>
                                <p:cTn id="2382" presetID="23" presetClass="entr" presetSubtype="32" fill="hold" grpId="476" nodeType="afterEffect">
                                  <p:stCondLst>
                                    <p:cond delay="0"/>
                                  </p:stCondLst>
                                  <p:iterate>
                                    <p:tmAbs val="0"/>
                                  </p:iterate>
                                  <p:childTnLst>
                                    <p:set>
                                      <p:cBhvr>
                                        <p:cTn id="2383" fill="hold"/>
                                        <p:tgtEl>
                                          <p:spTgt spid="585"/>
                                        </p:tgtEl>
                                        <p:attrNameLst>
                                          <p:attrName>style.visibility</p:attrName>
                                        </p:attrNameLst>
                                      </p:cBhvr>
                                      <p:to>
                                        <p:strVal val="visible"/>
                                      </p:to>
                                    </p:set>
                                    <p:anim calcmode="lin" valueType="num">
                                      <p:cBhvr>
                                        <p:cTn id="2384" dur="100" fill="hold"/>
                                        <p:tgtEl>
                                          <p:spTgt spid="585"/>
                                        </p:tgtEl>
                                        <p:attrNameLst>
                                          <p:attrName>ppt_w</p:attrName>
                                        </p:attrNameLst>
                                      </p:cBhvr>
                                      <p:tavLst>
                                        <p:tav tm="0">
                                          <p:val>
                                            <p:strVal val="4*#ppt_w"/>
                                          </p:val>
                                        </p:tav>
                                        <p:tav tm="100000">
                                          <p:val>
                                            <p:strVal val="#ppt_w"/>
                                          </p:val>
                                        </p:tav>
                                      </p:tavLst>
                                    </p:anim>
                                    <p:anim calcmode="lin" valueType="num">
                                      <p:cBhvr>
                                        <p:cTn id="2385" dur="100" fill="hold"/>
                                        <p:tgtEl>
                                          <p:spTgt spid="585"/>
                                        </p:tgtEl>
                                        <p:attrNameLst>
                                          <p:attrName>ppt_h</p:attrName>
                                        </p:attrNameLst>
                                      </p:cBhvr>
                                      <p:tavLst>
                                        <p:tav tm="0">
                                          <p:val>
                                            <p:strVal val="4*#ppt_h"/>
                                          </p:val>
                                        </p:tav>
                                        <p:tav tm="100000">
                                          <p:val>
                                            <p:strVal val="#ppt_h"/>
                                          </p:val>
                                        </p:tav>
                                      </p:tavLst>
                                    </p:anim>
                                  </p:childTnLst>
                                </p:cTn>
                              </p:par>
                            </p:childTnLst>
                          </p:cTn>
                        </p:par>
                        <p:par>
                          <p:cTn id="2386" fill="hold">
                            <p:stCondLst>
                              <p:cond delay="9500"/>
                            </p:stCondLst>
                            <p:childTnLst>
                              <p:par>
                                <p:cTn id="2387" presetID="23" presetClass="entr" presetSubtype="32" fill="hold" grpId="477" nodeType="afterEffect">
                                  <p:stCondLst>
                                    <p:cond delay="0"/>
                                  </p:stCondLst>
                                  <p:iterate>
                                    <p:tmAbs val="0"/>
                                  </p:iterate>
                                  <p:childTnLst>
                                    <p:set>
                                      <p:cBhvr>
                                        <p:cTn id="2388" fill="hold"/>
                                        <p:tgtEl>
                                          <p:spTgt spid="586"/>
                                        </p:tgtEl>
                                        <p:attrNameLst>
                                          <p:attrName>style.visibility</p:attrName>
                                        </p:attrNameLst>
                                      </p:cBhvr>
                                      <p:to>
                                        <p:strVal val="visible"/>
                                      </p:to>
                                    </p:set>
                                    <p:anim calcmode="lin" valueType="num">
                                      <p:cBhvr>
                                        <p:cTn id="2389" dur="100" fill="hold"/>
                                        <p:tgtEl>
                                          <p:spTgt spid="586"/>
                                        </p:tgtEl>
                                        <p:attrNameLst>
                                          <p:attrName>ppt_w</p:attrName>
                                        </p:attrNameLst>
                                      </p:cBhvr>
                                      <p:tavLst>
                                        <p:tav tm="0">
                                          <p:val>
                                            <p:strVal val="4*#ppt_w"/>
                                          </p:val>
                                        </p:tav>
                                        <p:tav tm="100000">
                                          <p:val>
                                            <p:strVal val="#ppt_w"/>
                                          </p:val>
                                        </p:tav>
                                      </p:tavLst>
                                    </p:anim>
                                    <p:anim calcmode="lin" valueType="num">
                                      <p:cBhvr>
                                        <p:cTn id="2390" dur="100" fill="hold"/>
                                        <p:tgtEl>
                                          <p:spTgt spid="586"/>
                                        </p:tgtEl>
                                        <p:attrNameLst>
                                          <p:attrName>ppt_h</p:attrName>
                                        </p:attrNameLst>
                                      </p:cBhvr>
                                      <p:tavLst>
                                        <p:tav tm="0">
                                          <p:val>
                                            <p:strVal val="4*#ppt_h"/>
                                          </p:val>
                                        </p:tav>
                                        <p:tav tm="100000">
                                          <p:val>
                                            <p:strVal val="#ppt_h"/>
                                          </p:val>
                                        </p:tav>
                                      </p:tavLst>
                                    </p:anim>
                                  </p:childTnLst>
                                </p:cTn>
                              </p:par>
                            </p:childTnLst>
                          </p:cTn>
                        </p:par>
                        <p:par>
                          <p:cTn id="2391" fill="hold">
                            <p:stCondLst>
                              <p:cond delay="9600"/>
                            </p:stCondLst>
                            <p:childTnLst>
                              <p:par>
                                <p:cTn id="2392" presetID="23" presetClass="entr" presetSubtype="32" fill="hold" grpId="478" nodeType="afterEffect">
                                  <p:stCondLst>
                                    <p:cond delay="0"/>
                                  </p:stCondLst>
                                  <p:iterate>
                                    <p:tmAbs val="0"/>
                                  </p:iterate>
                                  <p:childTnLst>
                                    <p:set>
                                      <p:cBhvr>
                                        <p:cTn id="2393" fill="hold"/>
                                        <p:tgtEl>
                                          <p:spTgt spid="587"/>
                                        </p:tgtEl>
                                        <p:attrNameLst>
                                          <p:attrName>style.visibility</p:attrName>
                                        </p:attrNameLst>
                                      </p:cBhvr>
                                      <p:to>
                                        <p:strVal val="visible"/>
                                      </p:to>
                                    </p:set>
                                    <p:anim calcmode="lin" valueType="num">
                                      <p:cBhvr>
                                        <p:cTn id="2394" dur="100" fill="hold"/>
                                        <p:tgtEl>
                                          <p:spTgt spid="587"/>
                                        </p:tgtEl>
                                        <p:attrNameLst>
                                          <p:attrName>ppt_w</p:attrName>
                                        </p:attrNameLst>
                                      </p:cBhvr>
                                      <p:tavLst>
                                        <p:tav tm="0">
                                          <p:val>
                                            <p:strVal val="4*#ppt_w"/>
                                          </p:val>
                                        </p:tav>
                                        <p:tav tm="100000">
                                          <p:val>
                                            <p:strVal val="#ppt_w"/>
                                          </p:val>
                                        </p:tav>
                                      </p:tavLst>
                                    </p:anim>
                                    <p:anim calcmode="lin" valueType="num">
                                      <p:cBhvr>
                                        <p:cTn id="2395" dur="100" fill="hold"/>
                                        <p:tgtEl>
                                          <p:spTgt spid="587"/>
                                        </p:tgtEl>
                                        <p:attrNameLst>
                                          <p:attrName>ppt_h</p:attrName>
                                        </p:attrNameLst>
                                      </p:cBhvr>
                                      <p:tavLst>
                                        <p:tav tm="0">
                                          <p:val>
                                            <p:strVal val="4*#ppt_h"/>
                                          </p:val>
                                        </p:tav>
                                        <p:tav tm="100000">
                                          <p:val>
                                            <p:strVal val="#ppt_h"/>
                                          </p:val>
                                        </p:tav>
                                      </p:tavLst>
                                    </p:anim>
                                  </p:childTnLst>
                                </p:cTn>
                              </p:par>
                            </p:childTnLst>
                          </p:cTn>
                        </p:par>
                        <p:par>
                          <p:cTn id="2396" fill="hold">
                            <p:stCondLst>
                              <p:cond delay="9700"/>
                            </p:stCondLst>
                            <p:childTnLst>
                              <p:par>
                                <p:cTn id="2397" presetID="23" presetClass="entr" presetSubtype="32" fill="hold" grpId="479" nodeType="afterEffect">
                                  <p:stCondLst>
                                    <p:cond delay="0"/>
                                  </p:stCondLst>
                                  <p:iterate>
                                    <p:tmAbs val="0"/>
                                  </p:iterate>
                                  <p:childTnLst>
                                    <p:set>
                                      <p:cBhvr>
                                        <p:cTn id="2398" fill="hold"/>
                                        <p:tgtEl>
                                          <p:spTgt spid="588"/>
                                        </p:tgtEl>
                                        <p:attrNameLst>
                                          <p:attrName>style.visibility</p:attrName>
                                        </p:attrNameLst>
                                      </p:cBhvr>
                                      <p:to>
                                        <p:strVal val="visible"/>
                                      </p:to>
                                    </p:set>
                                    <p:anim calcmode="lin" valueType="num">
                                      <p:cBhvr>
                                        <p:cTn id="2399" dur="100" fill="hold"/>
                                        <p:tgtEl>
                                          <p:spTgt spid="588"/>
                                        </p:tgtEl>
                                        <p:attrNameLst>
                                          <p:attrName>ppt_w</p:attrName>
                                        </p:attrNameLst>
                                      </p:cBhvr>
                                      <p:tavLst>
                                        <p:tav tm="0">
                                          <p:val>
                                            <p:strVal val="4*#ppt_w"/>
                                          </p:val>
                                        </p:tav>
                                        <p:tav tm="100000">
                                          <p:val>
                                            <p:strVal val="#ppt_w"/>
                                          </p:val>
                                        </p:tav>
                                      </p:tavLst>
                                    </p:anim>
                                    <p:anim calcmode="lin" valueType="num">
                                      <p:cBhvr>
                                        <p:cTn id="2400" dur="100" fill="hold"/>
                                        <p:tgtEl>
                                          <p:spTgt spid="588"/>
                                        </p:tgtEl>
                                        <p:attrNameLst>
                                          <p:attrName>ppt_h</p:attrName>
                                        </p:attrNameLst>
                                      </p:cBhvr>
                                      <p:tavLst>
                                        <p:tav tm="0">
                                          <p:val>
                                            <p:strVal val="4*#ppt_h"/>
                                          </p:val>
                                        </p:tav>
                                        <p:tav tm="100000">
                                          <p:val>
                                            <p:strVal val="#ppt_h"/>
                                          </p:val>
                                        </p:tav>
                                      </p:tavLst>
                                    </p:anim>
                                  </p:childTnLst>
                                </p:cTn>
                              </p:par>
                            </p:childTnLst>
                          </p:cTn>
                        </p:par>
                        <p:par>
                          <p:cTn id="2401" fill="hold">
                            <p:stCondLst>
                              <p:cond delay="9800"/>
                            </p:stCondLst>
                            <p:childTnLst>
                              <p:par>
                                <p:cTn id="2402" presetID="23" presetClass="entr" presetSubtype="32" fill="hold" grpId="480" nodeType="afterEffect">
                                  <p:stCondLst>
                                    <p:cond delay="0"/>
                                  </p:stCondLst>
                                  <p:iterate>
                                    <p:tmAbs val="0"/>
                                  </p:iterate>
                                  <p:childTnLst>
                                    <p:set>
                                      <p:cBhvr>
                                        <p:cTn id="2403" fill="hold"/>
                                        <p:tgtEl>
                                          <p:spTgt spid="589"/>
                                        </p:tgtEl>
                                        <p:attrNameLst>
                                          <p:attrName>style.visibility</p:attrName>
                                        </p:attrNameLst>
                                      </p:cBhvr>
                                      <p:to>
                                        <p:strVal val="visible"/>
                                      </p:to>
                                    </p:set>
                                    <p:anim calcmode="lin" valueType="num">
                                      <p:cBhvr>
                                        <p:cTn id="2404" dur="100" fill="hold"/>
                                        <p:tgtEl>
                                          <p:spTgt spid="589"/>
                                        </p:tgtEl>
                                        <p:attrNameLst>
                                          <p:attrName>ppt_w</p:attrName>
                                        </p:attrNameLst>
                                      </p:cBhvr>
                                      <p:tavLst>
                                        <p:tav tm="0">
                                          <p:val>
                                            <p:strVal val="4*#ppt_w"/>
                                          </p:val>
                                        </p:tav>
                                        <p:tav tm="100000">
                                          <p:val>
                                            <p:strVal val="#ppt_w"/>
                                          </p:val>
                                        </p:tav>
                                      </p:tavLst>
                                    </p:anim>
                                    <p:anim calcmode="lin" valueType="num">
                                      <p:cBhvr>
                                        <p:cTn id="2405" dur="100" fill="hold"/>
                                        <p:tgtEl>
                                          <p:spTgt spid="589"/>
                                        </p:tgtEl>
                                        <p:attrNameLst>
                                          <p:attrName>ppt_h</p:attrName>
                                        </p:attrNameLst>
                                      </p:cBhvr>
                                      <p:tavLst>
                                        <p:tav tm="0">
                                          <p:val>
                                            <p:strVal val="4*#ppt_h"/>
                                          </p:val>
                                        </p:tav>
                                        <p:tav tm="100000">
                                          <p:val>
                                            <p:strVal val="#ppt_h"/>
                                          </p:val>
                                        </p:tav>
                                      </p:tavLst>
                                    </p:anim>
                                  </p:childTnLst>
                                </p:cTn>
                              </p:par>
                            </p:childTnLst>
                          </p:cTn>
                        </p:par>
                        <p:par>
                          <p:cTn id="2406" fill="hold">
                            <p:stCondLst>
                              <p:cond delay="9900"/>
                            </p:stCondLst>
                            <p:childTnLst>
                              <p:par>
                                <p:cTn id="2407" presetID="23" presetClass="entr" presetSubtype="32" fill="hold" grpId="481" nodeType="afterEffect">
                                  <p:stCondLst>
                                    <p:cond delay="0"/>
                                  </p:stCondLst>
                                  <p:iterate>
                                    <p:tmAbs val="0"/>
                                  </p:iterate>
                                  <p:childTnLst>
                                    <p:set>
                                      <p:cBhvr>
                                        <p:cTn id="2408" fill="hold"/>
                                        <p:tgtEl>
                                          <p:spTgt spid="590"/>
                                        </p:tgtEl>
                                        <p:attrNameLst>
                                          <p:attrName>style.visibility</p:attrName>
                                        </p:attrNameLst>
                                      </p:cBhvr>
                                      <p:to>
                                        <p:strVal val="visible"/>
                                      </p:to>
                                    </p:set>
                                    <p:anim calcmode="lin" valueType="num">
                                      <p:cBhvr>
                                        <p:cTn id="2409" dur="100" fill="hold"/>
                                        <p:tgtEl>
                                          <p:spTgt spid="590"/>
                                        </p:tgtEl>
                                        <p:attrNameLst>
                                          <p:attrName>ppt_w</p:attrName>
                                        </p:attrNameLst>
                                      </p:cBhvr>
                                      <p:tavLst>
                                        <p:tav tm="0">
                                          <p:val>
                                            <p:strVal val="4*#ppt_w"/>
                                          </p:val>
                                        </p:tav>
                                        <p:tav tm="100000">
                                          <p:val>
                                            <p:strVal val="#ppt_w"/>
                                          </p:val>
                                        </p:tav>
                                      </p:tavLst>
                                    </p:anim>
                                    <p:anim calcmode="lin" valueType="num">
                                      <p:cBhvr>
                                        <p:cTn id="2410" dur="100" fill="hold"/>
                                        <p:tgtEl>
                                          <p:spTgt spid="590"/>
                                        </p:tgtEl>
                                        <p:attrNameLst>
                                          <p:attrName>ppt_h</p:attrName>
                                        </p:attrNameLst>
                                      </p:cBhvr>
                                      <p:tavLst>
                                        <p:tav tm="0">
                                          <p:val>
                                            <p:strVal val="4*#ppt_h"/>
                                          </p:val>
                                        </p:tav>
                                        <p:tav tm="100000">
                                          <p:val>
                                            <p:strVal val="#ppt_h"/>
                                          </p:val>
                                        </p:tav>
                                      </p:tavLst>
                                    </p:anim>
                                  </p:childTnLst>
                                </p:cTn>
                              </p:par>
                            </p:childTnLst>
                          </p:cTn>
                        </p:par>
                        <p:par>
                          <p:cTn id="2411" fill="hold">
                            <p:stCondLst>
                              <p:cond delay="10000"/>
                            </p:stCondLst>
                            <p:childTnLst>
                              <p:par>
                                <p:cTn id="2412" presetID="23" presetClass="entr" presetSubtype="32" fill="hold" grpId="482" nodeType="afterEffect">
                                  <p:stCondLst>
                                    <p:cond delay="0"/>
                                  </p:stCondLst>
                                  <p:iterate>
                                    <p:tmAbs val="0"/>
                                  </p:iterate>
                                  <p:childTnLst>
                                    <p:set>
                                      <p:cBhvr>
                                        <p:cTn id="2413" fill="hold"/>
                                        <p:tgtEl>
                                          <p:spTgt spid="591"/>
                                        </p:tgtEl>
                                        <p:attrNameLst>
                                          <p:attrName>style.visibility</p:attrName>
                                        </p:attrNameLst>
                                      </p:cBhvr>
                                      <p:to>
                                        <p:strVal val="visible"/>
                                      </p:to>
                                    </p:set>
                                    <p:anim calcmode="lin" valueType="num">
                                      <p:cBhvr>
                                        <p:cTn id="2414" dur="100" fill="hold"/>
                                        <p:tgtEl>
                                          <p:spTgt spid="591"/>
                                        </p:tgtEl>
                                        <p:attrNameLst>
                                          <p:attrName>ppt_w</p:attrName>
                                        </p:attrNameLst>
                                      </p:cBhvr>
                                      <p:tavLst>
                                        <p:tav tm="0">
                                          <p:val>
                                            <p:strVal val="4*#ppt_w"/>
                                          </p:val>
                                        </p:tav>
                                        <p:tav tm="100000">
                                          <p:val>
                                            <p:strVal val="#ppt_w"/>
                                          </p:val>
                                        </p:tav>
                                      </p:tavLst>
                                    </p:anim>
                                    <p:anim calcmode="lin" valueType="num">
                                      <p:cBhvr>
                                        <p:cTn id="2415" dur="100" fill="hold"/>
                                        <p:tgtEl>
                                          <p:spTgt spid="591"/>
                                        </p:tgtEl>
                                        <p:attrNameLst>
                                          <p:attrName>ppt_h</p:attrName>
                                        </p:attrNameLst>
                                      </p:cBhvr>
                                      <p:tavLst>
                                        <p:tav tm="0">
                                          <p:val>
                                            <p:strVal val="4*#ppt_h"/>
                                          </p:val>
                                        </p:tav>
                                        <p:tav tm="100000">
                                          <p:val>
                                            <p:strVal val="#ppt_h"/>
                                          </p:val>
                                        </p:tav>
                                      </p:tavLst>
                                    </p:anim>
                                  </p:childTnLst>
                                </p:cTn>
                              </p:par>
                            </p:childTnLst>
                          </p:cTn>
                        </p:par>
                        <p:par>
                          <p:cTn id="2416" fill="hold">
                            <p:stCondLst>
                              <p:cond delay="10100"/>
                            </p:stCondLst>
                            <p:childTnLst>
                              <p:par>
                                <p:cTn id="2417" presetID="23" presetClass="entr" presetSubtype="32" fill="hold" grpId="483" nodeType="afterEffect">
                                  <p:stCondLst>
                                    <p:cond delay="0"/>
                                  </p:stCondLst>
                                  <p:iterate>
                                    <p:tmAbs val="0"/>
                                  </p:iterate>
                                  <p:childTnLst>
                                    <p:set>
                                      <p:cBhvr>
                                        <p:cTn id="2418" fill="hold"/>
                                        <p:tgtEl>
                                          <p:spTgt spid="592"/>
                                        </p:tgtEl>
                                        <p:attrNameLst>
                                          <p:attrName>style.visibility</p:attrName>
                                        </p:attrNameLst>
                                      </p:cBhvr>
                                      <p:to>
                                        <p:strVal val="visible"/>
                                      </p:to>
                                    </p:set>
                                    <p:anim calcmode="lin" valueType="num">
                                      <p:cBhvr>
                                        <p:cTn id="2419" dur="100" fill="hold"/>
                                        <p:tgtEl>
                                          <p:spTgt spid="592"/>
                                        </p:tgtEl>
                                        <p:attrNameLst>
                                          <p:attrName>ppt_w</p:attrName>
                                        </p:attrNameLst>
                                      </p:cBhvr>
                                      <p:tavLst>
                                        <p:tav tm="0">
                                          <p:val>
                                            <p:strVal val="4*#ppt_w"/>
                                          </p:val>
                                        </p:tav>
                                        <p:tav tm="100000">
                                          <p:val>
                                            <p:strVal val="#ppt_w"/>
                                          </p:val>
                                        </p:tav>
                                      </p:tavLst>
                                    </p:anim>
                                    <p:anim calcmode="lin" valueType="num">
                                      <p:cBhvr>
                                        <p:cTn id="2420" dur="100" fill="hold"/>
                                        <p:tgtEl>
                                          <p:spTgt spid="592"/>
                                        </p:tgtEl>
                                        <p:attrNameLst>
                                          <p:attrName>ppt_h</p:attrName>
                                        </p:attrNameLst>
                                      </p:cBhvr>
                                      <p:tavLst>
                                        <p:tav tm="0">
                                          <p:val>
                                            <p:strVal val="4*#ppt_h"/>
                                          </p:val>
                                        </p:tav>
                                        <p:tav tm="100000">
                                          <p:val>
                                            <p:strVal val="#ppt_h"/>
                                          </p:val>
                                        </p:tav>
                                      </p:tavLst>
                                    </p:anim>
                                  </p:childTnLst>
                                </p:cTn>
                              </p:par>
                            </p:childTnLst>
                          </p:cTn>
                        </p:par>
                        <p:par>
                          <p:cTn id="2421" fill="hold">
                            <p:stCondLst>
                              <p:cond delay="10200"/>
                            </p:stCondLst>
                            <p:childTnLst>
                              <p:par>
                                <p:cTn id="2422" presetID="23" presetClass="entr" presetSubtype="32" fill="hold" grpId="484" nodeType="afterEffect">
                                  <p:stCondLst>
                                    <p:cond delay="0"/>
                                  </p:stCondLst>
                                  <p:iterate>
                                    <p:tmAbs val="0"/>
                                  </p:iterate>
                                  <p:childTnLst>
                                    <p:set>
                                      <p:cBhvr>
                                        <p:cTn id="2423" fill="hold"/>
                                        <p:tgtEl>
                                          <p:spTgt spid="593"/>
                                        </p:tgtEl>
                                        <p:attrNameLst>
                                          <p:attrName>style.visibility</p:attrName>
                                        </p:attrNameLst>
                                      </p:cBhvr>
                                      <p:to>
                                        <p:strVal val="visible"/>
                                      </p:to>
                                    </p:set>
                                    <p:anim calcmode="lin" valueType="num">
                                      <p:cBhvr>
                                        <p:cTn id="2424" dur="100" fill="hold"/>
                                        <p:tgtEl>
                                          <p:spTgt spid="593"/>
                                        </p:tgtEl>
                                        <p:attrNameLst>
                                          <p:attrName>ppt_w</p:attrName>
                                        </p:attrNameLst>
                                      </p:cBhvr>
                                      <p:tavLst>
                                        <p:tav tm="0">
                                          <p:val>
                                            <p:strVal val="4*#ppt_w"/>
                                          </p:val>
                                        </p:tav>
                                        <p:tav tm="100000">
                                          <p:val>
                                            <p:strVal val="#ppt_w"/>
                                          </p:val>
                                        </p:tav>
                                      </p:tavLst>
                                    </p:anim>
                                    <p:anim calcmode="lin" valueType="num">
                                      <p:cBhvr>
                                        <p:cTn id="2425" dur="100" fill="hold"/>
                                        <p:tgtEl>
                                          <p:spTgt spid="593"/>
                                        </p:tgtEl>
                                        <p:attrNameLst>
                                          <p:attrName>ppt_h</p:attrName>
                                        </p:attrNameLst>
                                      </p:cBhvr>
                                      <p:tavLst>
                                        <p:tav tm="0">
                                          <p:val>
                                            <p:strVal val="4*#ppt_h"/>
                                          </p:val>
                                        </p:tav>
                                        <p:tav tm="100000">
                                          <p:val>
                                            <p:strVal val="#ppt_h"/>
                                          </p:val>
                                        </p:tav>
                                      </p:tavLst>
                                    </p:anim>
                                  </p:childTnLst>
                                </p:cTn>
                              </p:par>
                            </p:childTnLst>
                          </p:cTn>
                        </p:par>
                        <p:par>
                          <p:cTn id="2426" fill="hold">
                            <p:stCondLst>
                              <p:cond delay="10300"/>
                            </p:stCondLst>
                            <p:childTnLst>
                              <p:par>
                                <p:cTn id="2427" presetID="23" presetClass="entr" presetSubtype="32" fill="hold" grpId="485" nodeType="afterEffect">
                                  <p:stCondLst>
                                    <p:cond delay="0"/>
                                  </p:stCondLst>
                                  <p:iterate>
                                    <p:tmAbs val="0"/>
                                  </p:iterate>
                                  <p:childTnLst>
                                    <p:set>
                                      <p:cBhvr>
                                        <p:cTn id="2428" fill="hold"/>
                                        <p:tgtEl>
                                          <p:spTgt spid="594"/>
                                        </p:tgtEl>
                                        <p:attrNameLst>
                                          <p:attrName>style.visibility</p:attrName>
                                        </p:attrNameLst>
                                      </p:cBhvr>
                                      <p:to>
                                        <p:strVal val="visible"/>
                                      </p:to>
                                    </p:set>
                                    <p:anim calcmode="lin" valueType="num">
                                      <p:cBhvr>
                                        <p:cTn id="2429" dur="100" fill="hold"/>
                                        <p:tgtEl>
                                          <p:spTgt spid="594"/>
                                        </p:tgtEl>
                                        <p:attrNameLst>
                                          <p:attrName>ppt_w</p:attrName>
                                        </p:attrNameLst>
                                      </p:cBhvr>
                                      <p:tavLst>
                                        <p:tav tm="0">
                                          <p:val>
                                            <p:strVal val="4*#ppt_w"/>
                                          </p:val>
                                        </p:tav>
                                        <p:tav tm="100000">
                                          <p:val>
                                            <p:strVal val="#ppt_w"/>
                                          </p:val>
                                        </p:tav>
                                      </p:tavLst>
                                    </p:anim>
                                    <p:anim calcmode="lin" valueType="num">
                                      <p:cBhvr>
                                        <p:cTn id="2430" dur="100" fill="hold"/>
                                        <p:tgtEl>
                                          <p:spTgt spid="594"/>
                                        </p:tgtEl>
                                        <p:attrNameLst>
                                          <p:attrName>ppt_h</p:attrName>
                                        </p:attrNameLst>
                                      </p:cBhvr>
                                      <p:tavLst>
                                        <p:tav tm="0">
                                          <p:val>
                                            <p:strVal val="4*#ppt_h"/>
                                          </p:val>
                                        </p:tav>
                                        <p:tav tm="100000">
                                          <p:val>
                                            <p:strVal val="#ppt_h"/>
                                          </p:val>
                                        </p:tav>
                                      </p:tavLst>
                                    </p:anim>
                                  </p:childTnLst>
                                </p:cTn>
                              </p:par>
                            </p:childTnLst>
                          </p:cTn>
                        </p:par>
                        <p:par>
                          <p:cTn id="2431" fill="hold">
                            <p:stCondLst>
                              <p:cond delay="10400"/>
                            </p:stCondLst>
                            <p:childTnLst>
                              <p:par>
                                <p:cTn id="2432" presetID="23" presetClass="entr" presetSubtype="32" fill="hold" grpId="486" nodeType="afterEffect">
                                  <p:stCondLst>
                                    <p:cond delay="0"/>
                                  </p:stCondLst>
                                  <p:iterate>
                                    <p:tmAbs val="0"/>
                                  </p:iterate>
                                  <p:childTnLst>
                                    <p:set>
                                      <p:cBhvr>
                                        <p:cTn id="2433" fill="hold"/>
                                        <p:tgtEl>
                                          <p:spTgt spid="595"/>
                                        </p:tgtEl>
                                        <p:attrNameLst>
                                          <p:attrName>style.visibility</p:attrName>
                                        </p:attrNameLst>
                                      </p:cBhvr>
                                      <p:to>
                                        <p:strVal val="visible"/>
                                      </p:to>
                                    </p:set>
                                    <p:anim calcmode="lin" valueType="num">
                                      <p:cBhvr>
                                        <p:cTn id="2434" dur="100" fill="hold"/>
                                        <p:tgtEl>
                                          <p:spTgt spid="595"/>
                                        </p:tgtEl>
                                        <p:attrNameLst>
                                          <p:attrName>ppt_w</p:attrName>
                                        </p:attrNameLst>
                                      </p:cBhvr>
                                      <p:tavLst>
                                        <p:tav tm="0">
                                          <p:val>
                                            <p:strVal val="4*#ppt_w"/>
                                          </p:val>
                                        </p:tav>
                                        <p:tav tm="100000">
                                          <p:val>
                                            <p:strVal val="#ppt_w"/>
                                          </p:val>
                                        </p:tav>
                                      </p:tavLst>
                                    </p:anim>
                                    <p:anim calcmode="lin" valueType="num">
                                      <p:cBhvr>
                                        <p:cTn id="2435" dur="100" fill="hold"/>
                                        <p:tgtEl>
                                          <p:spTgt spid="595"/>
                                        </p:tgtEl>
                                        <p:attrNameLst>
                                          <p:attrName>ppt_h</p:attrName>
                                        </p:attrNameLst>
                                      </p:cBhvr>
                                      <p:tavLst>
                                        <p:tav tm="0">
                                          <p:val>
                                            <p:strVal val="4*#ppt_h"/>
                                          </p:val>
                                        </p:tav>
                                        <p:tav tm="100000">
                                          <p:val>
                                            <p:strVal val="#ppt_h"/>
                                          </p:val>
                                        </p:tav>
                                      </p:tavLst>
                                    </p:anim>
                                  </p:childTnLst>
                                </p:cTn>
                              </p:par>
                            </p:childTnLst>
                          </p:cTn>
                        </p:par>
                        <p:par>
                          <p:cTn id="2436" fill="hold">
                            <p:stCondLst>
                              <p:cond delay="10500"/>
                            </p:stCondLst>
                            <p:childTnLst>
                              <p:par>
                                <p:cTn id="2437" presetID="23" presetClass="entr" presetSubtype="32" fill="hold" grpId="487" nodeType="afterEffect">
                                  <p:stCondLst>
                                    <p:cond delay="0"/>
                                  </p:stCondLst>
                                  <p:iterate>
                                    <p:tmAbs val="0"/>
                                  </p:iterate>
                                  <p:childTnLst>
                                    <p:set>
                                      <p:cBhvr>
                                        <p:cTn id="2438" fill="hold"/>
                                        <p:tgtEl>
                                          <p:spTgt spid="596"/>
                                        </p:tgtEl>
                                        <p:attrNameLst>
                                          <p:attrName>style.visibility</p:attrName>
                                        </p:attrNameLst>
                                      </p:cBhvr>
                                      <p:to>
                                        <p:strVal val="visible"/>
                                      </p:to>
                                    </p:set>
                                    <p:anim calcmode="lin" valueType="num">
                                      <p:cBhvr>
                                        <p:cTn id="2439" dur="100" fill="hold"/>
                                        <p:tgtEl>
                                          <p:spTgt spid="596"/>
                                        </p:tgtEl>
                                        <p:attrNameLst>
                                          <p:attrName>ppt_w</p:attrName>
                                        </p:attrNameLst>
                                      </p:cBhvr>
                                      <p:tavLst>
                                        <p:tav tm="0">
                                          <p:val>
                                            <p:strVal val="4*#ppt_w"/>
                                          </p:val>
                                        </p:tav>
                                        <p:tav tm="100000">
                                          <p:val>
                                            <p:strVal val="#ppt_w"/>
                                          </p:val>
                                        </p:tav>
                                      </p:tavLst>
                                    </p:anim>
                                    <p:anim calcmode="lin" valueType="num">
                                      <p:cBhvr>
                                        <p:cTn id="2440" dur="100" fill="hold"/>
                                        <p:tgtEl>
                                          <p:spTgt spid="596"/>
                                        </p:tgtEl>
                                        <p:attrNameLst>
                                          <p:attrName>ppt_h</p:attrName>
                                        </p:attrNameLst>
                                      </p:cBhvr>
                                      <p:tavLst>
                                        <p:tav tm="0">
                                          <p:val>
                                            <p:strVal val="4*#ppt_h"/>
                                          </p:val>
                                        </p:tav>
                                        <p:tav tm="100000">
                                          <p:val>
                                            <p:strVal val="#ppt_h"/>
                                          </p:val>
                                        </p:tav>
                                      </p:tavLst>
                                    </p:anim>
                                  </p:childTnLst>
                                </p:cTn>
                              </p:par>
                            </p:childTnLst>
                          </p:cTn>
                        </p:par>
                        <p:par>
                          <p:cTn id="2441" fill="hold">
                            <p:stCondLst>
                              <p:cond delay="10600"/>
                            </p:stCondLst>
                            <p:childTnLst>
                              <p:par>
                                <p:cTn id="2442" presetID="23" presetClass="entr" presetSubtype="32" fill="hold" grpId="488" nodeType="afterEffect">
                                  <p:stCondLst>
                                    <p:cond delay="0"/>
                                  </p:stCondLst>
                                  <p:iterate>
                                    <p:tmAbs val="0"/>
                                  </p:iterate>
                                  <p:childTnLst>
                                    <p:set>
                                      <p:cBhvr>
                                        <p:cTn id="2443" fill="hold"/>
                                        <p:tgtEl>
                                          <p:spTgt spid="597"/>
                                        </p:tgtEl>
                                        <p:attrNameLst>
                                          <p:attrName>style.visibility</p:attrName>
                                        </p:attrNameLst>
                                      </p:cBhvr>
                                      <p:to>
                                        <p:strVal val="visible"/>
                                      </p:to>
                                    </p:set>
                                    <p:anim calcmode="lin" valueType="num">
                                      <p:cBhvr>
                                        <p:cTn id="2444" dur="100" fill="hold"/>
                                        <p:tgtEl>
                                          <p:spTgt spid="597"/>
                                        </p:tgtEl>
                                        <p:attrNameLst>
                                          <p:attrName>ppt_w</p:attrName>
                                        </p:attrNameLst>
                                      </p:cBhvr>
                                      <p:tavLst>
                                        <p:tav tm="0">
                                          <p:val>
                                            <p:strVal val="4*#ppt_w"/>
                                          </p:val>
                                        </p:tav>
                                        <p:tav tm="100000">
                                          <p:val>
                                            <p:strVal val="#ppt_w"/>
                                          </p:val>
                                        </p:tav>
                                      </p:tavLst>
                                    </p:anim>
                                    <p:anim calcmode="lin" valueType="num">
                                      <p:cBhvr>
                                        <p:cTn id="2445" dur="100" fill="hold"/>
                                        <p:tgtEl>
                                          <p:spTgt spid="597"/>
                                        </p:tgtEl>
                                        <p:attrNameLst>
                                          <p:attrName>ppt_h</p:attrName>
                                        </p:attrNameLst>
                                      </p:cBhvr>
                                      <p:tavLst>
                                        <p:tav tm="0">
                                          <p:val>
                                            <p:strVal val="4*#ppt_h"/>
                                          </p:val>
                                        </p:tav>
                                        <p:tav tm="100000">
                                          <p:val>
                                            <p:strVal val="#ppt_h"/>
                                          </p:val>
                                        </p:tav>
                                      </p:tavLst>
                                    </p:anim>
                                  </p:childTnLst>
                                </p:cTn>
                              </p:par>
                            </p:childTnLst>
                          </p:cTn>
                        </p:par>
                        <p:par>
                          <p:cTn id="2446" fill="hold">
                            <p:stCondLst>
                              <p:cond delay="10700"/>
                            </p:stCondLst>
                            <p:childTnLst>
                              <p:par>
                                <p:cTn id="2447" presetID="23" presetClass="entr" presetSubtype="32" fill="hold" grpId="489" nodeType="afterEffect">
                                  <p:stCondLst>
                                    <p:cond delay="0"/>
                                  </p:stCondLst>
                                  <p:iterate>
                                    <p:tmAbs val="0"/>
                                  </p:iterate>
                                  <p:childTnLst>
                                    <p:set>
                                      <p:cBhvr>
                                        <p:cTn id="2448" fill="hold"/>
                                        <p:tgtEl>
                                          <p:spTgt spid="598"/>
                                        </p:tgtEl>
                                        <p:attrNameLst>
                                          <p:attrName>style.visibility</p:attrName>
                                        </p:attrNameLst>
                                      </p:cBhvr>
                                      <p:to>
                                        <p:strVal val="visible"/>
                                      </p:to>
                                    </p:set>
                                    <p:anim calcmode="lin" valueType="num">
                                      <p:cBhvr>
                                        <p:cTn id="2449" dur="100" fill="hold"/>
                                        <p:tgtEl>
                                          <p:spTgt spid="598"/>
                                        </p:tgtEl>
                                        <p:attrNameLst>
                                          <p:attrName>ppt_w</p:attrName>
                                        </p:attrNameLst>
                                      </p:cBhvr>
                                      <p:tavLst>
                                        <p:tav tm="0">
                                          <p:val>
                                            <p:strVal val="4*#ppt_w"/>
                                          </p:val>
                                        </p:tav>
                                        <p:tav tm="100000">
                                          <p:val>
                                            <p:strVal val="#ppt_w"/>
                                          </p:val>
                                        </p:tav>
                                      </p:tavLst>
                                    </p:anim>
                                    <p:anim calcmode="lin" valueType="num">
                                      <p:cBhvr>
                                        <p:cTn id="2450" dur="100" fill="hold"/>
                                        <p:tgtEl>
                                          <p:spTgt spid="598"/>
                                        </p:tgtEl>
                                        <p:attrNameLst>
                                          <p:attrName>ppt_h</p:attrName>
                                        </p:attrNameLst>
                                      </p:cBhvr>
                                      <p:tavLst>
                                        <p:tav tm="0">
                                          <p:val>
                                            <p:strVal val="4*#ppt_h"/>
                                          </p:val>
                                        </p:tav>
                                        <p:tav tm="100000">
                                          <p:val>
                                            <p:strVal val="#ppt_h"/>
                                          </p:val>
                                        </p:tav>
                                      </p:tavLst>
                                    </p:anim>
                                  </p:childTnLst>
                                </p:cTn>
                              </p:par>
                            </p:childTnLst>
                          </p:cTn>
                        </p:par>
                        <p:par>
                          <p:cTn id="2451" fill="hold">
                            <p:stCondLst>
                              <p:cond delay="10800"/>
                            </p:stCondLst>
                            <p:childTnLst>
                              <p:par>
                                <p:cTn id="2452" presetID="23" presetClass="entr" presetSubtype="32" fill="hold" grpId="490" nodeType="afterEffect">
                                  <p:stCondLst>
                                    <p:cond delay="0"/>
                                  </p:stCondLst>
                                  <p:iterate>
                                    <p:tmAbs val="0"/>
                                  </p:iterate>
                                  <p:childTnLst>
                                    <p:set>
                                      <p:cBhvr>
                                        <p:cTn id="2453" fill="hold"/>
                                        <p:tgtEl>
                                          <p:spTgt spid="599"/>
                                        </p:tgtEl>
                                        <p:attrNameLst>
                                          <p:attrName>style.visibility</p:attrName>
                                        </p:attrNameLst>
                                      </p:cBhvr>
                                      <p:to>
                                        <p:strVal val="visible"/>
                                      </p:to>
                                    </p:set>
                                    <p:anim calcmode="lin" valueType="num">
                                      <p:cBhvr>
                                        <p:cTn id="2454" dur="100" fill="hold"/>
                                        <p:tgtEl>
                                          <p:spTgt spid="599"/>
                                        </p:tgtEl>
                                        <p:attrNameLst>
                                          <p:attrName>ppt_w</p:attrName>
                                        </p:attrNameLst>
                                      </p:cBhvr>
                                      <p:tavLst>
                                        <p:tav tm="0">
                                          <p:val>
                                            <p:strVal val="4*#ppt_w"/>
                                          </p:val>
                                        </p:tav>
                                        <p:tav tm="100000">
                                          <p:val>
                                            <p:strVal val="#ppt_w"/>
                                          </p:val>
                                        </p:tav>
                                      </p:tavLst>
                                    </p:anim>
                                    <p:anim calcmode="lin" valueType="num">
                                      <p:cBhvr>
                                        <p:cTn id="2455" dur="100" fill="hold"/>
                                        <p:tgtEl>
                                          <p:spTgt spid="599"/>
                                        </p:tgtEl>
                                        <p:attrNameLst>
                                          <p:attrName>ppt_h</p:attrName>
                                        </p:attrNameLst>
                                      </p:cBhvr>
                                      <p:tavLst>
                                        <p:tav tm="0">
                                          <p:val>
                                            <p:strVal val="4*#ppt_h"/>
                                          </p:val>
                                        </p:tav>
                                        <p:tav tm="100000">
                                          <p:val>
                                            <p:strVal val="#ppt_h"/>
                                          </p:val>
                                        </p:tav>
                                      </p:tavLst>
                                    </p:anim>
                                  </p:childTnLst>
                                </p:cTn>
                              </p:par>
                            </p:childTnLst>
                          </p:cTn>
                        </p:par>
                        <p:par>
                          <p:cTn id="2456" fill="hold">
                            <p:stCondLst>
                              <p:cond delay="10900"/>
                            </p:stCondLst>
                            <p:childTnLst>
                              <p:par>
                                <p:cTn id="2457" presetID="23" presetClass="entr" presetSubtype="32" fill="hold" grpId="491" nodeType="afterEffect">
                                  <p:stCondLst>
                                    <p:cond delay="0"/>
                                  </p:stCondLst>
                                  <p:iterate>
                                    <p:tmAbs val="0"/>
                                  </p:iterate>
                                  <p:childTnLst>
                                    <p:set>
                                      <p:cBhvr>
                                        <p:cTn id="2458" fill="hold"/>
                                        <p:tgtEl>
                                          <p:spTgt spid="600"/>
                                        </p:tgtEl>
                                        <p:attrNameLst>
                                          <p:attrName>style.visibility</p:attrName>
                                        </p:attrNameLst>
                                      </p:cBhvr>
                                      <p:to>
                                        <p:strVal val="visible"/>
                                      </p:to>
                                    </p:set>
                                    <p:anim calcmode="lin" valueType="num">
                                      <p:cBhvr>
                                        <p:cTn id="2459" dur="100" fill="hold"/>
                                        <p:tgtEl>
                                          <p:spTgt spid="600"/>
                                        </p:tgtEl>
                                        <p:attrNameLst>
                                          <p:attrName>ppt_w</p:attrName>
                                        </p:attrNameLst>
                                      </p:cBhvr>
                                      <p:tavLst>
                                        <p:tav tm="0">
                                          <p:val>
                                            <p:strVal val="4*#ppt_w"/>
                                          </p:val>
                                        </p:tav>
                                        <p:tav tm="100000">
                                          <p:val>
                                            <p:strVal val="#ppt_w"/>
                                          </p:val>
                                        </p:tav>
                                      </p:tavLst>
                                    </p:anim>
                                    <p:anim calcmode="lin" valueType="num">
                                      <p:cBhvr>
                                        <p:cTn id="2460" dur="100" fill="hold"/>
                                        <p:tgtEl>
                                          <p:spTgt spid="600"/>
                                        </p:tgtEl>
                                        <p:attrNameLst>
                                          <p:attrName>ppt_h</p:attrName>
                                        </p:attrNameLst>
                                      </p:cBhvr>
                                      <p:tavLst>
                                        <p:tav tm="0">
                                          <p:val>
                                            <p:strVal val="4*#ppt_h"/>
                                          </p:val>
                                        </p:tav>
                                        <p:tav tm="100000">
                                          <p:val>
                                            <p:strVal val="#ppt_h"/>
                                          </p:val>
                                        </p:tav>
                                      </p:tavLst>
                                    </p:anim>
                                  </p:childTnLst>
                                </p:cTn>
                              </p:par>
                            </p:childTnLst>
                          </p:cTn>
                        </p:par>
                        <p:par>
                          <p:cTn id="2461" fill="hold">
                            <p:stCondLst>
                              <p:cond delay="11000"/>
                            </p:stCondLst>
                            <p:childTnLst>
                              <p:par>
                                <p:cTn id="2462" presetID="23" presetClass="entr" presetSubtype="32" fill="hold" grpId="492" nodeType="afterEffect">
                                  <p:stCondLst>
                                    <p:cond delay="0"/>
                                  </p:stCondLst>
                                  <p:iterate>
                                    <p:tmAbs val="0"/>
                                  </p:iterate>
                                  <p:childTnLst>
                                    <p:set>
                                      <p:cBhvr>
                                        <p:cTn id="2463" fill="hold"/>
                                        <p:tgtEl>
                                          <p:spTgt spid="601"/>
                                        </p:tgtEl>
                                        <p:attrNameLst>
                                          <p:attrName>style.visibility</p:attrName>
                                        </p:attrNameLst>
                                      </p:cBhvr>
                                      <p:to>
                                        <p:strVal val="visible"/>
                                      </p:to>
                                    </p:set>
                                    <p:anim calcmode="lin" valueType="num">
                                      <p:cBhvr>
                                        <p:cTn id="2464" dur="100" fill="hold"/>
                                        <p:tgtEl>
                                          <p:spTgt spid="601"/>
                                        </p:tgtEl>
                                        <p:attrNameLst>
                                          <p:attrName>ppt_w</p:attrName>
                                        </p:attrNameLst>
                                      </p:cBhvr>
                                      <p:tavLst>
                                        <p:tav tm="0">
                                          <p:val>
                                            <p:strVal val="4*#ppt_w"/>
                                          </p:val>
                                        </p:tav>
                                        <p:tav tm="100000">
                                          <p:val>
                                            <p:strVal val="#ppt_w"/>
                                          </p:val>
                                        </p:tav>
                                      </p:tavLst>
                                    </p:anim>
                                    <p:anim calcmode="lin" valueType="num">
                                      <p:cBhvr>
                                        <p:cTn id="2465" dur="100" fill="hold"/>
                                        <p:tgtEl>
                                          <p:spTgt spid="601"/>
                                        </p:tgtEl>
                                        <p:attrNameLst>
                                          <p:attrName>ppt_h</p:attrName>
                                        </p:attrNameLst>
                                      </p:cBhvr>
                                      <p:tavLst>
                                        <p:tav tm="0">
                                          <p:val>
                                            <p:strVal val="4*#ppt_h"/>
                                          </p:val>
                                        </p:tav>
                                        <p:tav tm="100000">
                                          <p:val>
                                            <p:strVal val="#ppt_h"/>
                                          </p:val>
                                        </p:tav>
                                      </p:tavLst>
                                    </p:anim>
                                  </p:childTnLst>
                                </p:cTn>
                              </p:par>
                            </p:childTnLst>
                          </p:cTn>
                        </p:par>
                        <p:par>
                          <p:cTn id="2466" fill="hold">
                            <p:stCondLst>
                              <p:cond delay="11100"/>
                            </p:stCondLst>
                            <p:childTnLst>
                              <p:par>
                                <p:cTn id="2467" presetID="23" presetClass="entr" presetSubtype="32" fill="hold" grpId="493" nodeType="afterEffect">
                                  <p:stCondLst>
                                    <p:cond delay="0"/>
                                  </p:stCondLst>
                                  <p:iterate>
                                    <p:tmAbs val="0"/>
                                  </p:iterate>
                                  <p:childTnLst>
                                    <p:set>
                                      <p:cBhvr>
                                        <p:cTn id="2468" fill="hold"/>
                                        <p:tgtEl>
                                          <p:spTgt spid="602"/>
                                        </p:tgtEl>
                                        <p:attrNameLst>
                                          <p:attrName>style.visibility</p:attrName>
                                        </p:attrNameLst>
                                      </p:cBhvr>
                                      <p:to>
                                        <p:strVal val="visible"/>
                                      </p:to>
                                    </p:set>
                                    <p:anim calcmode="lin" valueType="num">
                                      <p:cBhvr>
                                        <p:cTn id="2469" dur="100" fill="hold"/>
                                        <p:tgtEl>
                                          <p:spTgt spid="602"/>
                                        </p:tgtEl>
                                        <p:attrNameLst>
                                          <p:attrName>ppt_w</p:attrName>
                                        </p:attrNameLst>
                                      </p:cBhvr>
                                      <p:tavLst>
                                        <p:tav tm="0">
                                          <p:val>
                                            <p:strVal val="4*#ppt_w"/>
                                          </p:val>
                                        </p:tav>
                                        <p:tav tm="100000">
                                          <p:val>
                                            <p:strVal val="#ppt_w"/>
                                          </p:val>
                                        </p:tav>
                                      </p:tavLst>
                                    </p:anim>
                                    <p:anim calcmode="lin" valueType="num">
                                      <p:cBhvr>
                                        <p:cTn id="2470" dur="100" fill="hold"/>
                                        <p:tgtEl>
                                          <p:spTgt spid="602"/>
                                        </p:tgtEl>
                                        <p:attrNameLst>
                                          <p:attrName>ppt_h</p:attrName>
                                        </p:attrNameLst>
                                      </p:cBhvr>
                                      <p:tavLst>
                                        <p:tav tm="0">
                                          <p:val>
                                            <p:strVal val="4*#ppt_h"/>
                                          </p:val>
                                        </p:tav>
                                        <p:tav tm="100000">
                                          <p:val>
                                            <p:strVal val="#ppt_h"/>
                                          </p:val>
                                        </p:tav>
                                      </p:tavLst>
                                    </p:anim>
                                  </p:childTnLst>
                                </p:cTn>
                              </p:par>
                            </p:childTnLst>
                          </p:cTn>
                        </p:par>
                        <p:par>
                          <p:cTn id="2471" fill="hold">
                            <p:stCondLst>
                              <p:cond delay="11200"/>
                            </p:stCondLst>
                            <p:childTnLst>
                              <p:par>
                                <p:cTn id="2472" presetID="23" presetClass="entr" presetSubtype="32" fill="hold" grpId="494" nodeType="afterEffect">
                                  <p:stCondLst>
                                    <p:cond delay="0"/>
                                  </p:stCondLst>
                                  <p:iterate>
                                    <p:tmAbs val="0"/>
                                  </p:iterate>
                                  <p:childTnLst>
                                    <p:set>
                                      <p:cBhvr>
                                        <p:cTn id="2473" fill="hold"/>
                                        <p:tgtEl>
                                          <p:spTgt spid="603"/>
                                        </p:tgtEl>
                                        <p:attrNameLst>
                                          <p:attrName>style.visibility</p:attrName>
                                        </p:attrNameLst>
                                      </p:cBhvr>
                                      <p:to>
                                        <p:strVal val="visible"/>
                                      </p:to>
                                    </p:set>
                                    <p:anim calcmode="lin" valueType="num">
                                      <p:cBhvr>
                                        <p:cTn id="2474" dur="100" fill="hold"/>
                                        <p:tgtEl>
                                          <p:spTgt spid="603"/>
                                        </p:tgtEl>
                                        <p:attrNameLst>
                                          <p:attrName>ppt_w</p:attrName>
                                        </p:attrNameLst>
                                      </p:cBhvr>
                                      <p:tavLst>
                                        <p:tav tm="0">
                                          <p:val>
                                            <p:strVal val="4*#ppt_w"/>
                                          </p:val>
                                        </p:tav>
                                        <p:tav tm="100000">
                                          <p:val>
                                            <p:strVal val="#ppt_w"/>
                                          </p:val>
                                        </p:tav>
                                      </p:tavLst>
                                    </p:anim>
                                    <p:anim calcmode="lin" valueType="num">
                                      <p:cBhvr>
                                        <p:cTn id="2475" dur="100" fill="hold"/>
                                        <p:tgtEl>
                                          <p:spTgt spid="603"/>
                                        </p:tgtEl>
                                        <p:attrNameLst>
                                          <p:attrName>ppt_h</p:attrName>
                                        </p:attrNameLst>
                                      </p:cBhvr>
                                      <p:tavLst>
                                        <p:tav tm="0">
                                          <p:val>
                                            <p:strVal val="4*#ppt_h"/>
                                          </p:val>
                                        </p:tav>
                                        <p:tav tm="100000">
                                          <p:val>
                                            <p:strVal val="#ppt_h"/>
                                          </p:val>
                                        </p:tav>
                                      </p:tavLst>
                                    </p:anim>
                                  </p:childTnLst>
                                </p:cTn>
                              </p:par>
                            </p:childTnLst>
                          </p:cTn>
                        </p:par>
                        <p:par>
                          <p:cTn id="2476" fill="hold">
                            <p:stCondLst>
                              <p:cond delay="11300"/>
                            </p:stCondLst>
                            <p:childTnLst>
                              <p:par>
                                <p:cTn id="2477" presetID="23" presetClass="entr" presetSubtype="32" fill="hold" grpId="495" nodeType="afterEffect">
                                  <p:stCondLst>
                                    <p:cond delay="0"/>
                                  </p:stCondLst>
                                  <p:iterate>
                                    <p:tmAbs val="0"/>
                                  </p:iterate>
                                  <p:childTnLst>
                                    <p:set>
                                      <p:cBhvr>
                                        <p:cTn id="2478" fill="hold"/>
                                        <p:tgtEl>
                                          <p:spTgt spid="604"/>
                                        </p:tgtEl>
                                        <p:attrNameLst>
                                          <p:attrName>style.visibility</p:attrName>
                                        </p:attrNameLst>
                                      </p:cBhvr>
                                      <p:to>
                                        <p:strVal val="visible"/>
                                      </p:to>
                                    </p:set>
                                    <p:anim calcmode="lin" valueType="num">
                                      <p:cBhvr>
                                        <p:cTn id="2479" dur="100" fill="hold"/>
                                        <p:tgtEl>
                                          <p:spTgt spid="604"/>
                                        </p:tgtEl>
                                        <p:attrNameLst>
                                          <p:attrName>ppt_w</p:attrName>
                                        </p:attrNameLst>
                                      </p:cBhvr>
                                      <p:tavLst>
                                        <p:tav tm="0">
                                          <p:val>
                                            <p:strVal val="4*#ppt_w"/>
                                          </p:val>
                                        </p:tav>
                                        <p:tav tm="100000">
                                          <p:val>
                                            <p:strVal val="#ppt_w"/>
                                          </p:val>
                                        </p:tav>
                                      </p:tavLst>
                                    </p:anim>
                                    <p:anim calcmode="lin" valueType="num">
                                      <p:cBhvr>
                                        <p:cTn id="2480" dur="100" fill="hold"/>
                                        <p:tgtEl>
                                          <p:spTgt spid="604"/>
                                        </p:tgtEl>
                                        <p:attrNameLst>
                                          <p:attrName>ppt_h</p:attrName>
                                        </p:attrNameLst>
                                      </p:cBhvr>
                                      <p:tavLst>
                                        <p:tav tm="0">
                                          <p:val>
                                            <p:strVal val="4*#ppt_h"/>
                                          </p:val>
                                        </p:tav>
                                        <p:tav tm="100000">
                                          <p:val>
                                            <p:strVal val="#ppt_h"/>
                                          </p:val>
                                        </p:tav>
                                      </p:tavLst>
                                    </p:anim>
                                  </p:childTnLst>
                                </p:cTn>
                              </p:par>
                            </p:childTnLst>
                          </p:cTn>
                        </p:par>
                        <p:par>
                          <p:cTn id="2481" fill="hold">
                            <p:stCondLst>
                              <p:cond delay="11400"/>
                            </p:stCondLst>
                            <p:childTnLst>
                              <p:par>
                                <p:cTn id="2482" presetID="23" presetClass="entr" presetSubtype="32" fill="hold" grpId="496" nodeType="afterEffect">
                                  <p:stCondLst>
                                    <p:cond delay="0"/>
                                  </p:stCondLst>
                                  <p:iterate>
                                    <p:tmAbs val="0"/>
                                  </p:iterate>
                                  <p:childTnLst>
                                    <p:set>
                                      <p:cBhvr>
                                        <p:cTn id="2483" fill="hold"/>
                                        <p:tgtEl>
                                          <p:spTgt spid="605"/>
                                        </p:tgtEl>
                                        <p:attrNameLst>
                                          <p:attrName>style.visibility</p:attrName>
                                        </p:attrNameLst>
                                      </p:cBhvr>
                                      <p:to>
                                        <p:strVal val="visible"/>
                                      </p:to>
                                    </p:set>
                                    <p:anim calcmode="lin" valueType="num">
                                      <p:cBhvr>
                                        <p:cTn id="2484" dur="100" fill="hold"/>
                                        <p:tgtEl>
                                          <p:spTgt spid="605"/>
                                        </p:tgtEl>
                                        <p:attrNameLst>
                                          <p:attrName>ppt_w</p:attrName>
                                        </p:attrNameLst>
                                      </p:cBhvr>
                                      <p:tavLst>
                                        <p:tav tm="0">
                                          <p:val>
                                            <p:strVal val="4*#ppt_w"/>
                                          </p:val>
                                        </p:tav>
                                        <p:tav tm="100000">
                                          <p:val>
                                            <p:strVal val="#ppt_w"/>
                                          </p:val>
                                        </p:tav>
                                      </p:tavLst>
                                    </p:anim>
                                    <p:anim calcmode="lin" valueType="num">
                                      <p:cBhvr>
                                        <p:cTn id="2485" dur="100" fill="hold"/>
                                        <p:tgtEl>
                                          <p:spTgt spid="605"/>
                                        </p:tgtEl>
                                        <p:attrNameLst>
                                          <p:attrName>ppt_h</p:attrName>
                                        </p:attrNameLst>
                                      </p:cBhvr>
                                      <p:tavLst>
                                        <p:tav tm="0">
                                          <p:val>
                                            <p:strVal val="4*#ppt_h"/>
                                          </p:val>
                                        </p:tav>
                                        <p:tav tm="100000">
                                          <p:val>
                                            <p:strVal val="#ppt_h"/>
                                          </p:val>
                                        </p:tav>
                                      </p:tavLst>
                                    </p:anim>
                                  </p:childTnLst>
                                </p:cTn>
                              </p:par>
                            </p:childTnLst>
                          </p:cTn>
                        </p:par>
                        <p:par>
                          <p:cTn id="2486" fill="hold">
                            <p:stCondLst>
                              <p:cond delay="11500"/>
                            </p:stCondLst>
                            <p:childTnLst>
                              <p:par>
                                <p:cTn id="2487" presetID="23" presetClass="entr" presetSubtype="32" fill="hold" grpId="497" nodeType="afterEffect">
                                  <p:stCondLst>
                                    <p:cond delay="0"/>
                                  </p:stCondLst>
                                  <p:iterate>
                                    <p:tmAbs val="0"/>
                                  </p:iterate>
                                  <p:childTnLst>
                                    <p:set>
                                      <p:cBhvr>
                                        <p:cTn id="2488" fill="hold"/>
                                        <p:tgtEl>
                                          <p:spTgt spid="606"/>
                                        </p:tgtEl>
                                        <p:attrNameLst>
                                          <p:attrName>style.visibility</p:attrName>
                                        </p:attrNameLst>
                                      </p:cBhvr>
                                      <p:to>
                                        <p:strVal val="visible"/>
                                      </p:to>
                                    </p:set>
                                    <p:anim calcmode="lin" valueType="num">
                                      <p:cBhvr>
                                        <p:cTn id="2489" dur="100" fill="hold"/>
                                        <p:tgtEl>
                                          <p:spTgt spid="606"/>
                                        </p:tgtEl>
                                        <p:attrNameLst>
                                          <p:attrName>ppt_w</p:attrName>
                                        </p:attrNameLst>
                                      </p:cBhvr>
                                      <p:tavLst>
                                        <p:tav tm="0">
                                          <p:val>
                                            <p:strVal val="4*#ppt_w"/>
                                          </p:val>
                                        </p:tav>
                                        <p:tav tm="100000">
                                          <p:val>
                                            <p:strVal val="#ppt_w"/>
                                          </p:val>
                                        </p:tav>
                                      </p:tavLst>
                                    </p:anim>
                                    <p:anim calcmode="lin" valueType="num">
                                      <p:cBhvr>
                                        <p:cTn id="2490" dur="100" fill="hold"/>
                                        <p:tgtEl>
                                          <p:spTgt spid="606"/>
                                        </p:tgtEl>
                                        <p:attrNameLst>
                                          <p:attrName>ppt_h</p:attrName>
                                        </p:attrNameLst>
                                      </p:cBhvr>
                                      <p:tavLst>
                                        <p:tav tm="0">
                                          <p:val>
                                            <p:strVal val="4*#ppt_h"/>
                                          </p:val>
                                        </p:tav>
                                        <p:tav tm="100000">
                                          <p:val>
                                            <p:strVal val="#ppt_h"/>
                                          </p:val>
                                        </p:tav>
                                      </p:tavLst>
                                    </p:anim>
                                  </p:childTnLst>
                                </p:cTn>
                              </p:par>
                            </p:childTnLst>
                          </p:cTn>
                        </p:par>
                        <p:par>
                          <p:cTn id="2491" fill="hold">
                            <p:stCondLst>
                              <p:cond delay="11600"/>
                            </p:stCondLst>
                            <p:childTnLst>
                              <p:par>
                                <p:cTn id="2492" presetID="23" presetClass="entr" presetSubtype="32" fill="hold" grpId="498" nodeType="afterEffect">
                                  <p:stCondLst>
                                    <p:cond delay="0"/>
                                  </p:stCondLst>
                                  <p:iterate>
                                    <p:tmAbs val="0"/>
                                  </p:iterate>
                                  <p:childTnLst>
                                    <p:set>
                                      <p:cBhvr>
                                        <p:cTn id="2493" fill="hold"/>
                                        <p:tgtEl>
                                          <p:spTgt spid="607"/>
                                        </p:tgtEl>
                                        <p:attrNameLst>
                                          <p:attrName>style.visibility</p:attrName>
                                        </p:attrNameLst>
                                      </p:cBhvr>
                                      <p:to>
                                        <p:strVal val="visible"/>
                                      </p:to>
                                    </p:set>
                                    <p:anim calcmode="lin" valueType="num">
                                      <p:cBhvr>
                                        <p:cTn id="2494" dur="100" fill="hold"/>
                                        <p:tgtEl>
                                          <p:spTgt spid="607"/>
                                        </p:tgtEl>
                                        <p:attrNameLst>
                                          <p:attrName>ppt_w</p:attrName>
                                        </p:attrNameLst>
                                      </p:cBhvr>
                                      <p:tavLst>
                                        <p:tav tm="0">
                                          <p:val>
                                            <p:strVal val="4*#ppt_w"/>
                                          </p:val>
                                        </p:tav>
                                        <p:tav tm="100000">
                                          <p:val>
                                            <p:strVal val="#ppt_w"/>
                                          </p:val>
                                        </p:tav>
                                      </p:tavLst>
                                    </p:anim>
                                    <p:anim calcmode="lin" valueType="num">
                                      <p:cBhvr>
                                        <p:cTn id="2495" dur="100" fill="hold"/>
                                        <p:tgtEl>
                                          <p:spTgt spid="607"/>
                                        </p:tgtEl>
                                        <p:attrNameLst>
                                          <p:attrName>ppt_h</p:attrName>
                                        </p:attrNameLst>
                                      </p:cBhvr>
                                      <p:tavLst>
                                        <p:tav tm="0">
                                          <p:val>
                                            <p:strVal val="4*#ppt_h"/>
                                          </p:val>
                                        </p:tav>
                                        <p:tav tm="100000">
                                          <p:val>
                                            <p:strVal val="#ppt_h"/>
                                          </p:val>
                                        </p:tav>
                                      </p:tavLst>
                                    </p:anim>
                                  </p:childTnLst>
                                </p:cTn>
                              </p:par>
                            </p:childTnLst>
                          </p:cTn>
                        </p:par>
                        <p:par>
                          <p:cTn id="2496" fill="hold">
                            <p:stCondLst>
                              <p:cond delay="11700"/>
                            </p:stCondLst>
                            <p:childTnLst>
                              <p:par>
                                <p:cTn id="2497" presetID="23" presetClass="entr" presetSubtype="32" fill="hold" grpId="499" nodeType="afterEffect">
                                  <p:stCondLst>
                                    <p:cond delay="0"/>
                                  </p:stCondLst>
                                  <p:iterate>
                                    <p:tmAbs val="0"/>
                                  </p:iterate>
                                  <p:childTnLst>
                                    <p:set>
                                      <p:cBhvr>
                                        <p:cTn id="2498" fill="hold"/>
                                        <p:tgtEl>
                                          <p:spTgt spid="608"/>
                                        </p:tgtEl>
                                        <p:attrNameLst>
                                          <p:attrName>style.visibility</p:attrName>
                                        </p:attrNameLst>
                                      </p:cBhvr>
                                      <p:to>
                                        <p:strVal val="visible"/>
                                      </p:to>
                                    </p:set>
                                    <p:anim calcmode="lin" valueType="num">
                                      <p:cBhvr>
                                        <p:cTn id="2499" dur="100" fill="hold"/>
                                        <p:tgtEl>
                                          <p:spTgt spid="608"/>
                                        </p:tgtEl>
                                        <p:attrNameLst>
                                          <p:attrName>ppt_w</p:attrName>
                                        </p:attrNameLst>
                                      </p:cBhvr>
                                      <p:tavLst>
                                        <p:tav tm="0">
                                          <p:val>
                                            <p:strVal val="4*#ppt_w"/>
                                          </p:val>
                                        </p:tav>
                                        <p:tav tm="100000">
                                          <p:val>
                                            <p:strVal val="#ppt_w"/>
                                          </p:val>
                                        </p:tav>
                                      </p:tavLst>
                                    </p:anim>
                                    <p:anim calcmode="lin" valueType="num">
                                      <p:cBhvr>
                                        <p:cTn id="2500" dur="100" fill="hold"/>
                                        <p:tgtEl>
                                          <p:spTgt spid="608"/>
                                        </p:tgtEl>
                                        <p:attrNameLst>
                                          <p:attrName>ppt_h</p:attrName>
                                        </p:attrNameLst>
                                      </p:cBhvr>
                                      <p:tavLst>
                                        <p:tav tm="0">
                                          <p:val>
                                            <p:strVal val="4*#ppt_h"/>
                                          </p:val>
                                        </p:tav>
                                        <p:tav tm="100000">
                                          <p:val>
                                            <p:strVal val="#ppt_h"/>
                                          </p:val>
                                        </p:tav>
                                      </p:tavLst>
                                    </p:anim>
                                  </p:childTnLst>
                                </p:cTn>
                              </p:par>
                            </p:childTnLst>
                          </p:cTn>
                        </p:par>
                        <p:par>
                          <p:cTn id="2501" fill="hold">
                            <p:stCondLst>
                              <p:cond delay="11800"/>
                            </p:stCondLst>
                            <p:childTnLst>
                              <p:par>
                                <p:cTn id="2502" presetID="23" presetClass="entr" presetSubtype="32" fill="hold" grpId="500" nodeType="afterEffect">
                                  <p:stCondLst>
                                    <p:cond delay="0"/>
                                  </p:stCondLst>
                                  <p:iterate>
                                    <p:tmAbs val="0"/>
                                  </p:iterate>
                                  <p:childTnLst>
                                    <p:set>
                                      <p:cBhvr>
                                        <p:cTn id="2503" fill="hold"/>
                                        <p:tgtEl>
                                          <p:spTgt spid="609"/>
                                        </p:tgtEl>
                                        <p:attrNameLst>
                                          <p:attrName>style.visibility</p:attrName>
                                        </p:attrNameLst>
                                      </p:cBhvr>
                                      <p:to>
                                        <p:strVal val="visible"/>
                                      </p:to>
                                    </p:set>
                                    <p:anim calcmode="lin" valueType="num">
                                      <p:cBhvr>
                                        <p:cTn id="2504" dur="100" fill="hold"/>
                                        <p:tgtEl>
                                          <p:spTgt spid="609"/>
                                        </p:tgtEl>
                                        <p:attrNameLst>
                                          <p:attrName>ppt_w</p:attrName>
                                        </p:attrNameLst>
                                      </p:cBhvr>
                                      <p:tavLst>
                                        <p:tav tm="0">
                                          <p:val>
                                            <p:strVal val="4*#ppt_w"/>
                                          </p:val>
                                        </p:tav>
                                        <p:tav tm="100000">
                                          <p:val>
                                            <p:strVal val="#ppt_w"/>
                                          </p:val>
                                        </p:tav>
                                      </p:tavLst>
                                    </p:anim>
                                    <p:anim calcmode="lin" valueType="num">
                                      <p:cBhvr>
                                        <p:cTn id="2505" dur="100" fill="hold"/>
                                        <p:tgtEl>
                                          <p:spTgt spid="609"/>
                                        </p:tgtEl>
                                        <p:attrNameLst>
                                          <p:attrName>ppt_h</p:attrName>
                                        </p:attrNameLst>
                                      </p:cBhvr>
                                      <p:tavLst>
                                        <p:tav tm="0">
                                          <p:val>
                                            <p:strVal val="4*#ppt_h"/>
                                          </p:val>
                                        </p:tav>
                                        <p:tav tm="100000">
                                          <p:val>
                                            <p:strVal val="#ppt_h"/>
                                          </p:val>
                                        </p:tav>
                                      </p:tavLst>
                                    </p:anim>
                                  </p:childTnLst>
                                </p:cTn>
                              </p:par>
                            </p:childTnLst>
                          </p:cTn>
                        </p:par>
                        <p:par>
                          <p:cTn id="2506" fill="hold">
                            <p:stCondLst>
                              <p:cond delay="11900"/>
                            </p:stCondLst>
                            <p:childTnLst>
                              <p:par>
                                <p:cTn id="2507" presetID="23" presetClass="entr" presetSubtype="32" fill="hold" grpId="501" nodeType="afterEffect">
                                  <p:stCondLst>
                                    <p:cond delay="0"/>
                                  </p:stCondLst>
                                  <p:iterate>
                                    <p:tmAbs val="0"/>
                                  </p:iterate>
                                  <p:childTnLst>
                                    <p:set>
                                      <p:cBhvr>
                                        <p:cTn id="2508" fill="hold"/>
                                        <p:tgtEl>
                                          <p:spTgt spid="610"/>
                                        </p:tgtEl>
                                        <p:attrNameLst>
                                          <p:attrName>style.visibility</p:attrName>
                                        </p:attrNameLst>
                                      </p:cBhvr>
                                      <p:to>
                                        <p:strVal val="visible"/>
                                      </p:to>
                                    </p:set>
                                    <p:anim calcmode="lin" valueType="num">
                                      <p:cBhvr>
                                        <p:cTn id="2509" dur="100" fill="hold"/>
                                        <p:tgtEl>
                                          <p:spTgt spid="610"/>
                                        </p:tgtEl>
                                        <p:attrNameLst>
                                          <p:attrName>ppt_w</p:attrName>
                                        </p:attrNameLst>
                                      </p:cBhvr>
                                      <p:tavLst>
                                        <p:tav tm="0">
                                          <p:val>
                                            <p:strVal val="4*#ppt_w"/>
                                          </p:val>
                                        </p:tav>
                                        <p:tav tm="100000">
                                          <p:val>
                                            <p:strVal val="#ppt_w"/>
                                          </p:val>
                                        </p:tav>
                                      </p:tavLst>
                                    </p:anim>
                                    <p:anim calcmode="lin" valueType="num">
                                      <p:cBhvr>
                                        <p:cTn id="2510" dur="100" fill="hold"/>
                                        <p:tgtEl>
                                          <p:spTgt spid="610"/>
                                        </p:tgtEl>
                                        <p:attrNameLst>
                                          <p:attrName>ppt_h</p:attrName>
                                        </p:attrNameLst>
                                      </p:cBhvr>
                                      <p:tavLst>
                                        <p:tav tm="0">
                                          <p:val>
                                            <p:strVal val="4*#ppt_h"/>
                                          </p:val>
                                        </p:tav>
                                        <p:tav tm="100000">
                                          <p:val>
                                            <p:strVal val="#ppt_h"/>
                                          </p:val>
                                        </p:tav>
                                      </p:tavLst>
                                    </p:anim>
                                  </p:childTnLst>
                                </p:cTn>
                              </p:par>
                            </p:childTnLst>
                          </p:cTn>
                        </p:par>
                        <p:par>
                          <p:cTn id="2511" fill="hold">
                            <p:stCondLst>
                              <p:cond delay="12000"/>
                            </p:stCondLst>
                            <p:childTnLst>
                              <p:par>
                                <p:cTn id="2512" presetID="23" presetClass="entr" presetSubtype="32" fill="hold" grpId="502" nodeType="afterEffect">
                                  <p:stCondLst>
                                    <p:cond delay="0"/>
                                  </p:stCondLst>
                                  <p:iterate>
                                    <p:tmAbs val="0"/>
                                  </p:iterate>
                                  <p:childTnLst>
                                    <p:set>
                                      <p:cBhvr>
                                        <p:cTn id="2513" fill="hold"/>
                                        <p:tgtEl>
                                          <p:spTgt spid="611"/>
                                        </p:tgtEl>
                                        <p:attrNameLst>
                                          <p:attrName>style.visibility</p:attrName>
                                        </p:attrNameLst>
                                      </p:cBhvr>
                                      <p:to>
                                        <p:strVal val="visible"/>
                                      </p:to>
                                    </p:set>
                                    <p:anim calcmode="lin" valueType="num">
                                      <p:cBhvr>
                                        <p:cTn id="2514" dur="100" fill="hold"/>
                                        <p:tgtEl>
                                          <p:spTgt spid="611"/>
                                        </p:tgtEl>
                                        <p:attrNameLst>
                                          <p:attrName>ppt_w</p:attrName>
                                        </p:attrNameLst>
                                      </p:cBhvr>
                                      <p:tavLst>
                                        <p:tav tm="0">
                                          <p:val>
                                            <p:strVal val="4*#ppt_w"/>
                                          </p:val>
                                        </p:tav>
                                        <p:tav tm="100000">
                                          <p:val>
                                            <p:strVal val="#ppt_w"/>
                                          </p:val>
                                        </p:tav>
                                      </p:tavLst>
                                    </p:anim>
                                    <p:anim calcmode="lin" valueType="num">
                                      <p:cBhvr>
                                        <p:cTn id="2515" dur="100" fill="hold"/>
                                        <p:tgtEl>
                                          <p:spTgt spid="611"/>
                                        </p:tgtEl>
                                        <p:attrNameLst>
                                          <p:attrName>ppt_h</p:attrName>
                                        </p:attrNameLst>
                                      </p:cBhvr>
                                      <p:tavLst>
                                        <p:tav tm="0">
                                          <p:val>
                                            <p:strVal val="4*#ppt_h"/>
                                          </p:val>
                                        </p:tav>
                                        <p:tav tm="100000">
                                          <p:val>
                                            <p:strVal val="#ppt_h"/>
                                          </p:val>
                                        </p:tav>
                                      </p:tavLst>
                                    </p:anim>
                                  </p:childTnLst>
                                </p:cTn>
                              </p:par>
                            </p:childTnLst>
                          </p:cTn>
                        </p:par>
                        <p:par>
                          <p:cTn id="2516" fill="hold">
                            <p:stCondLst>
                              <p:cond delay="12100"/>
                            </p:stCondLst>
                            <p:childTnLst>
                              <p:par>
                                <p:cTn id="2517" presetID="23" presetClass="entr" presetSubtype="32" fill="hold" grpId="503" nodeType="afterEffect">
                                  <p:stCondLst>
                                    <p:cond delay="0"/>
                                  </p:stCondLst>
                                  <p:iterate>
                                    <p:tmAbs val="0"/>
                                  </p:iterate>
                                  <p:childTnLst>
                                    <p:set>
                                      <p:cBhvr>
                                        <p:cTn id="2518" fill="hold"/>
                                        <p:tgtEl>
                                          <p:spTgt spid="612"/>
                                        </p:tgtEl>
                                        <p:attrNameLst>
                                          <p:attrName>style.visibility</p:attrName>
                                        </p:attrNameLst>
                                      </p:cBhvr>
                                      <p:to>
                                        <p:strVal val="visible"/>
                                      </p:to>
                                    </p:set>
                                    <p:anim calcmode="lin" valueType="num">
                                      <p:cBhvr>
                                        <p:cTn id="2519" dur="100" fill="hold"/>
                                        <p:tgtEl>
                                          <p:spTgt spid="612"/>
                                        </p:tgtEl>
                                        <p:attrNameLst>
                                          <p:attrName>ppt_w</p:attrName>
                                        </p:attrNameLst>
                                      </p:cBhvr>
                                      <p:tavLst>
                                        <p:tav tm="0">
                                          <p:val>
                                            <p:strVal val="4*#ppt_w"/>
                                          </p:val>
                                        </p:tav>
                                        <p:tav tm="100000">
                                          <p:val>
                                            <p:strVal val="#ppt_w"/>
                                          </p:val>
                                        </p:tav>
                                      </p:tavLst>
                                    </p:anim>
                                    <p:anim calcmode="lin" valueType="num">
                                      <p:cBhvr>
                                        <p:cTn id="2520" dur="100" fill="hold"/>
                                        <p:tgtEl>
                                          <p:spTgt spid="612"/>
                                        </p:tgtEl>
                                        <p:attrNameLst>
                                          <p:attrName>ppt_h</p:attrName>
                                        </p:attrNameLst>
                                      </p:cBhvr>
                                      <p:tavLst>
                                        <p:tav tm="0">
                                          <p:val>
                                            <p:strVal val="4*#ppt_h"/>
                                          </p:val>
                                        </p:tav>
                                        <p:tav tm="100000">
                                          <p:val>
                                            <p:strVal val="#ppt_h"/>
                                          </p:val>
                                        </p:tav>
                                      </p:tavLst>
                                    </p:anim>
                                  </p:childTnLst>
                                </p:cTn>
                              </p:par>
                            </p:childTnLst>
                          </p:cTn>
                        </p:par>
                        <p:par>
                          <p:cTn id="2521" fill="hold">
                            <p:stCondLst>
                              <p:cond delay="12200"/>
                            </p:stCondLst>
                            <p:childTnLst>
                              <p:par>
                                <p:cTn id="2522" presetID="23" presetClass="entr" presetSubtype="32" fill="hold" grpId="504" nodeType="afterEffect">
                                  <p:stCondLst>
                                    <p:cond delay="0"/>
                                  </p:stCondLst>
                                  <p:iterate>
                                    <p:tmAbs val="0"/>
                                  </p:iterate>
                                  <p:childTnLst>
                                    <p:set>
                                      <p:cBhvr>
                                        <p:cTn id="2523" fill="hold"/>
                                        <p:tgtEl>
                                          <p:spTgt spid="613"/>
                                        </p:tgtEl>
                                        <p:attrNameLst>
                                          <p:attrName>style.visibility</p:attrName>
                                        </p:attrNameLst>
                                      </p:cBhvr>
                                      <p:to>
                                        <p:strVal val="visible"/>
                                      </p:to>
                                    </p:set>
                                    <p:anim calcmode="lin" valueType="num">
                                      <p:cBhvr>
                                        <p:cTn id="2524" dur="100" fill="hold"/>
                                        <p:tgtEl>
                                          <p:spTgt spid="613"/>
                                        </p:tgtEl>
                                        <p:attrNameLst>
                                          <p:attrName>ppt_w</p:attrName>
                                        </p:attrNameLst>
                                      </p:cBhvr>
                                      <p:tavLst>
                                        <p:tav tm="0">
                                          <p:val>
                                            <p:strVal val="4*#ppt_w"/>
                                          </p:val>
                                        </p:tav>
                                        <p:tav tm="100000">
                                          <p:val>
                                            <p:strVal val="#ppt_w"/>
                                          </p:val>
                                        </p:tav>
                                      </p:tavLst>
                                    </p:anim>
                                    <p:anim calcmode="lin" valueType="num">
                                      <p:cBhvr>
                                        <p:cTn id="2525" dur="100" fill="hold"/>
                                        <p:tgtEl>
                                          <p:spTgt spid="613"/>
                                        </p:tgtEl>
                                        <p:attrNameLst>
                                          <p:attrName>ppt_h</p:attrName>
                                        </p:attrNameLst>
                                      </p:cBhvr>
                                      <p:tavLst>
                                        <p:tav tm="0">
                                          <p:val>
                                            <p:strVal val="4*#ppt_h"/>
                                          </p:val>
                                        </p:tav>
                                        <p:tav tm="100000">
                                          <p:val>
                                            <p:strVal val="#ppt_h"/>
                                          </p:val>
                                        </p:tav>
                                      </p:tavLst>
                                    </p:anim>
                                  </p:childTnLst>
                                </p:cTn>
                              </p:par>
                            </p:childTnLst>
                          </p:cTn>
                        </p:par>
                        <p:par>
                          <p:cTn id="2526" fill="hold">
                            <p:stCondLst>
                              <p:cond delay="12300"/>
                            </p:stCondLst>
                            <p:childTnLst>
                              <p:par>
                                <p:cTn id="2527" presetID="23" presetClass="entr" presetSubtype="32" fill="hold" grpId="505" nodeType="afterEffect">
                                  <p:stCondLst>
                                    <p:cond delay="0"/>
                                  </p:stCondLst>
                                  <p:iterate>
                                    <p:tmAbs val="0"/>
                                  </p:iterate>
                                  <p:childTnLst>
                                    <p:set>
                                      <p:cBhvr>
                                        <p:cTn id="2528" fill="hold"/>
                                        <p:tgtEl>
                                          <p:spTgt spid="614"/>
                                        </p:tgtEl>
                                        <p:attrNameLst>
                                          <p:attrName>style.visibility</p:attrName>
                                        </p:attrNameLst>
                                      </p:cBhvr>
                                      <p:to>
                                        <p:strVal val="visible"/>
                                      </p:to>
                                    </p:set>
                                    <p:anim calcmode="lin" valueType="num">
                                      <p:cBhvr>
                                        <p:cTn id="2529" dur="100" fill="hold"/>
                                        <p:tgtEl>
                                          <p:spTgt spid="614"/>
                                        </p:tgtEl>
                                        <p:attrNameLst>
                                          <p:attrName>ppt_w</p:attrName>
                                        </p:attrNameLst>
                                      </p:cBhvr>
                                      <p:tavLst>
                                        <p:tav tm="0">
                                          <p:val>
                                            <p:strVal val="4*#ppt_w"/>
                                          </p:val>
                                        </p:tav>
                                        <p:tav tm="100000">
                                          <p:val>
                                            <p:strVal val="#ppt_w"/>
                                          </p:val>
                                        </p:tav>
                                      </p:tavLst>
                                    </p:anim>
                                    <p:anim calcmode="lin" valueType="num">
                                      <p:cBhvr>
                                        <p:cTn id="2530" dur="100" fill="hold"/>
                                        <p:tgtEl>
                                          <p:spTgt spid="614"/>
                                        </p:tgtEl>
                                        <p:attrNameLst>
                                          <p:attrName>ppt_h</p:attrName>
                                        </p:attrNameLst>
                                      </p:cBhvr>
                                      <p:tavLst>
                                        <p:tav tm="0">
                                          <p:val>
                                            <p:strVal val="4*#ppt_h"/>
                                          </p:val>
                                        </p:tav>
                                        <p:tav tm="100000">
                                          <p:val>
                                            <p:strVal val="#ppt_h"/>
                                          </p:val>
                                        </p:tav>
                                      </p:tavLst>
                                    </p:anim>
                                  </p:childTnLst>
                                </p:cTn>
                              </p:par>
                            </p:childTnLst>
                          </p:cTn>
                        </p:par>
                        <p:par>
                          <p:cTn id="2531" fill="hold">
                            <p:stCondLst>
                              <p:cond delay="12400"/>
                            </p:stCondLst>
                            <p:childTnLst>
                              <p:par>
                                <p:cTn id="2532" presetID="23" presetClass="entr" presetSubtype="32" fill="hold" grpId="506" nodeType="afterEffect">
                                  <p:stCondLst>
                                    <p:cond delay="0"/>
                                  </p:stCondLst>
                                  <p:iterate>
                                    <p:tmAbs val="0"/>
                                  </p:iterate>
                                  <p:childTnLst>
                                    <p:set>
                                      <p:cBhvr>
                                        <p:cTn id="2533" fill="hold"/>
                                        <p:tgtEl>
                                          <p:spTgt spid="615"/>
                                        </p:tgtEl>
                                        <p:attrNameLst>
                                          <p:attrName>style.visibility</p:attrName>
                                        </p:attrNameLst>
                                      </p:cBhvr>
                                      <p:to>
                                        <p:strVal val="visible"/>
                                      </p:to>
                                    </p:set>
                                    <p:anim calcmode="lin" valueType="num">
                                      <p:cBhvr>
                                        <p:cTn id="2534" dur="100" fill="hold"/>
                                        <p:tgtEl>
                                          <p:spTgt spid="615"/>
                                        </p:tgtEl>
                                        <p:attrNameLst>
                                          <p:attrName>ppt_w</p:attrName>
                                        </p:attrNameLst>
                                      </p:cBhvr>
                                      <p:tavLst>
                                        <p:tav tm="0">
                                          <p:val>
                                            <p:strVal val="4*#ppt_w"/>
                                          </p:val>
                                        </p:tav>
                                        <p:tav tm="100000">
                                          <p:val>
                                            <p:strVal val="#ppt_w"/>
                                          </p:val>
                                        </p:tav>
                                      </p:tavLst>
                                    </p:anim>
                                    <p:anim calcmode="lin" valueType="num">
                                      <p:cBhvr>
                                        <p:cTn id="2535" dur="100" fill="hold"/>
                                        <p:tgtEl>
                                          <p:spTgt spid="615"/>
                                        </p:tgtEl>
                                        <p:attrNameLst>
                                          <p:attrName>ppt_h</p:attrName>
                                        </p:attrNameLst>
                                      </p:cBhvr>
                                      <p:tavLst>
                                        <p:tav tm="0">
                                          <p:val>
                                            <p:strVal val="4*#ppt_h"/>
                                          </p:val>
                                        </p:tav>
                                        <p:tav tm="100000">
                                          <p:val>
                                            <p:strVal val="#ppt_h"/>
                                          </p:val>
                                        </p:tav>
                                      </p:tavLst>
                                    </p:anim>
                                  </p:childTnLst>
                                </p:cTn>
                              </p:par>
                            </p:childTnLst>
                          </p:cTn>
                        </p:par>
                        <p:par>
                          <p:cTn id="2536" fill="hold">
                            <p:stCondLst>
                              <p:cond delay="12500"/>
                            </p:stCondLst>
                            <p:childTnLst>
                              <p:par>
                                <p:cTn id="2537" presetID="23" presetClass="entr" presetSubtype="32" fill="hold" grpId="507" nodeType="afterEffect">
                                  <p:stCondLst>
                                    <p:cond delay="0"/>
                                  </p:stCondLst>
                                  <p:iterate>
                                    <p:tmAbs val="0"/>
                                  </p:iterate>
                                  <p:childTnLst>
                                    <p:set>
                                      <p:cBhvr>
                                        <p:cTn id="2538" fill="hold"/>
                                        <p:tgtEl>
                                          <p:spTgt spid="616"/>
                                        </p:tgtEl>
                                        <p:attrNameLst>
                                          <p:attrName>style.visibility</p:attrName>
                                        </p:attrNameLst>
                                      </p:cBhvr>
                                      <p:to>
                                        <p:strVal val="visible"/>
                                      </p:to>
                                    </p:set>
                                    <p:anim calcmode="lin" valueType="num">
                                      <p:cBhvr>
                                        <p:cTn id="2539" dur="100" fill="hold"/>
                                        <p:tgtEl>
                                          <p:spTgt spid="616"/>
                                        </p:tgtEl>
                                        <p:attrNameLst>
                                          <p:attrName>ppt_w</p:attrName>
                                        </p:attrNameLst>
                                      </p:cBhvr>
                                      <p:tavLst>
                                        <p:tav tm="0">
                                          <p:val>
                                            <p:strVal val="4*#ppt_w"/>
                                          </p:val>
                                        </p:tav>
                                        <p:tav tm="100000">
                                          <p:val>
                                            <p:strVal val="#ppt_w"/>
                                          </p:val>
                                        </p:tav>
                                      </p:tavLst>
                                    </p:anim>
                                    <p:anim calcmode="lin" valueType="num">
                                      <p:cBhvr>
                                        <p:cTn id="2540" dur="100" fill="hold"/>
                                        <p:tgtEl>
                                          <p:spTgt spid="616"/>
                                        </p:tgtEl>
                                        <p:attrNameLst>
                                          <p:attrName>ppt_h</p:attrName>
                                        </p:attrNameLst>
                                      </p:cBhvr>
                                      <p:tavLst>
                                        <p:tav tm="0">
                                          <p:val>
                                            <p:strVal val="4*#ppt_h"/>
                                          </p:val>
                                        </p:tav>
                                        <p:tav tm="100000">
                                          <p:val>
                                            <p:strVal val="#ppt_h"/>
                                          </p:val>
                                        </p:tav>
                                      </p:tavLst>
                                    </p:anim>
                                  </p:childTnLst>
                                </p:cTn>
                              </p:par>
                            </p:childTnLst>
                          </p:cTn>
                        </p:par>
                        <p:par>
                          <p:cTn id="2541" fill="hold">
                            <p:stCondLst>
                              <p:cond delay="12600"/>
                            </p:stCondLst>
                            <p:childTnLst>
                              <p:par>
                                <p:cTn id="2542" presetID="23" presetClass="entr" presetSubtype="32" fill="hold" grpId="508" nodeType="afterEffect">
                                  <p:stCondLst>
                                    <p:cond delay="0"/>
                                  </p:stCondLst>
                                  <p:iterate>
                                    <p:tmAbs val="0"/>
                                  </p:iterate>
                                  <p:childTnLst>
                                    <p:set>
                                      <p:cBhvr>
                                        <p:cTn id="2543" fill="hold"/>
                                        <p:tgtEl>
                                          <p:spTgt spid="617"/>
                                        </p:tgtEl>
                                        <p:attrNameLst>
                                          <p:attrName>style.visibility</p:attrName>
                                        </p:attrNameLst>
                                      </p:cBhvr>
                                      <p:to>
                                        <p:strVal val="visible"/>
                                      </p:to>
                                    </p:set>
                                    <p:anim calcmode="lin" valueType="num">
                                      <p:cBhvr>
                                        <p:cTn id="2544" dur="100" fill="hold"/>
                                        <p:tgtEl>
                                          <p:spTgt spid="617"/>
                                        </p:tgtEl>
                                        <p:attrNameLst>
                                          <p:attrName>ppt_w</p:attrName>
                                        </p:attrNameLst>
                                      </p:cBhvr>
                                      <p:tavLst>
                                        <p:tav tm="0">
                                          <p:val>
                                            <p:strVal val="4*#ppt_w"/>
                                          </p:val>
                                        </p:tav>
                                        <p:tav tm="100000">
                                          <p:val>
                                            <p:strVal val="#ppt_w"/>
                                          </p:val>
                                        </p:tav>
                                      </p:tavLst>
                                    </p:anim>
                                    <p:anim calcmode="lin" valueType="num">
                                      <p:cBhvr>
                                        <p:cTn id="2545" dur="100" fill="hold"/>
                                        <p:tgtEl>
                                          <p:spTgt spid="617"/>
                                        </p:tgtEl>
                                        <p:attrNameLst>
                                          <p:attrName>ppt_h</p:attrName>
                                        </p:attrNameLst>
                                      </p:cBhvr>
                                      <p:tavLst>
                                        <p:tav tm="0">
                                          <p:val>
                                            <p:strVal val="4*#ppt_h"/>
                                          </p:val>
                                        </p:tav>
                                        <p:tav tm="100000">
                                          <p:val>
                                            <p:strVal val="#ppt_h"/>
                                          </p:val>
                                        </p:tav>
                                      </p:tavLst>
                                    </p:anim>
                                  </p:childTnLst>
                                </p:cTn>
                              </p:par>
                            </p:childTnLst>
                          </p:cTn>
                        </p:par>
                        <p:par>
                          <p:cTn id="2546" fill="hold">
                            <p:stCondLst>
                              <p:cond delay="12700"/>
                            </p:stCondLst>
                            <p:childTnLst>
                              <p:par>
                                <p:cTn id="2547" presetID="23" presetClass="entr" presetSubtype="32" fill="hold" grpId="509" nodeType="afterEffect">
                                  <p:stCondLst>
                                    <p:cond delay="0"/>
                                  </p:stCondLst>
                                  <p:iterate>
                                    <p:tmAbs val="0"/>
                                  </p:iterate>
                                  <p:childTnLst>
                                    <p:set>
                                      <p:cBhvr>
                                        <p:cTn id="2548" fill="hold"/>
                                        <p:tgtEl>
                                          <p:spTgt spid="618"/>
                                        </p:tgtEl>
                                        <p:attrNameLst>
                                          <p:attrName>style.visibility</p:attrName>
                                        </p:attrNameLst>
                                      </p:cBhvr>
                                      <p:to>
                                        <p:strVal val="visible"/>
                                      </p:to>
                                    </p:set>
                                    <p:anim calcmode="lin" valueType="num">
                                      <p:cBhvr>
                                        <p:cTn id="2549" dur="100" fill="hold"/>
                                        <p:tgtEl>
                                          <p:spTgt spid="618"/>
                                        </p:tgtEl>
                                        <p:attrNameLst>
                                          <p:attrName>ppt_w</p:attrName>
                                        </p:attrNameLst>
                                      </p:cBhvr>
                                      <p:tavLst>
                                        <p:tav tm="0">
                                          <p:val>
                                            <p:strVal val="4*#ppt_w"/>
                                          </p:val>
                                        </p:tav>
                                        <p:tav tm="100000">
                                          <p:val>
                                            <p:strVal val="#ppt_w"/>
                                          </p:val>
                                        </p:tav>
                                      </p:tavLst>
                                    </p:anim>
                                    <p:anim calcmode="lin" valueType="num">
                                      <p:cBhvr>
                                        <p:cTn id="2550" dur="100" fill="hold"/>
                                        <p:tgtEl>
                                          <p:spTgt spid="618"/>
                                        </p:tgtEl>
                                        <p:attrNameLst>
                                          <p:attrName>ppt_h</p:attrName>
                                        </p:attrNameLst>
                                      </p:cBhvr>
                                      <p:tavLst>
                                        <p:tav tm="0">
                                          <p:val>
                                            <p:strVal val="4*#ppt_h"/>
                                          </p:val>
                                        </p:tav>
                                        <p:tav tm="100000">
                                          <p:val>
                                            <p:strVal val="#ppt_h"/>
                                          </p:val>
                                        </p:tav>
                                      </p:tavLst>
                                    </p:anim>
                                  </p:childTnLst>
                                </p:cTn>
                              </p:par>
                            </p:childTnLst>
                          </p:cTn>
                        </p:par>
                        <p:par>
                          <p:cTn id="2551" fill="hold">
                            <p:stCondLst>
                              <p:cond delay="12800"/>
                            </p:stCondLst>
                            <p:childTnLst>
                              <p:par>
                                <p:cTn id="2552" presetID="23" presetClass="entr" presetSubtype="32" fill="hold" grpId="510" nodeType="afterEffect">
                                  <p:stCondLst>
                                    <p:cond delay="0"/>
                                  </p:stCondLst>
                                  <p:iterate>
                                    <p:tmAbs val="0"/>
                                  </p:iterate>
                                  <p:childTnLst>
                                    <p:set>
                                      <p:cBhvr>
                                        <p:cTn id="2553" fill="hold"/>
                                        <p:tgtEl>
                                          <p:spTgt spid="619"/>
                                        </p:tgtEl>
                                        <p:attrNameLst>
                                          <p:attrName>style.visibility</p:attrName>
                                        </p:attrNameLst>
                                      </p:cBhvr>
                                      <p:to>
                                        <p:strVal val="visible"/>
                                      </p:to>
                                    </p:set>
                                    <p:anim calcmode="lin" valueType="num">
                                      <p:cBhvr>
                                        <p:cTn id="2554" dur="100" fill="hold"/>
                                        <p:tgtEl>
                                          <p:spTgt spid="619"/>
                                        </p:tgtEl>
                                        <p:attrNameLst>
                                          <p:attrName>ppt_w</p:attrName>
                                        </p:attrNameLst>
                                      </p:cBhvr>
                                      <p:tavLst>
                                        <p:tav tm="0">
                                          <p:val>
                                            <p:strVal val="4*#ppt_w"/>
                                          </p:val>
                                        </p:tav>
                                        <p:tav tm="100000">
                                          <p:val>
                                            <p:strVal val="#ppt_w"/>
                                          </p:val>
                                        </p:tav>
                                      </p:tavLst>
                                    </p:anim>
                                    <p:anim calcmode="lin" valueType="num">
                                      <p:cBhvr>
                                        <p:cTn id="2555" dur="100" fill="hold"/>
                                        <p:tgtEl>
                                          <p:spTgt spid="619"/>
                                        </p:tgtEl>
                                        <p:attrNameLst>
                                          <p:attrName>ppt_h</p:attrName>
                                        </p:attrNameLst>
                                      </p:cBhvr>
                                      <p:tavLst>
                                        <p:tav tm="0">
                                          <p:val>
                                            <p:strVal val="4*#ppt_h"/>
                                          </p:val>
                                        </p:tav>
                                        <p:tav tm="100000">
                                          <p:val>
                                            <p:strVal val="#ppt_h"/>
                                          </p:val>
                                        </p:tav>
                                      </p:tavLst>
                                    </p:anim>
                                  </p:childTnLst>
                                </p:cTn>
                              </p:par>
                            </p:childTnLst>
                          </p:cTn>
                        </p:par>
                        <p:par>
                          <p:cTn id="2556" fill="hold">
                            <p:stCondLst>
                              <p:cond delay="12900"/>
                            </p:stCondLst>
                            <p:childTnLst>
                              <p:par>
                                <p:cTn id="2557" presetID="23" presetClass="entr" presetSubtype="32" fill="hold" grpId="511" nodeType="afterEffect">
                                  <p:stCondLst>
                                    <p:cond delay="0"/>
                                  </p:stCondLst>
                                  <p:iterate>
                                    <p:tmAbs val="0"/>
                                  </p:iterate>
                                  <p:childTnLst>
                                    <p:set>
                                      <p:cBhvr>
                                        <p:cTn id="2558" fill="hold"/>
                                        <p:tgtEl>
                                          <p:spTgt spid="620"/>
                                        </p:tgtEl>
                                        <p:attrNameLst>
                                          <p:attrName>style.visibility</p:attrName>
                                        </p:attrNameLst>
                                      </p:cBhvr>
                                      <p:to>
                                        <p:strVal val="visible"/>
                                      </p:to>
                                    </p:set>
                                    <p:anim calcmode="lin" valueType="num">
                                      <p:cBhvr>
                                        <p:cTn id="2559" dur="100" fill="hold"/>
                                        <p:tgtEl>
                                          <p:spTgt spid="620"/>
                                        </p:tgtEl>
                                        <p:attrNameLst>
                                          <p:attrName>ppt_w</p:attrName>
                                        </p:attrNameLst>
                                      </p:cBhvr>
                                      <p:tavLst>
                                        <p:tav tm="0">
                                          <p:val>
                                            <p:strVal val="4*#ppt_w"/>
                                          </p:val>
                                        </p:tav>
                                        <p:tav tm="100000">
                                          <p:val>
                                            <p:strVal val="#ppt_w"/>
                                          </p:val>
                                        </p:tav>
                                      </p:tavLst>
                                    </p:anim>
                                    <p:anim calcmode="lin" valueType="num">
                                      <p:cBhvr>
                                        <p:cTn id="2560" dur="100" fill="hold"/>
                                        <p:tgtEl>
                                          <p:spTgt spid="620"/>
                                        </p:tgtEl>
                                        <p:attrNameLst>
                                          <p:attrName>ppt_h</p:attrName>
                                        </p:attrNameLst>
                                      </p:cBhvr>
                                      <p:tavLst>
                                        <p:tav tm="0">
                                          <p:val>
                                            <p:strVal val="4*#ppt_h"/>
                                          </p:val>
                                        </p:tav>
                                        <p:tav tm="100000">
                                          <p:val>
                                            <p:strVal val="#ppt_h"/>
                                          </p:val>
                                        </p:tav>
                                      </p:tavLst>
                                    </p:anim>
                                  </p:childTnLst>
                                </p:cTn>
                              </p:par>
                            </p:childTnLst>
                          </p:cTn>
                        </p:par>
                        <p:par>
                          <p:cTn id="2561" fill="hold">
                            <p:stCondLst>
                              <p:cond delay="13000"/>
                            </p:stCondLst>
                            <p:childTnLst>
                              <p:par>
                                <p:cTn id="2562" presetID="23" presetClass="entr" presetSubtype="32" fill="hold" grpId="512" nodeType="afterEffect">
                                  <p:stCondLst>
                                    <p:cond delay="0"/>
                                  </p:stCondLst>
                                  <p:iterate>
                                    <p:tmAbs val="0"/>
                                  </p:iterate>
                                  <p:childTnLst>
                                    <p:set>
                                      <p:cBhvr>
                                        <p:cTn id="2563" fill="hold"/>
                                        <p:tgtEl>
                                          <p:spTgt spid="621"/>
                                        </p:tgtEl>
                                        <p:attrNameLst>
                                          <p:attrName>style.visibility</p:attrName>
                                        </p:attrNameLst>
                                      </p:cBhvr>
                                      <p:to>
                                        <p:strVal val="visible"/>
                                      </p:to>
                                    </p:set>
                                    <p:anim calcmode="lin" valueType="num">
                                      <p:cBhvr>
                                        <p:cTn id="2564" dur="100" fill="hold"/>
                                        <p:tgtEl>
                                          <p:spTgt spid="621"/>
                                        </p:tgtEl>
                                        <p:attrNameLst>
                                          <p:attrName>ppt_w</p:attrName>
                                        </p:attrNameLst>
                                      </p:cBhvr>
                                      <p:tavLst>
                                        <p:tav tm="0">
                                          <p:val>
                                            <p:strVal val="4*#ppt_w"/>
                                          </p:val>
                                        </p:tav>
                                        <p:tav tm="100000">
                                          <p:val>
                                            <p:strVal val="#ppt_w"/>
                                          </p:val>
                                        </p:tav>
                                      </p:tavLst>
                                    </p:anim>
                                    <p:anim calcmode="lin" valueType="num">
                                      <p:cBhvr>
                                        <p:cTn id="2565" dur="100" fill="hold"/>
                                        <p:tgtEl>
                                          <p:spTgt spid="621"/>
                                        </p:tgtEl>
                                        <p:attrNameLst>
                                          <p:attrName>ppt_h</p:attrName>
                                        </p:attrNameLst>
                                      </p:cBhvr>
                                      <p:tavLst>
                                        <p:tav tm="0">
                                          <p:val>
                                            <p:strVal val="4*#ppt_h"/>
                                          </p:val>
                                        </p:tav>
                                        <p:tav tm="100000">
                                          <p:val>
                                            <p:strVal val="#ppt_h"/>
                                          </p:val>
                                        </p:tav>
                                      </p:tavLst>
                                    </p:anim>
                                  </p:childTnLst>
                                </p:cTn>
                              </p:par>
                            </p:childTnLst>
                          </p:cTn>
                        </p:par>
                        <p:par>
                          <p:cTn id="2566" fill="hold">
                            <p:stCondLst>
                              <p:cond delay="13100"/>
                            </p:stCondLst>
                            <p:childTnLst>
                              <p:par>
                                <p:cTn id="2567" presetID="23" presetClass="entr" presetSubtype="32" fill="hold" grpId="513" nodeType="afterEffect">
                                  <p:stCondLst>
                                    <p:cond delay="0"/>
                                  </p:stCondLst>
                                  <p:iterate>
                                    <p:tmAbs val="0"/>
                                  </p:iterate>
                                  <p:childTnLst>
                                    <p:set>
                                      <p:cBhvr>
                                        <p:cTn id="2568" fill="hold"/>
                                        <p:tgtEl>
                                          <p:spTgt spid="622"/>
                                        </p:tgtEl>
                                        <p:attrNameLst>
                                          <p:attrName>style.visibility</p:attrName>
                                        </p:attrNameLst>
                                      </p:cBhvr>
                                      <p:to>
                                        <p:strVal val="visible"/>
                                      </p:to>
                                    </p:set>
                                    <p:anim calcmode="lin" valueType="num">
                                      <p:cBhvr>
                                        <p:cTn id="2569" dur="100" fill="hold"/>
                                        <p:tgtEl>
                                          <p:spTgt spid="622"/>
                                        </p:tgtEl>
                                        <p:attrNameLst>
                                          <p:attrName>ppt_w</p:attrName>
                                        </p:attrNameLst>
                                      </p:cBhvr>
                                      <p:tavLst>
                                        <p:tav tm="0">
                                          <p:val>
                                            <p:strVal val="4*#ppt_w"/>
                                          </p:val>
                                        </p:tav>
                                        <p:tav tm="100000">
                                          <p:val>
                                            <p:strVal val="#ppt_w"/>
                                          </p:val>
                                        </p:tav>
                                      </p:tavLst>
                                    </p:anim>
                                    <p:anim calcmode="lin" valueType="num">
                                      <p:cBhvr>
                                        <p:cTn id="2570" dur="100" fill="hold"/>
                                        <p:tgtEl>
                                          <p:spTgt spid="622"/>
                                        </p:tgtEl>
                                        <p:attrNameLst>
                                          <p:attrName>ppt_h</p:attrName>
                                        </p:attrNameLst>
                                      </p:cBhvr>
                                      <p:tavLst>
                                        <p:tav tm="0">
                                          <p:val>
                                            <p:strVal val="4*#ppt_h"/>
                                          </p:val>
                                        </p:tav>
                                        <p:tav tm="100000">
                                          <p:val>
                                            <p:strVal val="#ppt_h"/>
                                          </p:val>
                                        </p:tav>
                                      </p:tavLst>
                                    </p:anim>
                                  </p:childTnLst>
                                </p:cTn>
                              </p:par>
                            </p:childTnLst>
                          </p:cTn>
                        </p:par>
                        <p:par>
                          <p:cTn id="2571" fill="hold">
                            <p:stCondLst>
                              <p:cond delay="13200"/>
                            </p:stCondLst>
                            <p:childTnLst>
                              <p:par>
                                <p:cTn id="2572" presetID="23" presetClass="entr" presetSubtype="32" fill="hold" grpId="514" nodeType="afterEffect">
                                  <p:stCondLst>
                                    <p:cond delay="0"/>
                                  </p:stCondLst>
                                  <p:iterate>
                                    <p:tmAbs val="0"/>
                                  </p:iterate>
                                  <p:childTnLst>
                                    <p:set>
                                      <p:cBhvr>
                                        <p:cTn id="2573" fill="hold"/>
                                        <p:tgtEl>
                                          <p:spTgt spid="623"/>
                                        </p:tgtEl>
                                        <p:attrNameLst>
                                          <p:attrName>style.visibility</p:attrName>
                                        </p:attrNameLst>
                                      </p:cBhvr>
                                      <p:to>
                                        <p:strVal val="visible"/>
                                      </p:to>
                                    </p:set>
                                    <p:anim calcmode="lin" valueType="num">
                                      <p:cBhvr>
                                        <p:cTn id="2574" dur="100" fill="hold"/>
                                        <p:tgtEl>
                                          <p:spTgt spid="623"/>
                                        </p:tgtEl>
                                        <p:attrNameLst>
                                          <p:attrName>ppt_w</p:attrName>
                                        </p:attrNameLst>
                                      </p:cBhvr>
                                      <p:tavLst>
                                        <p:tav tm="0">
                                          <p:val>
                                            <p:strVal val="4*#ppt_w"/>
                                          </p:val>
                                        </p:tav>
                                        <p:tav tm="100000">
                                          <p:val>
                                            <p:strVal val="#ppt_w"/>
                                          </p:val>
                                        </p:tav>
                                      </p:tavLst>
                                    </p:anim>
                                    <p:anim calcmode="lin" valueType="num">
                                      <p:cBhvr>
                                        <p:cTn id="2575" dur="100" fill="hold"/>
                                        <p:tgtEl>
                                          <p:spTgt spid="623"/>
                                        </p:tgtEl>
                                        <p:attrNameLst>
                                          <p:attrName>ppt_h</p:attrName>
                                        </p:attrNameLst>
                                      </p:cBhvr>
                                      <p:tavLst>
                                        <p:tav tm="0">
                                          <p:val>
                                            <p:strVal val="4*#ppt_h"/>
                                          </p:val>
                                        </p:tav>
                                        <p:tav tm="100000">
                                          <p:val>
                                            <p:strVal val="#ppt_h"/>
                                          </p:val>
                                        </p:tav>
                                      </p:tavLst>
                                    </p:anim>
                                  </p:childTnLst>
                                </p:cTn>
                              </p:par>
                            </p:childTnLst>
                          </p:cTn>
                        </p:par>
                        <p:par>
                          <p:cTn id="2576" fill="hold">
                            <p:stCondLst>
                              <p:cond delay="13300"/>
                            </p:stCondLst>
                            <p:childTnLst>
                              <p:par>
                                <p:cTn id="2577" presetID="23" presetClass="entr" presetSubtype="32" fill="hold" grpId="515" nodeType="afterEffect">
                                  <p:stCondLst>
                                    <p:cond delay="0"/>
                                  </p:stCondLst>
                                  <p:iterate>
                                    <p:tmAbs val="0"/>
                                  </p:iterate>
                                  <p:childTnLst>
                                    <p:set>
                                      <p:cBhvr>
                                        <p:cTn id="2578" fill="hold"/>
                                        <p:tgtEl>
                                          <p:spTgt spid="624"/>
                                        </p:tgtEl>
                                        <p:attrNameLst>
                                          <p:attrName>style.visibility</p:attrName>
                                        </p:attrNameLst>
                                      </p:cBhvr>
                                      <p:to>
                                        <p:strVal val="visible"/>
                                      </p:to>
                                    </p:set>
                                    <p:anim calcmode="lin" valueType="num">
                                      <p:cBhvr>
                                        <p:cTn id="2579" dur="100" fill="hold"/>
                                        <p:tgtEl>
                                          <p:spTgt spid="624"/>
                                        </p:tgtEl>
                                        <p:attrNameLst>
                                          <p:attrName>ppt_w</p:attrName>
                                        </p:attrNameLst>
                                      </p:cBhvr>
                                      <p:tavLst>
                                        <p:tav tm="0">
                                          <p:val>
                                            <p:strVal val="4*#ppt_w"/>
                                          </p:val>
                                        </p:tav>
                                        <p:tav tm="100000">
                                          <p:val>
                                            <p:strVal val="#ppt_w"/>
                                          </p:val>
                                        </p:tav>
                                      </p:tavLst>
                                    </p:anim>
                                    <p:anim calcmode="lin" valueType="num">
                                      <p:cBhvr>
                                        <p:cTn id="2580" dur="100" fill="hold"/>
                                        <p:tgtEl>
                                          <p:spTgt spid="624"/>
                                        </p:tgtEl>
                                        <p:attrNameLst>
                                          <p:attrName>ppt_h</p:attrName>
                                        </p:attrNameLst>
                                      </p:cBhvr>
                                      <p:tavLst>
                                        <p:tav tm="0">
                                          <p:val>
                                            <p:strVal val="4*#ppt_h"/>
                                          </p:val>
                                        </p:tav>
                                        <p:tav tm="100000">
                                          <p:val>
                                            <p:strVal val="#ppt_h"/>
                                          </p:val>
                                        </p:tav>
                                      </p:tavLst>
                                    </p:anim>
                                  </p:childTnLst>
                                </p:cTn>
                              </p:par>
                            </p:childTnLst>
                          </p:cTn>
                        </p:par>
                        <p:par>
                          <p:cTn id="2581" fill="hold">
                            <p:stCondLst>
                              <p:cond delay="13400"/>
                            </p:stCondLst>
                            <p:childTnLst>
                              <p:par>
                                <p:cTn id="2582" presetID="23" presetClass="entr" presetSubtype="32" fill="hold" grpId="516" nodeType="afterEffect">
                                  <p:stCondLst>
                                    <p:cond delay="0"/>
                                  </p:stCondLst>
                                  <p:iterate>
                                    <p:tmAbs val="0"/>
                                  </p:iterate>
                                  <p:childTnLst>
                                    <p:set>
                                      <p:cBhvr>
                                        <p:cTn id="2583" fill="hold"/>
                                        <p:tgtEl>
                                          <p:spTgt spid="625"/>
                                        </p:tgtEl>
                                        <p:attrNameLst>
                                          <p:attrName>style.visibility</p:attrName>
                                        </p:attrNameLst>
                                      </p:cBhvr>
                                      <p:to>
                                        <p:strVal val="visible"/>
                                      </p:to>
                                    </p:set>
                                    <p:anim calcmode="lin" valueType="num">
                                      <p:cBhvr>
                                        <p:cTn id="2584" dur="100" fill="hold"/>
                                        <p:tgtEl>
                                          <p:spTgt spid="625"/>
                                        </p:tgtEl>
                                        <p:attrNameLst>
                                          <p:attrName>ppt_w</p:attrName>
                                        </p:attrNameLst>
                                      </p:cBhvr>
                                      <p:tavLst>
                                        <p:tav tm="0">
                                          <p:val>
                                            <p:strVal val="4*#ppt_w"/>
                                          </p:val>
                                        </p:tav>
                                        <p:tav tm="100000">
                                          <p:val>
                                            <p:strVal val="#ppt_w"/>
                                          </p:val>
                                        </p:tav>
                                      </p:tavLst>
                                    </p:anim>
                                    <p:anim calcmode="lin" valueType="num">
                                      <p:cBhvr>
                                        <p:cTn id="2585" dur="100" fill="hold"/>
                                        <p:tgtEl>
                                          <p:spTgt spid="625"/>
                                        </p:tgtEl>
                                        <p:attrNameLst>
                                          <p:attrName>ppt_h</p:attrName>
                                        </p:attrNameLst>
                                      </p:cBhvr>
                                      <p:tavLst>
                                        <p:tav tm="0">
                                          <p:val>
                                            <p:strVal val="4*#ppt_h"/>
                                          </p:val>
                                        </p:tav>
                                        <p:tav tm="100000">
                                          <p:val>
                                            <p:strVal val="#ppt_h"/>
                                          </p:val>
                                        </p:tav>
                                      </p:tavLst>
                                    </p:anim>
                                  </p:childTnLst>
                                </p:cTn>
                              </p:par>
                            </p:childTnLst>
                          </p:cTn>
                        </p:par>
                        <p:par>
                          <p:cTn id="2586" fill="hold">
                            <p:stCondLst>
                              <p:cond delay="13500"/>
                            </p:stCondLst>
                            <p:childTnLst>
                              <p:par>
                                <p:cTn id="2587" presetID="23" presetClass="entr" presetSubtype="32" fill="hold" grpId="517" nodeType="afterEffect">
                                  <p:stCondLst>
                                    <p:cond delay="0"/>
                                  </p:stCondLst>
                                  <p:iterate>
                                    <p:tmAbs val="0"/>
                                  </p:iterate>
                                  <p:childTnLst>
                                    <p:set>
                                      <p:cBhvr>
                                        <p:cTn id="2588" fill="hold"/>
                                        <p:tgtEl>
                                          <p:spTgt spid="626"/>
                                        </p:tgtEl>
                                        <p:attrNameLst>
                                          <p:attrName>style.visibility</p:attrName>
                                        </p:attrNameLst>
                                      </p:cBhvr>
                                      <p:to>
                                        <p:strVal val="visible"/>
                                      </p:to>
                                    </p:set>
                                    <p:anim calcmode="lin" valueType="num">
                                      <p:cBhvr>
                                        <p:cTn id="2589" dur="100" fill="hold"/>
                                        <p:tgtEl>
                                          <p:spTgt spid="626"/>
                                        </p:tgtEl>
                                        <p:attrNameLst>
                                          <p:attrName>ppt_w</p:attrName>
                                        </p:attrNameLst>
                                      </p:cBhvr>
                                      <p:tavLst>
                                        <p:tav tm="0">
                                          <p:val>
                                            <p:strVal val="4*#ppt_w"/>
                                          </p:val>
                                        </p:tav>
                                        <p:tav tm="100000">
                                          <p:val>
                                            <p:strVal val="#ppt_w"/>
                                          </p:val>
                                        </p:tav>
                                      </p:tavLst>
                                    </p:anim>
                                    <p:anim calcmode="lin" valueType="num">
                                      <p:cBhvr>
                                        <p:cTn id="2590" dur="100" fill="hold"/>
                                        <p:tgtEl>
                                          <p:spTgt spid="626"/>
                                        </p:tgtEl>
                                        <p:attrNameLst>
                                          <p:attrName>ppt_h</p:attrName>
                                        </p:attrNameLst>
                                      </p:cBhvr>
                                      <p:tavLst>
                                        <p:tav tm="0">
                                          <p:val>
                                            <p:strVal val="4*#ppt_h"/>
                                          </p:val>
                                        </p:tav>
                                        <p:tav tm="100000">
                                          <p:val>
                                            <p:strVal val="#ppt_h"/>
                                          </p:val>
                                        </p:tav>
                                      </p:tavLst>
                                    </p:anim>
                                  </p:childTnLst>
                                </p:cTn>
                              </p:par>
                            </p:childTnLst>
                          </p:cTn>
                        </p:par>
                        <p:par>
                          <p:cTn id="2591" fill="hold">
                            <p:stCondLst>
                              <p:cond delay="13600"/>
                            </p:stCondLst>
                            <p:childTnLst>
                              <p:par>
                                <p:cTn id="2592" presetID="23" presetClass="entr" presetSubtype="32" fill="hold" grpId="518" nodeType="afterEffect">
                                  <p:stCondLst>
                                    <p:cond delay="0"/>
                                  </p:stCondLst>
                                  <p:iterate>
                                    <p:tmAbs val="0"/>
                                  </p:iterate>
                                  <p:childTnLst>
                                    <p:set>
                                      <p:cBhvr>
                                        <p:cTn id="2593" fill="hold"/>
                                        <p:tgtEl>
                                          <p:spTgt spid="627"/>
                                        </p:tgtEl>
                                        <p:attrNameLst>
                                          <p:attrName>style.visibility</p:attrName>
                                        </p:attrNameLst>
                                      </p:cBhvr>
                                      <p:to>
                                        <p:strVal val="visible"/>
                                      </p:to>
                                    </p:set>
                                    <p:anim calcmode="lin" valueType="num">
                                      <p:cBhvr>
                                        <p:cTn id="2594" dur="100" fill="hold"/>
                                        <p:tgtEl>
                                          <p:spTgt spid="627"/>
                                        </p:tgtEl>
                                        <p:attrNameLst>
                                          <p:attrName>ppt_w</p:attrName>
                                        </p:attrNameLst>
                                      </p:cBhvr>
                                      <p:tavLst>
                                        <p:tav tm="0">
                                          <p:val>
                                            <p:strVal val="4*#ppt_w"/>
                                          </p:val>
                                        </p:tav>
                                        <p:tav tm="100000">
                                          <p:val>
                                            <p:strVal val="#ppt_w"/>
                                          </p:val>
                                        </p:tav>
                                      </p:tavLst>
                                    </p:anim>
                                    <p:anim calcmode="lin" valueType="num">
                                      <p:cBhvr>
                                        <p:cTn id="2595" dur="100" fill="hold"/>
                                        <p:tgtEl>
                                          <p:spTgt spid="627"/>
                                        </p:tgtEl>
                                        <p:attrNameLst>
                                          <p:attrName>ppt_h</p:attrName>
                                        </p:attrNameLst>
                                      </p:cBhvr>
                                      <p:tavLst>
                                        <p:tav tm="0">
                                          <p:val>
                                            <p:strVal val="4*#ppt_h"/>
                                          </p:val>
                                        </p:tav>
                                        <p:tav tm="100000">
                                          <p:val>
                                            <p:strVal val="#ppt_h"/>
                                          </p:val>
                                        </p:tav>
                                      </p:tavLst>
                                    </p:anim>
                                  </p:childTnLst>
                                </p:cTn>
                              </p:par>
                            </p:childTnLst>
                          </p:cTn>
                        </p:par>
                        <p:par>
                          <p:cTn id="2596" fill="hold">
                            <p:stCondLst>
                              <p:cond delay="13700"/>
                            </p:stCondLst>
                            <p:childTnLst>
                              <p:par>
                                <p:cTn id="2597" presetID="23" presetClass="entr" presetSubtype="32" fill="hold" grpId="519" nodeType="afterEffect">
                                  <p:stCondLst>
                                    <p:cond delay="0"/>
                                  </p:stCondLst>
                                  <p:iterate>
                                    <p:tmAbs val="0"/>
                                  </p:iterate>
                                  <p:childTnLst>
                                    <p:set>
                                      <p:cBhvr>
                                        <p:cTn id="2598" fill="hold"/>
                                        <p:tgtEl>
                                          <p:spTgt spid="628"/>
                                        </p:tgtEl>
                                        <p:attrNameLst>
                                          <p:attrName>style.visibility</p:attrName>
                                        </p:attrNameLst>
                                      </p:cBhvr>
                                      <p:to>
                                        <p:strVal val="visible"/>
                                      </p:to>
                                    </p:set>
                                    <p:anim calcmode="lin" valueType="num">
                                      <p:cBhvr>
                                        <p:cTn id="2599" dur="100" fill="hold"/>
                                        <p:tgtEl>
                                          <p:spTgt spid="628"/>
                                        </p:tgtEl>
                                        <p:attrNameLst>
                                          <p:attrName>ppt_w</p:attrName>
                                        </p:attrNameLst>
                                      </p:cBhvr>
                                      <p:tavLst>
                                        <p:tav tm="0">
                                          <p:val>
                                            <p:strVal val="4*#ppt_w"/>
                                          </p:val>
                                        </p:tav>
                                        <p:tav tm="100000">
                                          <p:val>
                                            <p:strVal val="#ppt_w"/>
                                          </p:val>
                                        </p:tav>
                                      </p:tavLst>
                                    </p:anim>
                                    <p:anim calcmode="lin" valueType="num">
                                      <p:cBhvr>
                                        <p:cTn id="2600" dur="100" fill="hold"/>
                                        <p:tgtEl>
                                          <p:spTgt spid="628"/>
                                        </p:tgtEl>
                                        <p:attrNameLst>
                                          <p:attrName>ppt_h</p:attrName>
                                        </p:attrNameLst>
                                      </p:cBhvr>
                                      <p:tavLst>
                                        <p:tav tm="0">
                                          <p:val>
                                            <p:strVal val="4*#ppt_h"/>
                                          </p:val>
                                        </p:tav>
                                        <p:tav tm="100000">
                                          <p:val>
                                            <p:strVal val="#ppt_h"/>
                                          </p:val>
                                        </p:tav>
                                      </p:tavLst>
                                    </p:anim>
                                  </p:childTnLst>
                                </p:cTn>
                              </p:par>
                            </p:childTnLst>
                          </p:cTn>
                        </p:par>
                        <p:par>
                          <p:cTn id="2601" fill="hold">
                            <p:stCondLst>
                              <p:cond delay="13800"/>
                            </p:stCondLst>
                            <p:childTnLst>
                              <p:par>
                                <p:cTn id="2602" presetID="23" presetClass="entr" presetSubtype="32" fill="hold" grpId="520" nodeType="afterEffect">
                                  <p:stCondLst>
                                    <p:cond delay="0"/>
                                  </p:stCondLst>
                                  <p:iterate>
                                    <p:tmAbs val="0"/>
                                  </p:iterate>
                                  <p:childTnLst>
                                    <p:set>
                                      <p:cBhvr>
                                        <p:cTn id="2603" fill="hold"/>
                                        <p:tgtEl>
                                          <p:spTgt spid="629"/>
                                        </p:tgtEl>
                                        <p:attrNameLst>
                                          <p:attrName>style.visibility</p:attrName>
                                        </p:attrNameLst>
                                      </p:cBhvr>
                                      <p:to>
                                        <p:strVal val="visible"/>
                                      </p:to>
                                    </p:set>
                                    <p:anim calcmode="lin" valueType="num">
                                      <p:cBhvr>
                                        <p:cTn id="2604" dur="100" fill="hold"/>
                                        <p:tgtEl>
                                          <p:spTgt spid="629"/>
                                        </p:tgtEl>
                                        <p:attrNameLst>
                                          <p:attrName>ppt_w</p:attrName>
                                        </p:attrNameLst>
                                      </p:cBhvr>
                                      <p:tavLst>
                                        <p:tav tm="0">
                                          <p:val>
                                            <p:strVal val="4*#ppt_w"/>
                                          </p:val>
                                        </p:tav>
                                        <p:tav tm="100000">
                                          <p:val>
                                            <p:strVal val="#ppt_w"/>
                                          </p:val>
                                        </p:tav>
                                      </p:tavLst>
                                    </p:anim>
                                    <p:anim calcmode="lin" valueType="num">
                                      <p:cBhvr>
                                        <p:cTn id="2605" dur="100" fill="hold"/>
                                        <p:tgtEl>
                                          <p:spTgt spid="629"/>
                                        </p:tgtEl>
                                        <p:attrNameLst>
                                          <p:attrName>ppt_h</p:attrName>
                                        </p:attrNameLst>
                                      </p:cBhvr>
                                      <p:tavLst>
                                        <p:tav tm="0">
                                          <p:val>
                                            <p:strVal val="4*#ppt_h"/>
                                          </p:val>
                                        </p:tav>
                                        <p:tav tm="100000">
                                          <p:val>
                                            <p:strVal val="#ppt_h"/>
                                          </p:val>
                                        </p:tav>
                                      </p:tavLst>
                                    </p:anim>
                                  </p:childTnLst>
                                </p:cTn>
                              </p:par>
                            </p:childTnLst>
                          </p:cTn>
                        </p:par>
                        <p:par>
                          <p:cTn id="2606" fill="hold">
                            <p:stCondLst>
                              <p:cond delay="13900"/>
                            </p:stCondLst>
                            <p:childTnLst>
                              <p:par>
                                <p:cTn id="2607" presetID="23" presetClass="entr" presetSubtype="32" fill="hold" grpId="521" nodeType="afterEffect">
                                  <p:stCondLst>
                                    <p:cond delay="0"/>
                                  </p:stCondLst>
                                  <p:iterate>
                                    <p:tmAbs val="0"/>
                                  </p:iterate>
                                  <p:childTnLst>
                                    <p:set>
                                      <p:cBhvr>
                                        <p:cTn id="2608" fill="hold"/>
                                        <p:tgtEl>
                                          <p:spTgt spid="630"/>
                                        </p:tgtEl>
                                        <p:attrNameLst>
                                          <p:attrName>style.visibility</p:attrName>
                                        </p:attrNameLst>
                                      </p:cBhvr>
                                      <p:to>
                                        <p:strVal val="visible"/>
                                      </p:to>
                                    </p:set>
                                    <p:anim calcmode="lin" valueType="num">
                                      <p:cBhvr>
                                        <p:cTn id="2609" dur="100" fill="hold"/>
                                        <p:tgtEl>
                                          <p:spTgt spid="630"/>
                                        </p:tgtEl>
                                        <p:attrNameLst>
                                          <p:attrName>ppt_w</p:attrName>
                                        </p:attrNameLst>
                                      </p:cBhvr>
                                      <p:tavLst>
                                        <p:tav tm="0">
                                          <p:val>
                                            <p:strVal val="4*#ppt_w"/>
                                          </p:val>
                                        </p:tav>
                                        <p:tav tm="100000">
                                          <p:val>
                                            <p:strVal val="#ppt_w"/>
                                          </p:val>
                                        </p:tav>
                                      </p:tavLst>
                                    </p:anim>
                                    <p:anim calcmode="lin" valueType="num">
                                      <p:cBhvr>
                                        <p:cTn id="2610" dur="100" fill="hold"/>
                                        <p:tgtEl>
                                          <p:spTgt spid="630"/>
                                        </p:tgtEl>
                                        <p:attrNameLst>
                                          <p:attrName>ppt_h</p:attrName>
                                        </p:attrNameLst>
                                      </p:cBhvr>
                                      <p:tavLst>
                                        <p:tav tm="0">
                                          <p:val>
                                            <p:strVal val="4*#ppt_h"/>
                                          </p:val>
                                        </p:tav>
                                        <p:tav tm="100000">
                                          <p:val>
                                            <p:strVal val="#ppt_h"/>
                                          </p:val>
                                        </p:tav>
                                      </p:tavLst>
                                    </p:anim>
                                  </p:childTnLst>
                                </p:cTn>
                              </p:par>
                            </p:childTnLst>
                          </p:cTn>
                        </p:par>
                        <p:par>
                          <p:cTn id="2611" fill="hold">
                            <p:stCondLst>
                              <p:cond delay="14000"/>
                            </p:stCondLst>
                            <p:childTnLst>
                              <p:par>
                                <p:cTn id="2612" presetID="23" presetClass="entr" presetSubtype="32" fill="hold" grpId="522" nodeType="afterEffect">
                                  <p:stCondLst>
                                    <p:cond delay="0"/>
                                  </p:stCondLst>
                                  <p:iterate>
                                    <p:tmAbs val="0"/>
                                  </p:iterate>
                                  <p:childTnLst>
                                    <p:set>
                                      <p:cBhvr>
                                        <p:cTn id="2613" fill="hold"/>
                                        <p:tgtEl>
                                          <p:spTgt spid="631"/>
                                        </p:tgtEl>
                                        <p:attrNameLst>
                                          <p:attrName>style.visibility</p:attrName>
                                        </p:attrNameLst>
                                      </p:cBhvr>
                                      <p:to>
                                        <p:strVal val="visible"/>
                                      </p:to>
                                    </p:set>
                                    <p:anim calcmode="lin" valueType="num">
                                      <p:cBhvr>
                                        <p:cTn id="2614" dur="100" fill="hold"/>
                                        <p:tgtEl>
                                          <p:spTgt spid="631"/>
                                        </p:tgtEl>
                                        <p:attrNameLst>
                                          <p:attrName>ppt_w</p:attrName>
                                        </p:attrNameLst>
                                      </p:cBhvr>
                                      <p:tavLst>
                                        <p:tav tm="0">
                                          <p:val>
                                            <p:strVal val="4*#ppt_w"/>
                                          </p:val>
                                        </p:tav>
                                        <p:tav tm="100000">
                                          <p:val>
                                            <p:strVal val="#ppt_w"/>
                                          </p:val>
                                        </p:tav>
                                      </p:tavLst>
                                    </p:anim>
                                    <p:anim calcmode="lin" valueType="num">
                                      <p:cBhvr>
                                        <p:cTn id="2615" dur="100" fill="hold"/>
                                        <p:tgtEl>
                                          <p:spTgt spid="631"/>
                                        </p:tgtEl>
                                        <p:attrNameLst>
                                          <p:attrName>ppt_h</p:attrName>
                                        </p:attrNameLst>
                                      </p:cBhvr>
                                      <p:tavLst>
                                        <p:tav tm="0">
                                          <p:val>
                                            <p:strVal val="4*#ppt_h"/>
                                          </p:val>
                                        </p:tav>
                                        <p:tav tm="100000">
                                          <p:val>
                                            <p:strVal val="#ppt_h"/>
                                          </p:val>
                                        </p:tav>
                                      </p:tavLst>
                                    </p:anim>
                                  </p:childTnLst>
                                </p:cTn>
                              </p:par>
                            </p:childTnLst>
                          </p:cTn>
                        </p:par>
                        <p:par>
                          <p:cTn id="2616" fill="hold">
                            <p:stCondLst>
                              <p:cond delay="14100"/>
                            </p:stCondLst>
                            <p:childTnLst>
                              <p:par>
                                <p:cTn id="2617" presetID="23" presetClass="entr" presetSubtype="32" fill="hold" grpId="523" nodeType="afterEffect">
                                  <p:stCondLst>
                                    <p:cond delay="0"/>
                                  </p:stCondLst>
                                  <p:iterate>
                                    <p:tmAbs val="0"/>
                                  </p:iterate>
                                  <p:childTnLst>
                                    <p:set>
                                      <p:cBhvr>
                                        <p:cTn id="2618" fill="hold"/>
                                        <p:tgtEl>
                                          <p:spTgt spid="632"/>
                                        </p:tgtEl>
                                        <p:attrNameLst>
                                          <p:attrName>style.visibility</p:attrName>
                                        </p:attrNameLst>
                                      </p:cBhvr>
                                      <p:to>
                                        <p:strVal val="visible"/>
                                      </p:to>
                                    </p:set>
                                    <p:anim calcmode="lin" valueType="num">
                                      <p:cBhvr>
                                        <p:cTn id="2619" dur="100" fill="hold"/>
                                        <p:tgtEl>
                                          <p:spTgt spid="632"/>
                                        </p:tgtEl>
                                        <p:attrNameLst>
                                          <p:attrName>ppt_w</p:attrName>
                                        </p:attrNameLst>
                                      </p:cBhvr>
                                      <p:tavLst>
                                        <p:tav tm="0">
                                          <p:val>
                                            <p:strVal val="4*#ppt_w"/>
                                          </p:val>
                                        </p:tav>
                                        <p:tav tm="100000">
                                          <p:val>
                                            <p:strVal val="#ppt_w"/>
                                          </p:val>
                                        </p:tav>
                                      </p:tavLst>
                                    </p:anim>
                                    <p:anim calcmode="lin" valueType="num">
                                      <p:cBhvr>
                                        <p:cTn id="2620" dur="100" fill="hold"/>
                                        <p:tgtEl>
                                          <p:spTgt spid="632"/>
                                        </p:tgtEl>
                                        <p:attrNameLst>
                                          <p:attrName>ppt_h</p:attrName>
                                        </p:attrNameLst>
                                      </p:cBhvr>
                                      <p:tavLst>
                                        <p:tav tm="0">
                                          <p:val>
                                            <p:strVal val="4*#ppt_h"/>
                                          </p:val>
                                        </p:tav>
                                        <p:tav tm="100000">
                                          <p:val>
                                            <p:strVal val="#ppt_h"/>
                                          </p:val>
                                        </p:tav>
                                      </p:tavLst>
                                    </p:anim>
                                  </p:childTnLst>
                                </p:cTn>
                              </p:par>
                            </p:childTnLst>
                          </p:cTn>
                        </p:par>
                        <p:par>
                          <p:cTn id="2621" fill="hold">
                            <p:stCondLst>
                              <p:cond delay="14200"/>
                            </p:stCondLst>
                            <p:childTnLst>
                              <p:par>
                                <p:cTn id="2622" presetID="23" presetClass="entr" presetSubtype="32" fill="hold" grpId="524" nodeType="afterEffect">
                                  <p:stCondLst>
                                    <p:cond delay="0"/>
                                  </p:stCondLst>
                                  <p:iterate>
                                    <p:tmAbs val="0"/>
                                  </p:iterate>
                                  <p:childTnLst>
                                    <p:set>
                                      <p:cBhvr>
                                        <p:cTn id="2623" fill="hold"/>
                                        <p:tgtEl>
                                          <p:spTgt spid="633"/>
                                        </p:tgtEl>
                                        <p:attrNameLst>
                                          <p:attrName>style.visibility</p:attrName>
                                        </p:attrNameLst>
                                      </p:cBhvr>
                                      <p:to>
                                        <p:strVal val="visible"/>
                                      </p:to>
                                    </p:set>
                                    <p:anim calcmode="lin" valueType="num">
                                      <p:cBhvr>
                                        <p:cTn id="2624" dur="100" fill="hold"/>
                                        <p:tgtEl>
                                          <p:spTgt spid="633"/>
                                        </p:tgtEl>
                                        <p:attrNameLst>
                                          <p:attrName>ppt_w</p:attrName>
                                        </p:attrNameLst>
                                      </p:cBhvr>
                                      <p:tavLst>
                                        <p:tav tm="0">
                                          <p:val>
                                            <p:strVal val="4*#ppt_w"/>
                                          </p:val>
                                        </p:tav>
                                        <p:tav tm="100000">
                                          <p:val>
                                            <p:strVal val="#ppt_w"/>
                                          </p:val>
                                        </p:tav>
                                      </p:tavLst>
                                    </p:anim>
                                    <p:anim calcmode="lin" valueType="num">
                                      <p:cBhvr>
                                        <p:cTn id="2625" dur="100" fill="hold"/>
                                        <p:tgtEl>
                                          <p:spTgt spid="633"/>
                                        </p:tgtEl>
                                        <p:attrNameLst>
                                          <p:attrName>ppt_h</p:attrName>
                                        </p:attrNameLst>
                                      </p:cBhvr>
                                      <p:tavLst>
                                        <p:tav tm="0">
                                          <p:val>
                                            <p:strVal val="4*#ppt_h"/>
                                          </p:val>
                                        </p:tav>
                                        <p:tav tm="100000">
                                          <p:val>
                                            <p:strVal val="#ppt_h"/>
                                          </p:val>
                                        </p:tav>
                                      </p:tavLst>
                                    </p:anim>
                                  </p:childTnLst>
                                </p:cTn>
                              </p:par>
                            </p:childTnLst>
                          </p:cTn>
                        </p:par>
                        <p:par>
                          <p:cTn id="2626" fill="hold">
                            <p:stCondLst>
                              <p:cond delay="14300"/>
                            </p:stCondLst>
                            <p:childTnLst>
                              <p:par>
                                <p:cTn id="2627" presetID="23" presetClass="entr" presetSubtype="32" fill="hold" grpId="525" nodeType="afterEffect">
                                  <p:stCondLst>
                                    <p:cond delay="0"/>
                                  </p:stCondLst>
                                  <p:iterate>
                                    <p:tmAbs val="0"/>
                                  </p:iterate>
                                  <p:childTnLst>
                                    <p:set>
                                      <p:cBhvr>
                                        <p:cTn id="2628" fill="hold"/>
                                        <p:tgtEl>
                                          <p:spTgt spid="634"/>
                                        </p:tgtEl>
                                        <p:attrNameLst>
                                          <p:attrName>style.visibility</p:attrName>
                                        </p:attrNameLst>
                                      </p:cBhvr>
                                      <p:to>
                                        <p:strVal val="visible"/>
                                      </p:to>
                                    </p:set>
                                    <p:anim calcmode="lin" valueType="num">
                                      <p:cBhvr>
                                        <p:cTn id="2629" dur="100" fill="hold"/>
                                        <p:tgtEl>
                                          <p:spTgt spid="634"/>
                                        </p:tgtEl>
                                        <p:attrNameLst>
                                          <p:attrName>ppt_w</p:attrName>
                                        </p:attrNameLst>
                                      </p:cBhvr>
                                      <p:tavLst>
                                        <p:tav tm="0">
                                          <p:val>
                                            <p:strVal val="4*#ppt_w"/>
                                          </p:val>
                                        </p:tav>
                                        <p:tav tm="100000">
                                          <p:val>
                                            <p:strVal val="#ppt_w"/>
                                          </p:val>
                                        </p:tav>
                                      </p:tavLst>
                                    </p:anim>
                                    <p:anim calcmode="lin" valueType="num">
                                      <p:cBhvr>
                                        <p:cTn id="2630" dur="100" fill="hold"/>
                                        <p:tgtEl>
                                          <p:spTgt spid="634"/>
                                        </p:tgtEl>
                                        <p:attrNameLst>
                                          <p:attrName>ppt_h</p:attrName>
                                        </p:attrNameLst>
                                      </p:cBhvr>
                                      <p:tavLst>
                                        <p:tav tm="0">
                                          <p:val>
                                            <p:strVal val="4*#ppt_h"/>
                                          </p:val>
                                        </p:tav>
                                        <p:tav tm="100000">
                                          <p:val>
                                            <p:strVal val="#ppt_h"/>
                                          </p:val>
                                        </p:tav>
                                      </p:tavLst>
                                    </p:anim>
                                  </p:childTnLst>
                                </p:cTn>
                              </p:par>
                            </p:childTnLst>
                          </p:cTn>
                        </p:par>
                        <p:par>
                          <p:cTn id="2631" fill="hold">
                            <p:stCondLst>
                              <p:cond delay="14400"/>
                            </p:stCondLst>
                            <p:childTnLst>
                              <p:par>
                                <p:cTn id="2632" presetID="23" presetClass="entr" presetSubtype="32" fill="hold" grpId="526" nodeType="afterEffect">
                                  <p:stCondLst>
                                    <p:cond delay="0"/>
                                  </p:stCondLst>
                                  <p:iterate>
                                    <p:tmAbs val="0"/>
                                  </p:iterate>
                                  <p:childTnLst>
                                    <p:set>
                                      <p:cBhvr>
                                        <p:cTn id="2633" fill="hold"/>
                                        <p:tgtEl>
                                          <p:spTgt spid="635"/>
                                        </p:tgtEl>
                                        <p:attrNameLst>
                                          <p:attrName>style.visibility</p:attrName>
                                        </p:attrNameLst>
                                      </p:cBhvr>
                                      <p:to>
                                        <p:strVal val="visible"/>
                                      </p:to>
                                    </p:set>
                                    <p:anim calcmode="lin" valueType="num">
                                      <p:cBhvr>
                                        <p:cTn id="2634" dur="100" fill="hold"/>
                                        <p:tgtEl>
                                          <p:spTgt spid="635"/>
                                        </p:tgtEl>
                                        <p:attrNameLst>
                                          <p:attrName>ppt_w</p:attrName>
                                        </p:attrNameLst>
                                      </p:cBhvr>
                                      <p:tavLst>
                                        <p:tav tm="0">
                                          <p:val>
                                            <p:strVal val="4*#ppt_w"/>
                                          </p:val>
                                        </p:tav>
                                        <p:tav tm="100000">
                                          <p:val>
                                            <p:strVal val="#ppt_w"/>
                                          </p:val>
                                        </p:tav>
                                      </p:tavLst>
                                    </p:anim>
                                    <p:anim calcmode="lin" valueType="num">
                                      <p:cBhvr>
                                        <p:cTn id="2635" dur="100" fill="hold"/>
                                        <p:tgtEl>
                                          <p:spTgt spid="635"/>
                                        </p:tgtEl>
                                        <p:attrNameLst>
                                          <p:attrName>ppt_h</p:attrName>
                                        </p:attrNameLst>
                                      </p:cBhvr>
                                      <p:tavLst>
                                        <p:tav tm="0">
                                          <p:val>
                                            <p:strVal val="4*#ppt_h"/>
                                          </p:val>
                                        </p:tav>
                                        <p:tav tm="100000">
                                          <p:val>
                                            <p:strVal val="#ppt_h"/>
                                          </p:val>
                                        </p:tav>
                                      </p:tavLst>
                                    </p:anim>
                                  </p:childTnLst>
                                </p:cTn>
                              </p:par>
                            </p:childTnLst>
                          </p:cTn>
                        </p:par>
                        <p:par>
                          <p:cTn id="2636" fill="hold">
                            <p:stCondLst>
                              <p:cond delay="14500"/>
                            </p:stCondLst>
                            <p:childTnLst>
                              <p:par>
                                <p:cTn id="2637" presetID="23" presetClass="entr" presetSubtype="32" fill="hold" grpId="527" nodeType="afterEffect">
                                  <p:stCondLst>
                                    <p:cond delay="0"/>
                                  </p:stCondLst>
                                  <p:iterate>
                                    <p:tmAbs val="0"/>
                                  </p:iterate>
                                  <p:childTnLst>
                                    <p:set>
                                      <p:cBhvr>
                                        <p:cTn id="2638" fill="hold"/>
                                        <p:tgtEl>
                                          <p:spTgt spid="636"/>
                                        </p:tgtEl>
                                        <p:attrNameLst>
                                          <p:attrName>style.visibility</p:attrName>
                                        </p:attrNameLst>
                                      </p:cBhvr>
                                      <p:to>
                                        <p:strVal val="visible"/>
                                      </p:to>
                                    </p:set>
                                    <p:anim calcmode="lin" valueType="num">
                                      <p:cBhvr>
                                        <p:cTn id="2639" dur="100" fill="hold"/>
                                        <p:tgtEl>
                                          <p:spTgt spid="636"/>
                                        </p:tgtEl>
                                        <p:attrNameLst>
                                          <p:attrName>ppt_w</p:attrName>
                                        </p:attrNameLst>
                                      </p:cBhvr>
                                      <p:tavLst>
                                        <p:tav tm="0">
                                          <p:val>
                                            <p:strVal val="4*#ppt_w"/>
                                          </p:val>
                                        </p:tav>
                                        <p:tav tm="100000">
                                          <p:val>
                                            <p:strVal val="#ppt_w"/>
                                          </p:val>
                                        </p:tav>
                                      </p:tavLst>
                                    </p:anim>
                                    <p:anim calcmode="lin" valueType="num">
                                      <p:cBhvr>
                                        <p:cTn id="2640" dur="100" fill="hold"/>
                                        <p:tgtEl>
                                          <p:spTgt spid="636"/>
                                        </p:tgtEl>
                                        <p:attrNameLst>
                                          <p:attrName>ppt_h</p:attrName>
                                        </p:attrNameLst>
                                      </p:cBhvr>
                                      <p:tavLst>
                                        <p:tav tm="0">
                                          <p:val>
                                            <p:strVal val="4*#ppt_h"/>
                                          </p:val>
                                        </p:tav>
                                        <p:tav tm="100000">
                                          <p:val>
                                            <p:strVal val="#ppt_h"/>
                                          </p:val>
                                        </p:tav>
                                      </p:tavLst>
                                    </p:anim>
                                  </p:childTnLst>
                                </p:cTn>
                              </p:par>
                            </p:childTnLst>
                          </p:cTn>
                        </p:par>
                        <p:par>
                          <p:cTn id="2641" fill="hold">
                            <p:stCondLst>
                              <p:cond delay="14600"/>
                            </p:stCondLst>
                            <p:childTnLst>
                              <p:par>
                                <p:cTn id="2642" presetID="23" presetClass="entr" presetSubtype="32" fill="hold" grpId="528" nodeType="afterEffect">
                                  <p:stCondLst>
                                    <p:cond delay="0"/>
                                  </p:stCondLst>
                                  <p:iterate>
                                    <p:tmAbs val="0"/>
                                  </p:iterate>
                                  <p:childTnLst>
                                    <p:set>
                                      <p:cBhvr>
                                        <p:cTn id="2643" fill="hold"/>
                                        <p:tgtEl>
                                          <p:spTgt spid="637"/>
                                        </p:tgtEl>
                                        <p:attrNameLst>
                                          <p:attrName>style.visibility</p:attrName>
                                        </p:attrNameLst>
                                      </p:cBhvr>
                                      <p:to>
                                        <p:strVal val="visible"/>
                                      </p:to>
                                    </p:set>
                                    <p:anim calcmode="lin" valueType="num">
                                      <p:cBhvr>
                                        <p:cTn id="2644" dur="100" fill="hold"/>
                                        <p:tgtEl>
                                          <p:spTgt spid="637"/>
                                        </p:tgtEl>
                                        <p:attrNameLst>
                                          <p:attrName>ppt_w</p:attrName>
                                        </p:attrNameLst>
                                      </p:cBhvr>
                                      <p:tavLst>
                                        <p:tav tm="0">
                                          <p:val>
                                            <p:strVal val="4*#ppt_w"/>
                                          </p:val>
                                        </p:tav>
                                        <p:tav tm="100000">
                                          <p:val>
                                            <p:strVal val="#ppt_w"/>
                                          </p:val>
                                        </p:tav>
                                      </p:tavLst>
                                    </p:anim>
                                    <p:anim calcmode="lin" valueType="num">
                                      <p:cBhvr>
                                        <p:cTn id="2645" dur="100" fill="hold"/>
                                        <p:tgtEl>
                                          <p:spTgt spid="637"/>
                                        </p:tgtEl>
                                        <p:attrNameLst>
                                          <p:attrName>ppt_h</p:attrName>
                                        </p:attrNameLst>
                                      </p:cBhvr>
                                      <p:tavLst>
                                        <p:tav tm="0">
                                          <p:val>
                                            <p:strVal val="4*#ppt_h"/>
                                          </p:val>
                                        </p:tav>
                                        <p:tav tm="100000">
                                          <p:val>
                                            <p:strVal val="#ppt_h"/>
                                          </p:val>
                                        </p:tav>
                                      </p:tavLst>
                                    </p:anim>
                                  </p:childTnLst>
                                </p:cTn>
                              </p:par>
                            </p:childTnLst>
                          </p:cTn>
                        </p:par>
                        <p:par>
                          <p:cTn id="2646" fill="hold">
                            <p:stCondLst>
                              <p:cond delay="14700"/>
                            </p:stCondLst>
                            <p:childTnLst>
                              <p:par>
                                <p:cTn id="2647" presetID="23" presetClass="entr" presetSubtype="32" fill="hold" grpId="529" nodeType="afterEffect">
                                  <p:stCondLst>
                                    <p:cond delay="0"/>
                                  </p:stCondLst>
                                  <p:iterate>
                                    <p:tmAbs val="0"/>
                                  </p:iterate>
                                  <p:childTnLst>
                                    <p:set>
                                      <p:cBhvr>
                                        <p:cTn id="2648" fill="hold"/>
                                        <p:tgtEl>
                                          <p:spTgt spid="638"/>
                                        </p:tgtEl>
                                        <p:attrNameLst>
                                          <p:attrName>style.visibility</p:attrName>
                                        </p:attrNameLst>
                                      </p:cBhvr>
                                      <p:to>
                                        <p:strVal val="visible"/>
                                      </p:to>
                                    </p:set>
                                    <p:anim calcmode="lin" valueType="num">
                                      <p:cBhvr>
                                        <p:cTn id="2649" dur="100" fill="hold"/>
                                        <p:tgtEl>
                                          <p:spTgt spid="638"/>
                                        </p:tgtEl>
                                        <p:attrNameLst>
                                          <p:attrName>ppt_w</p:attrName>
                                        </p:attrNameLst>
                                      </p:cBhvr>
                                      <p:tavLst>
                                        <p:tav tm="0">
                                          <p:val>
                                            <p:strVal val="4*#ppt_w"/>
                                          </p:val>
                                        </p:tav>
                                        <p:tav tm="100000">
                                          <p:val>
                                            <p:strVal val="#ppt_w"/>
                                          </p:val>
                                        </p:tav>
                                      </p:tavLst>
                                    </p:anim>
                                    <p:anim calcmode="lin" valueType="num">
                                      <p:cBhvr>
                                        <p:cTn id="2650" dur="100" fill="hold"/>
                                        <p:tgtEl>
                                          <p:spTgt spid="638"/>
                                        </p:tgtEl>
                                        <p:attrNameLst>
                                          <p:attrName>ppt_h</p:attrName>
                                        </p:attrNameLst>
                                      </p:cBhvr>
                                      <p:tavLst>
                                        <p:tav tm="0">
                                          <p:val>
                                            <p:strVal val="4*#ppt_h"/>
                                          </p:val>
                                        </p:tav>
                                        <p:tav tm="100000">
                                          <p:val>
                                            <p:strVal val="#ppt_h"/>
                                          </p:val>
                                        </p:tav>
                                      </p:tavLst>
                                    </p:anim>
                                  </p:childTnLst>
                                </p:cTn>
                              </p:par>
                            </p:childTnLst>
                          </p:cTn>
                        </p:par>
                        <p:par>
                          <p:cTn id="2651" fill="hold">
                            <p:stCondLst>
                              <p:cond delay="14800"/>
                            </p:stCondLst>
                            <p:childTnLst>
                              <p:par>
                                <p:cTn id="2652" presetID="23" presetClass="entr" presetSubtype="32" fill="hold" grpId="530" nodeType="afterEffect">
                                  <p:stCondLst>
                                    <p:cond delay="0"/>
                                  </p:stCondLst>
                                  <p:iterate>
                                    <p:tmAbs val="0"/>
                                  </p:iterate>
                                  <p:childTnLst>
                                    <p:set>
                                      <p:cBhvr>
                                        <p:cTn id="2653" fill="hold"/>
                                        <p:tgtEl>
                                          <p:spTgt spid="639"/>
                                        </p:tgtEl>
                                        <p:attrNameLst>
                                          <p:attrName>style.visibility</p:attrName>
                                        </p:attrNameLst>
                                      </p:cBhvr>
                                      <p:to>
                                        <p:strVal val="visible"/>
                                      </p:to>
                                    </p:set>
                                    <p:anim calcmode="lin" valueType="num">
                                      <p:cBhvr>
                                        <p:cTn id="2654" dur="100" fill="hold"/>
                                        <p:tgtEl>
                                          <p:spTgt spid="639"/>
                                        </p:tgtEl>
                                        <p:attrNameLst>
                                          <p:attrName>ppt_w</p:attrName>
                                        </p:attrNameLst>
                                      </p:cBhvr>
                                      <p:tavLst>
                                        <p:tav tm="0">
                                          <p:val>
                                            <p:strVal val="4*#ppt_w"/>
                                          </p:val>
                                        </p:tav>
                                        <p:tav tm="100000">
                                          <p:val>
                                            <p:strVal val="#ppt_w"/>
                                          </p:val>
                                        </p:tav>
                                      </p:tavLst>
                                    </p:anim>
                                    <p:anim calcmode="lin" valueType="num">
                                      <p:cBhvr>
                                        <p:cTn id="2655" dur="100" fill="hold"/>
                                        <p:tgtEl>
                                          <p:spTgt spid="639"/>
                                        </p:tgtEl>
                                        <p:attrNameLst>
                                          <p:attrName>ppt_h</p:attrName>
                                        </p:attrNameLst>
                                      </p:cBhvr>
                                      <p:tavLst>
                                        <p:tav tm="0">
                                          <p:val>
                                            <p:strVal val="4*#ppt_h"/>
                                          </p:val>
                                        </p:tav>
                                        <p:tav tm="100000">
                                          <p:val>
                                            <p:strVal val="#ppt_h"/>
                                          </p:val>
                                        </p:tav>
                                      </p:tavLst>
                                    </p:anim>
                                  </p:childTnLst>
                                </p:cTn>
                              </p:par>
                            </p:childTnLst>
                          </p:cTn>
                        </p:par>
                        <p:par>
                          <p:cTn id="2656" fill="hold">
                            <p:stCondLst>
                              <p:cond delay="14900"/>
                            </p:stCondLst>
                            <p:childTnLst>
                              <p:par>
                                <p:cTn id="2657" presetID="23" presetClass="entr" presetSubtype="32" fill="hold" grpId="531" nodeType="afterEffect">
                                  <p:stCondLst>
                                    <p:cond delay="0"/>
                                  </p:stCondLst>
                                  <p:iterate>
                                    <p:tmAbs val="0"/>
                                  </p:iterate>
                                  <p:childTnLst>
                                    <p:set>
                                      <p:cBhvr>
                                        <p:cTn id="2658" fill="hold"/>
                                        <p:tgtEl>
                                          <p:spTgt spid="640"/>
                                        </p:tgtEl>
                                        <p:attrNameLst>
                                          <p:attrName>style.visibility</p:attrName>
                                        </p:attrNameLst>
                                      </p:cBhvr>
                                      <p:to>
                                        <p:strVal val="visible"/>
                                      </p:to>
                                    </p:set>
                                    <p:anim calcmode="lin" valueType="num">
                                      <p:cBhvr>
                                        <p:cTn id="2659" dur="100" fill="hold"/>
                                        <p:tgtEl>
                                          <p:spTgt spid="640"/>
                                        </p:tgtEl>
                                        <p:attrNameLst>
                                          <p:attrName>ppt_w</p:attrName>
                                        </p:attrNameLst>
                                      </p:cBhvr>
                                      <p:tavLst>
                                        <p:tav tm="0">
                                          <p:val>
                                            <p:strVal val="4*#ppt_w"/>
                                          </p:val>
                                        </p:tav>
                                        <p:tav tm="100000">
                                          <p:val>
                                            <p:strVal val="#ppt_w"/>
                                          </p:val>
                                        </p:tav>
                                      </p:tavLst>
                                    </p:anim>
                                    <p:anim calcmode="lin" valueType="num">
                                      <p:cBhvr>
                                        <p:cTn id="2660" dur="100" fill="hold"/>
                                        <p:tgtEl>
                                          <p:spTgt spid="640"/>
                                        </p:tgtEl>
                                        <p:attrNameLst>
                                          <p:attrName>ppt_h</p:attrName>
                                        </p:attrNameLst>
                                      </p:cBhvr>
                                      <p:tavLst>
                                        <p:tav tm="0">
                                          <p:val>
                                            <p:strVal val="4*#ppt_h"/>
                                          </p:val>
                                        </p:tav>
                                        <p:tav tm="100000">
                                          <p:val>
                                            <p:strVal val="#ppt_h"/>
                                          </p:val>
                                        </p:tav>
                                      </p:tavLst>
                                    </p:anim>
                                  </p:childTnLst>
                                </p:cTn>
                              </p:par>
                            </p:childTnLst>
                          </p:cTn>
                        </p:par>
                        <p:par>
                          <p:cTn id="2661" fill="hold">
                            <p:stCondLst>
                              <p:cond delay="15000"/>
                            </p:stCondLst>
                            <p:childTnLst>
                              <p:par>
                                <p:cTn id="2662" presetID="23" presetClass="entr" presetSubtype="32" fill="hold" grpId="532" nodeType="afterEffect">
                                  <p:stCondLst>
                                    <p:cond delay="0"/>
                                  </p:stCondLst>
                                  <p:iterate>
                                    <p:tmAbs val="0"/>
                                  </p:iterate>
                                  <p:childTnLst>
                                    <p:set>
                                      <p:cBhvr>
                                        <p:cTn id="2663" fill="hold"/>
                                        <p:tgtEl>
                                          <p:spTgt spid="641"/>
                                        </p:tgtEl>
                                        <p:attrNameLst>
                                          <p:attrName>style.visibility</p:attrName>
                                        </p:attrNameLst>
                                      </p:cBhvr>
                                      <p:to>
                                        <p:strVal val="visible"/>
                                      </p:to>
                                    </p:set>
                                    <p:anim calcmode="lin" valueType="num">
                                      <p:cBhvr>
                                        <p:cTn id="2664" dur="100" fill="hold"/>
                                        <p:tgtEl>
                                          <p:spTgt spid="641"/>
                                        </p:tgtEl>
                                        <p:attrNameLst>
                                          <p:attrName>ppt_w</p:attrName>
                                        </p:attrNameLst>
                                      </p:cBhvr>
                                      <p:tavLst>
                                        <p:tav tm="0">
                                          <p:val>
                                            <p:strVal val="4*#ppt_w"/>
                                          </p:val>
                                        </p:tav>
                                        <p:tav tm="100000">
                                          <p:val>
                                            <p:strVal val="#ppt_w"/>
                                          </p:val>
                                        </p:tav>
                                      </p:tavLst>
                                    </p:anim>
                                    <p:anim calcmode="lin" valueType="num">
                                      <p:cBhvr>
                                        <p:cTn id="2665" dur="100" fill="hold"/>
                                        <p:tgtEl>
                                          <p:spTgt spid="641"/>
                                        </p:tgtEl>
                                        <p:attrNameLst>
                                          <p:attrName>ppt_h</p:attrName>
                                        </p:attrNameLst>
                                      </p:cBhvr>
                                      <p:tavLst>
                                        <p:tav tm="0">
                                          <p:val>
                                            <p:strVal val="4*#ppt_h"/>
                                          </p:val>
                                        </p:tav>
                                        <p:tav tm="100000">
                                          <p:val>
                                            <p:strVal val="#ppt_h"/>
                                          </p:val>
                                        </p:tav>
                                      </p:tavLst>
                                    </p:anim>
                                  </p:childTnLst>
                                </p:cTn>
                              </p:par>
                            </p:childTnLst>
                          </p:cTn>
                        </p:par>
                        <p:par>
                          <p:cTn id="2666" fill="hold">
                            <p:stCondLst>
                              <p:cond delay="15100"/>
                            </p:stCondLst>
                            <p:childTnLst>
                              <p:par>
                                <p:cTn id="2667" presetID="23" presetClass="entr" presetSubtype="32" fill="hold" grpId="533" nodeType="afterEffect">
                                  <p:stCondLst>
                                    <p:cond delay="0"/>
                                  </p:stCondLst>
                                  <p:iterate>
                                    <p:tmAbs val="0"/>
                                  </p:iterate>
                                  <p:childTnLst>
                                    <p:set>
                                      <p:cBhvr>
                                        <p:cTn id="2668" fill="hold"/>
                                        <p:tgtEl>
                                          <p:spTgt spid="642"/>
                                        </p:tgtEl>
                                        <p:attrNameLst>
                                          <p:attrName>style.visibility</p:attrName>
                                        </p:attrNameLst>
                                      </p:cBhvr>
                                      <p:to>
                                        <p:strVal val="visible"/>
                                      </p:to>
                                    </p:set>
                                    <p:anim calcmode="lin" valueType="num">
                                      <p:cBhvr>
                                        <p:cTn id="2669" dur="100" fill="hold"/>
                                        <p:tgtEl>
                                          <p:spTgt spid="642"/>
                                        </p:tgtEl>
                                        <p:attrNameLst>
                                          <p:attrName>ppt_w</p:attrName>
                                        </p:attrNameLst>
                                      </p:cBhvr>
                                      <p:tavLst>
                                        <p:tav tm="0">
                                          <p:val>
                                            <p:strVal val="4*#ppt_w"/>
                                          </p:val>
                                        </p:tav>
                                        <p:tav tm="100000">
                                          <p:val>
                                            <p:strVal val="#ppt_w"/>
                                          </p:val>
                                        </p:tav>
                                      </p:tavLst>
                                    </p:anim>
                                    <p:anim calcmode="lin" valueType="num">
                                      <p:cBhvr>
                                        <p:cTn id="2670" dur="100" fill="hold"/>
                                        <p:tgtEl>
                                          <p:spTgt spid="642"/>
                                        </p:tgtEl>
                                        <p:attrNameLst>
                                          <p:attrName>ppt_h</p:attrName>
                                        </p:attrNameLst>
                                      </p:cBhvr>
                                      <p:tavLst>
                                        <p:tav tm="0">
                                          <p:val>
                                            <p:strVal val="4*#ppt_h"/>
                                          </p:val>
                                        </p:tav>
                                        <p:tav tm="100000">
                                          <p:val>
                                            <p:strVal val="#ppt_h"/>
                                          </p:val>
                                        </p:tav>
                                      </p:tavLst>
                                    </p:anim>
                                  </p:childTnLst>
                                </p:cTn>
                              </p:par>
                            </p:childTnLst>
                          </p:cTn>
                        </p:par>
                        <p:par>
                          <p:cTn id="2671" fill="hold">
                            <p:stCondLst>
                              <p:cond delay="15200"/>
                            </p:stCondLst>
                            <p:childTnLst>
                              <p:par>
                                <p:cTn id="2672" presetID="23" presetClass="entr" presetSubtype="32" fill="hold" grpId="534" nodeType="afterEffect">
                                  <p:stCondLst>
                                    <p:cond delay="0"/>
                                  </p:stCondLst>
                                  <p:iterate>
                                    <p:tmAbs val="0"/>
                                  </p:iterate>
                                  <p:childTnLst>
                                    <p:set>
                                      <p:cBhvr>
                                        <p:cTn id="2673" fill="hold"/>
                                        <p:tgtEl>
                                          <p:spTgt spid="643"/>
                                        </p:tgtEl>
                                        <p:attrNameLst>
                                          <p:attrName>style.visibility</p:attrName>
                                        </p:attrNameLst>
                                      </p:cBhvr>
                                      <p:to>
                                        <p:strVal val="visible"/>
                                      </p:to>
                                    </p:set>
                                    <p:anim calcmode="lin" valueType="num">
                                      <p:cBhvr>
                                        <p:cTn id="2674" dur="100" fill="hold"/>
                                        <p:tgtEl>
                                          <p:spTgt spid="643"/>
                                        </p:tgtEl>
                                        <p:attrNameLst>
                                          <p:attrName>ppt_w</p:attrName>
                                        </p:attrNameLst>
                                      </p:cBhvr>
                                      <p:tavLst>
                                        <p:tav tm="0">
                                          <p:val>
                                            <p:strVal val="4*#ppt_w"/>
                                          </p:val>
                                        </p:tav>
                                        <p:tav tm="100000">
                                          <p:val>
                                            <p:strVal val="#ppt_w"/>
                                          </p:val>
                                        </p:tav>
                                      </p:tavLst>
                                    </p:anim>
                                    <p:anim calcmode="lin" valueType="num">
                                      <p:cBhvr>
                                        <p:cTn id="2675" dur="100" fill="hold"/>
                                        <p:tgtEl>
                                          <p:spTgt spid="643"/>
                                        </p:tgtEl>
                                        <p:attrNameLst>
                                          <p:attrName>ppt_h</p:attrName>
                                        </p:attrNameLst>
                                      </p:cBhvr>
                                      <p:tavLst>
                                        <p:tav tm="0">
                                          <p:val>
                                            <p:strVal val="4*#ppt_h"/>
                                          </p:val>
                                        </p:tav>
                                        <p:tav tm="100000">
                                          <p:val>
                                            <p:strVal val="#ppt_h"/>
                                          </p:val>
                                        </p:tav>
                                      </p:tavLst>
                                    </p:anim>
                                  </p:childTnLst>
                                </p:cTn>
                              </p:par>
                            </p:childTnLst>
                          </p:cTn>
                        </p:par>
                        <p:par>
                          <p:cTn id="2676" fill="hold">
                            <p:stCondLst>
                              <p:cond delay="15300"/>
                            </p:stCondLst>
                            <p:childTnLst>
                              <p:par>
                                <p:cTn id="2677" presetID="23" presetClass="entr" presetSubtype="32" fill="hold" grpId="535" nodeType="afterEffect">
                                  <p:stCondLst>
                                    <p:cond delay="0"/>
                                  </p:stCondLst>
                                  <p:iterate>
                                    <p:tmAbs val="0"/>
                                  </p:iterate>
                                  <p:childTnLst>
                                    <p:set>
                                      <p:cBhvr>
                                        <p:cTn id="2678" fill="hold"/>
                                        <p:tgtEl>
                                          <p:spTgt spid="644"/>
                                        </p:tgtEl>
                                        <p:attrNameLst>
                                          <p:attrName>style.visibility</p:attrName>
                                        </p:attrNameLst>
                                      </p:cBhvr>
                                      <p:to>
                                        <p:strVal val="visible"/>
                                      </p:to>
                                    </p:set>
                                    <p:anim calcmode="lin" valueType="num">
                                      <p:cBhvr>
                                        <p:cTn id="2679" dur="100" fill="hold"/>
                                        <p:tgtEl>
                                          <p:spTgt spid="644"/>
                                        </p:tgtEl>
                                        <p:attrNameLst>
                                          <p:attrName>ppt_w</p:attrName>
                                        </p:attrNameLst>
                                      </p:cBhvr>
                                      <p:tavLst>
                                        <p:tav tm="0">
                                          <p:val>
                                            <p:strVal val="4*#ppt_w"/>
                                          </p:val>
                                        </p:tav>
                                        <p:tav tm="100000">
                                          <p:val>
                                            <p:strVal val="#ppt_w"/>
                                          </p:val>
                                        </p:tav>
                                      </p:tavLst>
                                    </p:anim>
                                    <p:anim calcmode="lin" valueType="num">
                                      <p:cBhvr>
                                        <p:cTn id="2680" dur="100" fill="hold"/>
                                        <p:tgtEl>
                                          <p:spTgt spid="644"/>
                                        </p:tgtEl>
                                        <p:attrNameLst>
                                          <p:attrName>ppt_h</p:attrName>
                                        </p:attrNameLst>
                                      </p:cBhvr>
                                      <p:tavLst>
                                        <p:tav tm="0">
                                          <p:val>
                                            <p:strVal val="4*#ppt_h"/>
                                          </p:val>
                                        </p:tav>
                                        <p:tav tm="100000">
                                          <p:val>
                                            <p:strVal val="#ppt_h"/>
                                          </p:val>
                                        </p:tav>
                                      </p:tavLst>
                                    </p:anim>
                                  </p:childTnLst>
                                </p:cTn>
                              </p:par>
                            </p:childTnLst>
                          </p:cTn>
                        </p:par>
                        <p:par>
                          <p:cTn id="2681" fill="hold">
                            <p:stCondLst>
                              <p:cond delay="15400"/>
                            </p:stCondLst>
                            <p:childTnLst>
                              <p:par>
                                <p:cTn id="2682" presetID="23" presetClass="entr" presetSubtype="32" fill="hold" grpId="536" nodeType="afterEffect">
                                  <p:stCondLst>
                                    <p:cond delay="0"/>
                                  </p:stCondLst>
                                  <p:iterate>
                                    <p:tmAbs val="0"/>
                                  </p:iterate>
                                  <p:childTnLst>
                                    <p:set>
                                      <p:cBhvr>
                                        <p:cTn id="2683" fill="hold"/>
                                        <p:tgtEl>
                                          <p:spTgt spid="645"/>
                                        </p:tgtEl>
                                        <p:attrNameLst>
                                          <p:attrName>style.visibility</p:attrName>
                                        </p:attrNameLst>
                                      </p:cBhvr>
                                      <p:to>
                                        <p:strVal val="visible"/>
                                      </p:to>
                                    </p:set>
                                    <p:anim calcmode="lin" valueType="num">
                                      <p:cBhvr>
                                        <p:cTn id="2684" dur="100" fill="hold"/>
                                        <p:tgtEl>
                                          <p:spTgt spid="645"/>
                                        </p:tgtEl>
                                        <p:attrNameLst>
                                          <p:attrName>ppt_w</p:attrName>
                                        </p:attrNameLst>
                                      </p:cBhvr>
                                      <p:tavLst>
                                        <p:tav tm="0">
                                          <p:val>
                                            <p:strVal val="4*#ppt_w"/>
                                          </p:val>
                                        </p:tav>
                                        <p:tav tm="100000">
                                          <p:val>
                                            <p:strVal val="#ppt_w"/>
                                          </p:val>
                                        </p:tav>
                                      </p:tavLst>
                                    </p:anim>
                                    <p:anim calcmode="lin" valueType="num">
                                      <p:cBhvr>
                                        <p:cTn id="2685" dur="100" fill="hold"/>
                                        <p:tgtEl>
                                          <p:spTgt spid="645"/>
                                        </p:tgtEl>
                                        <p:attrNameLst>
                                          <p:attrName>ppt_h</p:attrName>
                                        </p:attrNameLst>
                                      </p:cBhvr>
                                      <p:tavLst>
                                        <p:tav tm="0">
                                          <p:val>
                                            <p:strVal val="4*#ppt_h"/>
                                          </p:val>
                                        </p:tav>
                                        <p:tav tm="100000">
                                          <p:val>
                                            <p:strVal val="#ppt_h"/>
                                          </p:val>
                                        </p:tav>
                                      </p:tavLst>
                                    </p:anim>
                                  </p:childTnLst>
                                </p:cTn>
                              </p:par>
                            </p:childTnLst>
                          </p:cTn>
                        </p:par>
                        <p:par>
                          <p:cTn id="2686" fill="hold">
                            <p:stCondLst>
                              <p:cond delay="15500"/>
                            </p:stCondLst>
                            <p:childTnLst>
                              <p:par>
                                <p:cTn id="2687" presetID="23" presetClass="entr" presetSubtype="32" fill="hold" grpId="537" nodeType="afterEffect">
                                  <p:stCondLst>
                                    <p:cond delay="0"/>
                                  </p:stCondLst>
                                  <p:iterate>
                                    <p:tmAbs val="0"/>
                                  </p:iterate>
                                  <p:childTnLst>
                                    <p:set>
                                      <p:cBhvr>
                                        <p:cTn id="2688" fill="hold"/>
                                        <p:tgtEl>
                                          <p:spTgt spid="646"/>
                                        </p:tgtEl>
                                        <p:attrNameLst>
                                          <p:attrName>style.visibility</p:attrName>
                                        </p:attrNameLst>
                                      </p:cBhvr>
                                      <p:to>
                                        <p:strVal val="visible"/>
                                      </p:to>
                                    </p:set>
                                    <p:anim calcmode="lin" valueType="num">
                                      <p:cBhvr>
                                        <p:cTn id="2689" dur="100" fill="hold"/>
                                        <p:tgtEl>
                                          <p:spTgt spid="646"/>
                                        </p:tgtEl>
                                        <p:attrNameLst>
                                          <p:attrName>ppt_w</p:attrName>
                                        </p:attrNameLst>
                                      </p:cBhvr>
                                      <p:tavLst>
                                        <p:tav tm="0">
                                          <p:val>
                                            <p:strVal val="4*#ppt_w"/>
                                          </p:val>
                                        </p:tav>
                                        <p:tav tm="100000">
                                          <p:val>
                                            <p:strVal val="#ppt_w"/>
                                          </p:val>
                                        </p:tav>
                                      </p:tavLst>
                                    </p:anim>
                                    <p:anim calcmode="lin" valueType="num">
                                      <p:cBhvr>
                                        <p:cTn id="2690" dur="100" fill="hold"/>
                                        <p:tgtEl>
                                          <p:spTgt spid="646"/>
                                        </p:tgtEl>
                                        <p:attrNameLst>
                                          <p:attrName>ppt_h</p:attrName>
                                        </p:attrNameLst>
                                      </p:cBhvr>
                                      <p:tavLst>
                                        <p:tav tm="0">
                                          <p:val>
                                            <p:strVal val="4*#ppt_h"/>
                                          </p:val>
                                        </p:tav>
                                        <p:tav tm="100000">
                                          <p:val>
                                            <p:strVal val="#ppt_h"/>
                                          </p:val>
                                        </p:tav>
                                      </p:tavLst>
                                    </p:anim>
                                  </p:childTnLst>
                                </p:cTn>
                              </p:par>
                            </p:childTnLst>
                          </p:cTn>
                        </p:par>
                        <p:par>
                          <p:cTn id="2691" fill="hold">
                            <p:stCondLst>
                              <p:cond delay="15600"/>
                            </p:stCondLst>
                            <p:childTnLst>
                              <p:par>
                                <p:cTn id="2692" presetID="23" presetClass="entr" presetSubtype="32" fill="hold" grpId="538" nodeType="afterEffect">
                                  <p:stCondLst>
                                    <p:cond delay="0"/>
                                  </p:stCondLst>
                                  <p:iterate>
                                    <p:tmAbs val="0"/>
                                  </p:iterate>
                                  <p:childTnLst>
                                    <p:set>
                                      <p:cBhvr>
                                        <p:cTn id="2693" fill="hold"/>
                                        <p:tgtEl>
                                          <p:spTgt spid="647"/>
                                        </p:tgtEl>
                                        <p:attrNameLst>
                                          <p:attrName>style.visibility</p:attrName>
                                        </p:attrNameLst>
                                      </p:cBhvr>
                                      <p:to>
                                        <p:strVal val="visible"/>
                                      </p:to>
                                    </p:set>
                                    <p:anim calcmode="lin" valueType="num">
                                      <p:cBhvr>
                                        <p:cTn id="2694" dur="100" fill="hold"/>
                                        <p:tgtEl>
                                          <p:spTgt spid="647"/>
                                        </p:tgtEl>
                                        <p:attrNameLst>
                                          <p:attrName>ppt_w</p:attrName>
                                        </p:attrNameLst>
                                      </p:cBhvr>
                                      <p:tavLst>
                                        <p:tav tm="0">
                                          <p:val>
                                            <p:strVal val="4*#ppt_w"/>
                                          </p:val>
                                        </p:tav>
                                        <p:tav tm="100000">
                                          <p:val>
                                            <p:strVal val="#ppt_w"/>
                                          </p:val>
                                        </p:tav>
                                      </p:tavLst>
                                    </p:anim>
                                    <p:anim calcmode="lin" valueType="num">
                                      <p:cBhvr>
                                        <p:cTn id="2695" dur="100" fill="hold"/>
                                        <p:tgtEl>
                                          <p:spTgt spid="647"/>
                                        </p:tgtEl>
                                        <p:attrNameLst>
                                          <p:attrName>ppt_h</p:attrName>
                                        </p:attrNameLst>
                                      </p:cBhvr>
                                      <p:tavLst>
                                        <p:tav tm="0">
                                          <p:val>
                                            <p:strVal val="4*#ppt_h"/>
                                          </p:val>
                                        </p:tav>
                                        <p:tav tm="100000">
                                          <p:val>
                                            <p:strVal val="#ppt_h"/>
                                          </p:val>
                                        </p:tav>
                                      </p:tavLst>
                                    </p:anim>
                                  </p:childTnLst>
                                </p:cTn>
                              </p:par>
                            </p:childTnLst>
                          </p:cTn>
                        </p:par>
                        <p:par>
                          <p:cTn id="2696" fill="hold">
                            <p:stCondLst>
                              <p:cond delay="15700"/>
                            </p:stCondLst>
                            <p:childTnLst>
                              <p:par>
                                <p:cTn id="2697" presetID="23" presetClass="entr" presetSubtype="32" fill="hold" grpId="539" nodeType="afterEffect">
                                  <p:stCondLst>
                                    <p:cond delay="0"/>
                                  </p:stCondLst>
                                  <p:iterate>
                                    <p:tmAbs val="0"/>
                                  </p:iterate>
                                  <p:childTnLst>
                                    <p:set>
                                      <p:cBhvr>
                                        <p:cTn id="2698" fill="hold"/>
                                        <p:tgtEl>
                                          <p:spTgt spid="648"/>
                                        </p:tgtEl>
                                        <p:attrNameLst>
                                          <p:attrName>style.visibility</p:attrName>
                                        </p:attrNameLst>
                                      </p:cBhvr>
                                      <p:to>
                                        <p:strVal val="visible"/>
                                      </p:to>
                                    </p:set>
                                    <p:anim calcmode="lin" valueType="num">
                                      <p:cBhvr>
                                        <p:cTn id="2699" dur="100" fill="hold"/>
                                        <p:tgtEl>
                                          <p:spTgt spid="648"/>
                                        </p:tgtEl>
                                        <p:attrNameLst>
                                          <p:attrName>ppt_w</p:attrName>
                                        </p:attrNameLst>
                                      </p:cBhvr>
                                      <p:tavLst>
                                        <p:tav tm="0">
                                          <p:val>
                                            <p:strVal val="4*#ppt_w"/>
                                          </p:val>
                                        </p:tav>
                                        <p:tav tm="100000">
                                          <p:val>
                                            <p:strVal val="#ppt_w"/>
                                          </p:val>
                                        </p:tav>
                                      </p:tavLst>
                                    </p:anim>
                                    <p:anim calcmode="lin" valueType="num">
                                      <p:cBhvr>
                                        <p:cTn id="2700" dur="100" fill="hold"/>
                                        <p:tgtEl>
                                          <p:spTgt spid="648"/>
                                        </p:tgtEl>
                                        <p:attrNameLst>
                                          <p:attrName>ppt_h</p:attrName>
                                        </p:attrNameLst>
                                      </p:cBhvr>
                                      <p:tavLst>
                                        <p:tav tm="0">
                                          <p:val>
                                            <p:strVal val="4*#ppt_h"/>
                                          </p:val>
                                        </p:tav>
                                        <p:tav tm="100000">
                                          <p:val>
                                            <p:strVal val="#ppt_h"/>
                                          </p:val>
                                        </p:tav>
                                      </p:tavLst>
                                    </p:anim>
                                  </p:childTnLst>
                                </p:cTn>
                              </p:par>
                            </p:childTnLst>
                          </p:cTn>
                        </p:par>
                        <p:par>
                          <p:cTn id="2701" fill="hold">
                            <p:stCondLst>
                              <p:cond delay="15800"/>
                            </p:stCondLst>
                            <p:childTnLst>
                              <p:par>
                                <p:cTn id="2702" presetID="23" presetClass="entr" presetSubtype="32" fill="hold" grpId="540" nodeType="afterEffect">
                                  <p:stCondLst>
                                    <p:cond delay="0"/>
                                  </p:stCondLst>
                                  <p:iterate>
                                    <p:tmAbs val="0"/>
                                  </p:iterate>
                                  <p:childTnLst>
                                    <p:set>
                                      <p:cBhvr>
                                        <p:cTn id="2703" fill="hold"/>
                                        <p:tgtEl>
                                          <p:spTgt spid="649"/>
                                        </p:tgtEl>
                                        <p:attrNameLst>
                                          <p:attrName>style.visibility</p:attrName>
                                        </p:attrNameLst>
                                      </p:cBhvr>
                                      <p:to>
                                        <p:strVal val="visible"/>
                                      </p:to>
                                    </p:set>
                                    <p:anim calcmode="lin" valueType="num">
                                      <p:cBhvr>
                                        <p:cTn id="2704" dur="100" fill="hold"/>
                                        <p:tgtEl>
                                          <p:spTgt spid="649"/>
                                        </p:tgtEl>
                                        <p:attrNameLst>
                                          <p:attrName>ppt_w</p:attrName>
                                        </p:attrNameLst>
                                      </p:cBhvr>
                                      <p:tavLst>
                                        <p:tav tm="0">
                                          <p:val>
                                            <p:strVal val="4*#ppt_w"/>
                                          </p:val>
                                        </p:tav>
                                        <p:tav tm="100000">
                                          <p:val>
                                            <p:strVal val="#ppt_w"/>
                                          </p:val>
                                        </p:tav>
                                      </p:tavLst>
                                    </p:anim>
                                    <p:anim calcmode="lin" valueType="num">
                                      <p:cBhvr>
                                        <p:cTn id="2705" dur="100" fill="hold"/>
                                        <p:tgtEl>
                                          <p:spTgt spid="649"/>
                                        </p:tgtEl>
                                        <p:attrNameLst>
                                          <p:attrName>ppt_h</p:attrName>
                                        </p:attrNameLst>
                                      </p:cBhvr>
                                      <p:tavLst>
                                        <p:tav tm="0">
                                          <p:val>
                                            <p:strVal val="4*#ppt_h"/>
                                          </p:val>
                                        </p:tav>
                                        <p:tav tm="100000">
                                          <p:val>
                                            <p:strVal val="#ppt_h"/>
                                          </p:val>
                                        </p:tav>
                                      </p:tavLst>
                                    </p:anim>
                                  </p:childTnLst>
                                </p:cTn>
                              </p:par>
                            </p:childTnLst>
                          </p:cTn>
                        </p:par>
                        <p:par>
                          <p:cTn id="2706" fill="hold">
                            <p:stCondLst>
                              <p:cond delay="15900"/>
                            </p:stCondLst>
                            <p:childTnLst>
                              <p:par>
                                <p:cTn id="2707" presetID="23" presetClass="entr" presetSubtype="32" fill="hold" grpId="541" nodeType="afterEffect">
                                  <p:stCondLst>
                                    <p:cond delay="0"/>
                                  </p:stCondLst>
                                  <p:iterate>
                                    <p:tmAbs val="0"/>
                                  </p:iterate>
                                  <p:childTnLst>
                                    <p:set>
                                      <p:cBhvr>
                                        <p:cTn id="2708" fill="hold"/>
                                        <p:tgtEl>
                                          <p:spTgt spid="650"/>
                                        </p:tgtEl>
                                        <p:attrNameLst>
                                          <p:attrName>style.visibility</p:attrName>
                                        </p:attrNameLst>
                                      </p:cBhvr>
                                      <p:to>
                                        <p:strVal val="visible"/>
                                      </p:to>
                                    </p:set>
                                    <p:anim calcmode="lin" valueType="num">
                                      <p:cBhvr>
                                        <p:cTn id="2709" dur="100" fill="hold"/>
                                        <p:tgtEl>
                                          <p:spTgt spid="650"/>
                                        </p:tgtEl>
                                        <p:attrNameLst>
                                          <p:attrName>ppt_w</p:attrName>
                                        </p:attrNameLst>
                                      </p:cBhvr>
                                      <p:tavLst>
                                        <p:tav tm="0">
                                          <p:val>
                                            <p:strVal val="4*#ppt_w"/>
                                          </p:val>
                                        </p:tav>
                                        <p:tav tm="100000">
                                          <p:val>
                                            <p:strVal val="#ppt_w"/>
                                          </p:val>
                                        </p:tav>
                                      </p:tavLst>
                                    </p:anim>
                                    <p:anim calcmode="lin" valueType="num">
                                      <p:cBhvr>
                                        <p:cTn id="2710" dur="100" fill="hold"/>
                                        <p:tgtEl>
                                          <p:spTgt spid="650"/>
                                        </p:tgtEl>
                                        <p:attrNameLst>
                                          <p:attrName>ppt_h</p:attrName>
                                        </p:attrNameLst>
                                      </p:cBhvr>
                                      <p:tavLst>
                                        <p:tav tm="0">
                                          <p:val>
                                            <p:strVal val="4*#ppt_h"/>
                                          </p:val>
                                        </p:tav>
                                        <p:tav tm="100000">
                                          <p:val>
                                            <p:strVal val="#ppt_h"/>
                                          </p:val>
                                        </p:tav>
                                      </p:tavLst>
                                    </p:anim>
                                  </p:childTnLst>
                                </p:cTn>
                              </p:par>
                            </p:childTnLst>
                          </p:cTn>
                        </p:par>
                        <p:par>
                          <p:cTn id="2711" fill="hold">
                            <p:stCondLst>
                              <p:cond delay="16000"/>
                            </p:stCondLst>
                            <p:childTnLst>
                              <p:par>
                                <p:cTn id="2712" presetID="23" presetClass="entr" presetSubtype="32" fill="hold" grpId="542" nodeType="afterEffect">
                                  <p:stCondLst>
                                    <p:cond delay="0"/>
                                  </p:stCondLst>
                                  <p:iterate>
                                    <p:tmAbs val="0"/>
                                  </p:iterate>
                                  <p:childTnLst>
                                    <p:set>
                                      <p:cBhvr>
                                        <p:cTn id="2713" fill="hold"/>
                                        <p:tgtEl>
                                          <p:spTgt spid="651"/>
                                        </p:tgtEl>
                                        <p:attrNameLst>
                                          <p:attrName>style.visibility</p:attrName>
                                        </p:attrNameLst>
                                      </p:cBhvr>
                                      <p:to>
                                        <p:strVal val="visible"/>
                                      </p:to>
                                    </p:set>
                                    <p:anim calcmode="lin" valueType="num">
                                      <p:cBhvr>
                                        <p:cTn id="2714" dur="100" fill="hold"/>
                                        <p:tgtEl>
                                          <p:spTgt spid="651"/>
                                        </p:tgtEl>
                                        <p:attrNameLst>
                                          <p:attrName>ppt_w</p:attrName>
                                        </p:attrNameLst>
                                      </p:cBhvr>
                                      <p:tavLst>
                                        <p:tav tm="0">
                                          <p:val>
                                            <p:strVal val="4*#ppt_w"/>
                                          </p:val>
                                        </p:tav>
                                        <p:tav tm="100000">
                                          <p:val>
                                            <p:strVal val="#ppt_w"/>
                                          </p:val>
                                        </p:tav>
                                      </p:tavLst>
                                    </p:anim>
                                    <p:anim calcmode="lin" valueType="num">
                                      <p:cBhvr>
                                        <p:cTn id="2715" dur="100" fill="hold"/>
                                        <p:tgtEl>
                                          <p:spTgt spid="651"/>
                                        </p:tgtEl>
                                        <p:attrNameLst>
                                          <p:attrName>ppt_h</p:attrName>
                                        </p:attrNameLst>
                                      </p:cBhvr>
                                      <p:tavLst>
                                        <p:tav tm="0">
                                          <p:val>
                                            <p:strVal val="4*#ppt_h"/>
                                          </p:val>
                                        </p:tav>
                                        <p:tav tm="100000">
                                          <p:val>
                                            <p:strVal val="#ppt_h"/>
                                          </p:val>
                                        </p:tav>
                                      </p:tavLst>
                                    </p:anim>
                                  </p:childTnLst>
                                </p:cTn>
                              </p:par>
                            </p:childTnLst>
                          </p:cTn>
                        </p:par>
                        <p:par>
                          <p:cTn id="2716" fill="hold">
                            <p:stCondLst>
                              <p:cond delay="16100"/>
                            </p:stCondLst>
                            <p:childTnLst>
                              <p:par>
                                <p:cTn id="2717" presetID="23" presetClass="entr" presetSubtype="32" fill="hold" grpId="543" nodeType="afterEffect">
                                  <p:stCondLst>
                                    <p:cond delay="0"/>
                                  </p:stCondLst>
                                  <p:iterate>
                                    <p:tmAbs val="0"/>
                                  </p:iterate>
                                  <p:childTnLst>
                                    <p:set>
                                      <p:cBhvr>
                                        <p:cTn id="2718" fill="hold"/>
                                        <p:tgtEl>
                                          <p:spTgt spid="652"/>
                                        </p:tgtEl>
                                        <p:attrNameLst>
                                          <p:attrName>style.visibility</p:attrName>
                                        </p:attrNameLst>
                                      </p:cBhvr>
                                      <p:to>
                                        <p:strVal val="visible"/>
                                      </p:to>
                                    </p:set>
                                    <p:anim calcmode="lin" valueType="num">
                                      <p:cBhvr>
                                        <p:cTn id="2719" dur="100" fill="hold"/>
                                        <p:tgtEl>
                                          <p:spTgt spid="652"/>
                                        </p:tgtEl>
                                        <p:attrNameLst>
                                          <p:attrName>ppt_w</p:attrName>
                                        </p:attrNameLst>
                                      </p:cBhvr>
                                      <p:tavLst>
                                        <p:tav tm="0">
                                          <p:val>
                                            <p:strVal val="4*#ppt_w"/>
                                          </p:val>
                                        </p:tav>
                                        <p:tav tm="100000">
                                          <p:val>
                                            <p:strVal val="#ppt_w"/>
                                          </p:val>
                                        </p:tav>
                                      </p:tavLst>
                                    </p:anim>
                                    <p:anim calcmode="lin" valueType="num">
                                      <p:cBhvr>
                                        <p:cTn id="2720" dur="100" fill="hold"/>
                                        <p:tgtEl>
                                          <p:spTgt spid="652"/>
                                        </p:tgtEl>
                                        <p:attrNameLst>
                                          <p:attrName>ppt_h</p:attrName>
                                        </p:attrNameLst>
                                      </p:cBhvr>
                                      <p:tavLst>
                                        <p:tav tm="0">
                                          <p:val>
                                            <p:strVal val="4*#ppt_h"/>
                                          </p:val>
                                        </p:tav>
                                        <p:tav tm="100000">
                                          <p:val>
                                            <p:strVal val="#ppt_h"/>
                                          </p:val>
                                        </p:tav>
                                      </p:tavLst>
                                    </p:anim>
                                  </p:childTnLst>
                                </p:cTn>
                              </p:par>
                            </p:childTnLst>
                          </p:cTn>
                        </p:par>
                        <p:par>
                          <p:cTn id="2721" fill="hold">
                            <p:stCondLst>
                              <p:cond delay="16200"/>
                            </p:stCondLst>
                            <p:childTnLst>
                              <p:par>
                                <p:cTn id="2722" presetID="23" presetClass="entr" presetSubtype="32" fill="hold" grpId="544" nodeType="afterEffect">
                                  <p:stCondLst>
                                    <p:cond delay="0"/>
                                  </p:stCondLst>
                                  <p:iterate>
                                    <p:tmAbs val="0"/>
                                  </p:iterate>
                                  <p:childTnLst>
                                    <p:set>
                                      <p:cBhvr>
                                        <p:cTn id="2723" fill="hold"/>
                                        <p:tgtEl>
                                          <p:spTgt spid="653"/>
                                        </p:tgtEl>
                                        <p:attrNameLst>
                                          <p:attrName>style.visibility</p:attrName>
                                        </p:attrNameLst>
                                      </p:cBhvr>
                                      <p:to>
                                        <p:strVal val="visible"/>
                                      </p:to>
                                    </p:set>
                                    <p:anim calcmode="lin" valueType="num">
                                      <p:cBhvr>
                                        <p:cTn id="2724" dur="100" fill="hold"/>
                                        <p:tgtEl>
                                          <p:spTgt spid="653"/>
                                        </p:tgtEl>
                                        <p:attrNameLst>
                                          <p:attrName>ppt_w</p:attrName>
                                        </p:attrNameLst>
                                      </p:cBhvr>
                                      <p:tavLst>
                                        <p:tav tm="0">
                                          <p:val>
                                            <p:strVal val="4*#ppt_w"/>
                                          </p:val>
                                        </p:tav>
                                        <p:tav tm="100000">
                                          <p:val>
                                            <p:strVal val="#ppt_w"/>
                                          </p:val>
                                        </p:tav>
                                      </p:tavLst>
                                    </p:anim>
                                    <p:anim calcmode="lin" valueType="num">
                                      <p:cBhvr>
                                        <p:cTn id="2725" dur="100" fill="hold"/>
                                        <p:tgtEl>
                                          <p:spTgt spid="653"/>
                                        </p:tgtEl>
                                        <p:attrNameLst>
                                          <p:attrName>ppt_h</p:attrName>
                                        </p:attrNameLst>
                                      </p:cBhvr>
                                      <p:tavLst>
                                        <p:tav tm="0">
                                          <p:val>
                                            <p:strVal val="4*#ppt_h"/>
                                          </p:val>
                                        </p:tav>
                                        <p:tav tm="100000">
                                          <p:val>
                                            <p:strVal val="#ppt_h"/>
                                          </p:val>
                                        </p:tav>
                                      </p:tavLst>
                                    </p:anim>
                                  </p:childTnLst>
                                </p:cTn>
                              </p:par>
                            </p:childTnLst>
                          </p:cTn>
                        </p:par>
                        <p:par>
                          <p:cTn id="2726" fill="hold">
                            <p:stCondLst>
                              <p:cond delay="16300"/>
                            </p:stCondLst>
                            <p:childTnLst>
                              <p:par>
                                <p:cTn id="2727" presetID="23" presetClass="entr" presetSubtype="32" fill="hold" grpId="545" nodeType="afterEffect">
                                  <p:stCondLst>
                                    <p:cond delay="0"/>
                                  </p:stCondLst>
                                  <p:iterate>
                                    <p:tmAbs val="0"/>
                                  </p:iterate>
                                  <p:childTnLst>
                                    <p:set>
                                      <p:cBhvr>
                                        <p:cTn id="2728" fill="hold"/>
                                        <p:tgtEl>
                                          <p:spTgt spid="654"/>
                                        </p:tgtEl>
                                        <p:attrNameLst>
                                          <p:attrName>style.visibility</p:attrName>
                                        </p:attrNameLst>
                                      </p:cBhvr>
                                      <p:to>
                                        <p:strVal val="visible"/>
                                      </p:to>
                                    </p:set>
                                    <p:anim calcmode="lin" valueType="num">
                                      <p:cBhvr>
                                        <p:cTn id="2729" dur="100" fill="hold"/>
                                        <p:tgtEl>
                                          <p:spTgt spid="654"/>
                                        </p:tgtEl>
                                        <p:attrNameLst>
                                          <p:attrName>ppt_w</p:attrName>
                                        </p:attrNameLst>
                                      </p:cBhvr>
                                      <p:tavLst>
                                        <p:tav tm="0">
                                          <p:val>
                                            <p:strVal val="4*#ppt_w"/>
                                          </p:val>
                                        </p:tav>
                                        <p:tav tm="100000">
                                          <p:val>
                                            <p:strVal val="#ppt_w"/>
                                          </p:val>
                                        </p:tav>
                                      </p:tavLst>
                                    </p:anim>
                                    <p:anim calcmode="lin" valueType="num">
                                      <p:cBhvr>
                                        <p:cTn id="2730" dur="100" fill="hold"/>
                                        <p:tgtEl>
                                          <p:spTgt spid="654"/>
                                        </p:tgtEl>
                                        <p:attrNameLst>
                                          <p:attrName>ppt_h</p:attrName>
                                        </p:attrNameLst>
                                      </p:cBhvr>
                                      <p:tavLst>
                                        <p:tav tm="0">
                                          <p:val>
                                            <p:strVal val="4*#ppt_h"/>
                                          </p:val>
                                        </p:tav>
                                        <p:tav tm="100000">
                                          <p:val>
                                            <p:strVal val="#ppt_h"/>
                                          </p:val>
                                        </p:tav>
                                      </p:tavLst>
                                    </p:anim>
                                  </p:childTnLst>
                                </p:cTn>
                              </p:par>
                            </p:childTnLst>
                          </p:cTn>
                        </p:par>
                        <p:par>
                          <p:cTn id="2731" fill="hold">
                            <p:stCondLst>
                              <p:cond delay="16400"/>
                            </p:stCondLst>
                            <p:childTnLst>
                              <p:par>
                                <p:cTn id="2732" presetID="23" presetClass="entr" presetSubtype="32" fill="hold" grpId="546" nodeType="afterEffect">
                                  <p:stCondLst>
                                    <p:cond delay="0"/>
                                  </p:stCondLst>
                                  <p:iterate>
                                    <p:tmAbs val="0"/>
                                  </p:iterate>
                                  <p:childTnLst>
                                    <p:set>
                                      <p:cBhvr>
                                        <p:cTn id="2733" fill="hold"/>
                                        <p:tgtEl>
                                          <p:spTgt spid="655"/>
                                        </p:tgtEl>
                                        <p:attrNameLst>
                                          <p:attrName>style.visibility</p:attrName>
                                        </p:attrNameLst>
                                      </p:cBhvr>
                                      <p:to>
                                        <p:strVal val="visible"/>
                                      </p:to>
                                    </p:set>
                                    <p:anim calcmode="lin" valueType="num">
                                      <p:cBhvr>
                                        <p:cTn id="2734" dur="100" fill="hold"/>
                                        <p:tgtEl>
                                          <p:spTgt spid="655"/>
                                        </p:tgtEl>
                                        <p:attrNameLst>
                                          <p:attrName>ppt_w</p:attrName>
                                        </p:attrNameLst>
                                      </p:cBhvr>
                                      <p:tavLst>
                                        <p:tav tm="0">
                                          <p:val>
                                            <p:strVal val="4*#ppt_w"/>
                                          </p:val>
                                        </p:tav>
                                        <p:tav tm="100000">
                                          <p:val>
                                            <p:strVal val="#ppt_w"/>
                                          </p:val>
                                        </p:tav>
                                      </p:tavLst>
                                    </p:anim>
                                    <p:anim calcmode="lin" valueType="num">
                                      <p:cBhvr>
                                        <p:cTn id="2735" dur="100" fill="hold"/>
                                        <p:tgtEl>
                                          <p:spTgt spid="655"/>
                                        </p:tgtEl>
                                        <p:attrNameLst>
                                          <p:attrName>ppt_h</p:attrName>
                                        </p:attrNameLst>
                                      </p:cBhvr>
                                      <p:tavLst>
                                        <p:tav tm="0">
                                          <p:val>
                                            <p:strVal val="4*#ppt_h"/>
                                          </p:val>
                                        </p:tav>
                                        <p:tav tm="100000">
                                          <p:val>
                                            <p:strVal val="#ppt_h"/>
                                          </p:val>
                                        </p:tav>
                                      </p:tavLst>
                                    </p:anim>
                                  </p:childTnLst>
                                </p:cTn>
                              </p:par>
                            </p:childTnLst>
                          </p:cTn>
                        </p:par>
                        <p:par>
                          <p:cTn id="2736" fill="hold">
                            <p:stCondLst>
                              <p:cond delay="16500"/>
                            </p:stCondLst>
                            <p:childTnLst>
                              <p:par>
                                <p:cTn id="2737" presetID="23" presetClass="entr" presetSubtype="32" fill="hold" grpId="547" nodeType="afterEffect">
                                  <p:stCondLst>
                                    <p:cond delay="0"/>
                                  </p:stCondLst>
                                  <p:iterate>
                                    <p:tmAbs val="0"/>
                                  </p:iterate>
                                  <p:childTnLst>
                                    <p:set>
                                      <p:cBhvr>
                                        <p:cTn id="2738" fill="hold"/>
                                        <p:tgtEl>
                                          <p:spTgt spid="656"/>
                                        </p:tgtEl>
                                        <p:attrNameLst>
                                          <p:attrName>style.visibility</p:attrName>
                                        </p:attrNameLst>
                                      </p:cBhvr>
                                      <p:to>
                                        <p:strVal val="visible"/>
                                      </p:to>
                                    </p:set>
                                    <p:anim calcmode="lin" valueType="num">
                                      <p:cBhvr>
                                        <p:cTn id="2739" dur="100" fill="hold"/>
                                        <p:tgtEl>
                                          <p:spTgt spid="656"/>
                                        </p:tgtEl>
                                        <p:attrNameLst>
                                          <p:attrName>ppt_w</p:attrName>
                                        </p:attrNameLst>
                                      </p:cBhvr>
                                      <p:tavLst>
                                        <p:tav tm="0">
                                          <p:val>
                                            <p:strVal val="4*#ppt_w"/>
                                          </p:val>
                                        </p:tav>
                                        <p:tav tm="100000">
                                          <p:val>
                                            <p:strVal val="#ppt_w"/>
                                          </p:val>
                                        </p:tav>
                                      </p:tavLst>
                                    </p:anim>
                                    <p:anim calcmode="lin" valueType="num">
                                      <p:cBhvr>
                                        <p:cTn id="2740" dur="100" fill="hold"/>
                                        <p:tgtEl>
                                          <p:spTgt spid="656"/>
                                        </p:tgtEl>
                                        <p:attrNameLst>
                                          <p:attrName>ppt_h</p:attrName>
                                        </p:attrNameLst>
                                      </p:cBhvr>
                                      <p:tavLst>
                                        <p:tav tm="0">
                                          <p:val>
                                            <p:strVal val="4*#ppt_h"/>
                                          </p:val>
                                        </p:tav>
                                        <p:tav tm="100000">
                                          <p:val>
                                            <p:strVal val="#ppt_h"/>
                                          </p:val>
                                        </p:tav>
                                      </p:tavLst>
                                    </p:anim>
                                  </p:childTnLst>
                                </p:cTn>
                              </p:par>
                            </p:childTnLst>
                          </p:cTn>
                        </p:par>
                        <p:par>
                          <p:cTn id="2741" fill="hold">
                            <p:stCondLst>
                              <p:cond delay="16600"/>
                            </p:stCondLst>
                            <p:childTnLst>
                              <p:par>
                                <p:cTn id="2742" presetID="23" presetClass="entr" presetSubtype="32" fill="hold" grpId="548" nodeType="afterEffect">
                                  <p:stCondLst>
                                    <p:cond delay="0"/>
                                  </p:stCondLst>
                                  <p:iterate>
                                    <p:tmAbs val="0"/>
                                  </p:iterate>
                                  <p:childTnLst>
                                    <p:set>
                                      <p:cBhvr>
                                        <p:cTn id="2743" fill="hold"/>
                                        <p:tgtEl>
                                          <p:spTgt spid="657"/>
                                        </p:tgtEl>
                                        <p:attrNameLst>
                                          <p:attrName>style.visibility</p:attrName>
                                        </p:attrNameLst>
                                      </p:cBhvr>
                                      <p:to>
                                        <p:strVal val="visible"/>
                                      </p:to>
                                    </p:set>
                                    <p:anim calcmode="lin" valueType="num">
                                      <p:cBhvr>
                                        <p:cTn id="2744" dur="100" fill="hold"/>
                                        <p:tgtEl>
                                          <p:spTgt spid="657"/>
                                        </p:tgtEl>
                                        <p:attrNameLst>
                                          <p:attrName>ppt_w</p:attrName>
                                        </p:attrNameLst>
                                      </p:cBhvr>
                                      <p:tavLst>
                                        <p:tav tm="0">
                                          <p:val>
                                            <p:strVal val="4*#ppt_w"/>
                                          </p:val>
                                        </p:tav>
                                        <p:tav tm="100000">
                                          <p:val>
                                            <p:strVal val="#ppt_w"/>
                                          </p:val>
                                        </p:tav>
                                      </p:tavLst>
                                    </p:anim>
                                    <p:anim calcmode="lin" valueType="num">
                                      <p:cBhvr>
                                        <p:cTn id="2745" dur="100" fill="hold"/>
                                        <p:tgtEl>
                                          <p:spTgt spid="657"/>
                                        </p:tgtEl>
                                        <p:attrNameLst>
                                          <p:attrName>ppt_h</p:attrName>
                                        </p:attrNameLst>
                                      </p:cBhvr>
                                      <p:tavLst>
                                        <p:tav tm="0">
                                          <p:val>
                                            <p:strVal val="4*#ppt_h"/>
                                          </p:val>
                                        </p:tav>
                                        <p:tav tm="100000">
                                          <p:val>
                                            <p:strVal val="#ppt_h"/>
                                          </p:val>
                                        </p:tav>
                                      </p:tavLst>
                                    </p:anim>
                                  </p:childTnLst>
                                </p:cTn>
                              </p:par>
                            </p:childTnLst>
                          </p:cTn>
                        </p:par>
                        <p:par>
                          <p:cTn id="2746" fill="hold">
                            <p:stCondLst>
                              <p:cond delay="16700"/>
                            </p:stCondLst>
                            <p:childTnLst>
                              <p:par>
                                <p:cTn id="2747" presetID="23" presetClass="entr" presetSubtype="32" fill="hold" grpId="549" nodeType="afterEffect">
                                  <p:stCondLst>
                                    <p:cond delay="0"/>
                                  </p:stCondLst>
                                  <p:iterate>
                                    <p:tmAbs val="0"/>
                                  </p:iterate>
                                  <p:childTnLst>
                                    <p:set>
                                      <p:cBhvr>
                                        <p:cTn id="2748" fill="hold"/>
                                        <p:tgtEl>
                                          <p:spTgt spid="661"/>
                                        </p:tgtEl>
                                        <p:attrNameLst>
                                          <p:attrName>style.visibility</p:attrName>
                                        </p:attrNameLst>
                                      </p:cBhvr>
                                      <p:to>
                                        <p:strVal val="visible"/>
                                      </p:to>
                                    </p:set>
                                    <p:anim calcmode="lin" valueType="num">
                                      <p:cBhvr>
                                        <p:cTn id="2749" dur="1000" fill="hold"/>
                                        <p:tgtEl>
                                          <p:spTgt spid="661"/>
                                        </p:tgtEl>
                                        <p:attrNameLst>
                                          <p:attrName>ppt_w</p:attrName>
                                        </p:attrNameLst>
                                      </p:cBhvr>
                                      <p:tavLst>
                                        <p:tav tm="0">
                                          <p:val>
                                            <p:strVal val="4*#ppt_w"/>
                                          </p:val>
                                        </p:tav>
                                        <p:tav tm="100000">
                                          <p:val>
                                            <p:strVal val="#ppt_w"/>
                                          </p:val>
                                        </p:tav>
                                      </p:tavLst>
                                    </p:anim>
                                    <p:anim calcmode="lin" valueType="num">
                                      <p:cBhvr>
                                        <p:cTn id="2750" dur="1000" fill="hold"/>
                                        <p:tgtEl>
                                          <p:spTgt spid="66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36" animBg="1" advAuto="0"/>
      <p:bldP spid="113" grpId="382" animBg="1" advAuto="0"/>
      <p:bldP spid="114" grpId="1" animBg="1" advAuto="0"/>
      <p:bldP spid="115" grpId="2" animBg="1" advAuto="0"/>
      <p:bldP spid="116" grpId="3" animBg="1" advAuto="0"/>
      <p:bldP spid="117" grpId="4" animBg="1" advAuto="0"/>
      <p:bldP spid="118" grpId="5" animBg="1" advAuto="0"/>
      <p:bldP spid="119" grpId="6" animBg="1" advAuto="0"/>
      <p:bldP spid="120" grpId="7" animBg="1" advAuto="0"/>
      <p:bldP spid="121" grpId="8" animBg="1" advAuto="0"/>
      <p:bldP spid="122" grpId="9" animBg="1" advAuto="0"/>
      <p:bldP spid="123" grpId="10" animBg="1" advAuto="0"/>
      <p:bldP spid="124" grpId="11" animBg="1" advAuto="0"/>
      <p:bldP spid="125" grpId="12" animBg="1" advAuto="0"/>
      <p:bldP spid="126" grpId="13" animBg="1" advAuto="0"/>
      <p:bldP spid="127" grpId="14" animBg="1" advAuto="0"/>
      <p:bldP spid="128" grpId="15" animBg="1" advAuto="0"/>
      <p:bldP spid="129" grpId="16" animBg="1" advAuto="0"/>
      <p:bldP spid="130" grpId="17" animBg="1" advAuto="0"/>
      <p:bldP spid="131" grpId="18" animBg="1" advAuto="0"/>
      <p:bldP spid="132" grpId="19" animBg="1" advAuto="0"/>
      <p:bldP spid="133" grpId="20" animBg="1" advAuto="0"/>
      <p:bldP spid="134" grpId="21" animBg="1" advAuto="0"/>
      <p:bldP spid="135" grpId="22" animBg="1" advAuto="0"/>
      <p:bldP spid="136" grpId="23" animBg="1" advAuto="0"/>
      <p:bldP spid="137" grpId="24" animBg="1" advAuto="0"/>
      <p:bldP spid="138" grpId="25" animBg="1" advAuto="0"/>
      <p:bldP spid="139" grpId="26" animBg="1" advAuto="0"/>
      <p:bldP spid="140" grpId="27" animBg="1" advAuto="0"/>
      <p:bldP spid="141" grpId="28" animBg="1" advAuto="0"/>
      <p:bldP spid="142" grpId="29" animBg="1" advAuto="0"/>
      <p:bldP spid="143" grpId="30" animBg="1" advAuto="0"/>
      <p:bldP spid="144" grpId="31" animBg="1" advAuto="0"/>
      <p:bldP spid="145" grpId="32" animBg="1" advAuto="0"/>
      <p:bldP spid="146" grpId="33" animBg="1" advAuto="0"/>
      <p:bldP spid="147" grpId="34" animBg="1" advAuto="0"/>
      <p:bldP spid="148" grpId="35" animBg="1" advAuto="0"/>
      <p:bldP spid="149" grpId="36" animBg="1" advAuto="0"/>
      <p:bldP spid="150" grpId="37" animBg="1" advAuto="0"/>
      <p:bldP spid="151" grpId="38" animBg="1" advAuto="0"/>
      <p:bldP spid="152" grpId="39" animBg="1" advAuto="0"/>
      <p:bldP spid="153" grpId="40" animBg="1" advAuto="0"/>
      <p:bldP spid="154" grpId="41" animBg="1" advAuto="0"/>
      <p:bldP spid="155" grpId="42" animBg="1" advAuto="0"/>
      <p:bldP spid="156" grpId="43" animBg="1" advAuto="0"/>
      <p:bldP spid="157" grpId="44" animBg="1" advAuto="0"/>
      <p:bldP spid="158" grpId="45" animBg="1" advAuto="0"/>
      <p:bldP spid="159" grpId="46" animBg="1" advAuto="0"/>
      <p:bldP spid="160" grpId="47" animBg="1" advAuto="0"/>
      <p:bldP spid="161" grpId="48" animBg="1" advAuto="0"/>
      <p:bldP spid="162" grpId="49" animBg="1" advAuto="0"/>
      <p:bldP spid="163" grpId="50" animBg="1" advAuto="0"/>
      <p:bldP spid="164" grpId="51" animBg="1" advAuto="0"/>
      <p:bldP spid="165" grpId="52" animBg="1" advAuto="0"/>
      <p:bldP spid="166" grpId="53" animBg="1" advAuto="0"/>
      <p:bldP spid="167" grpId="54" animBg="1" advAuto="0"/>
      <p:bldP spid="168" grpId="55" animBg="1" advAuto="0"/>
      <p:bldP spid="169" grpId="56" animBg="1" advAuto="0"/>
      <p:bldP spid="170" grpId="57" animBg="1" advAuto="0"/>
      <p:bldP spid="171" grpId="58" animBg="1" advAuto="0"/>
      <p:bldP spid="172" grpId="59" animBg="1" advAuto="0"/>
      <p:bldP spid="173" grpId="60" animBg="1" advAuto="0"/>
      <p:bldP spid="174" grpId="61" animBg="1" advAuto="0"/>
      <p:bldP spid="175" grpId="62" animBg="1" advAuto="0"/>
      <p:bldP spid="176" grpId="63" animBg="1" advAuto="0"/>
      <p:bldP spid="177" grpId="64" animBg="1" advAuto="0"/>
      <p:bldP spid="178" grpId="65" animBg="1" advAuto="0"/>
      <p:bldP spid="179" grpId="66" animBg="1" advAuto="0"/>
      <p:bldP spid="180" grpId="67" animBg="1" advAuto="0"/>
      <p:bldP spid="181" grpId="68" animBg="1" advAuto="0"/>
      <p:bldP spid="182" grpId="69" animBg="1" advAuto="0"/>
      <p:bldP spid="183" grpId="70" animBg="1" advAuto="0"/>
      <p:bldP spid="184" grpId="71" animBg="1" advAuto="0"/>
      <p:bldP spid="185" grpId="72" animBg="1" advAuto="0"/>
      <p:bldP spid="186" grpId="73" animBg="1" advAuto="0"/>
      <p:bldP spid="187" grpId="74" animBg="1" advAuto="0"/>
      <p:bldP spid="188" grpId="75" animBg="1" advAuto="0"/>
      <p:bldP spid="189" grpId="76" animBg="1" advAuto="0"/>
      <p:bldP spid="190" grpId="77" animBg="1" advAuto="0"/>
      <p:bldP spid="191" grpId="78" animBg="1" advAuto="0"/>
      <p:bldP spid="192" grpId="79" animBg="1" advAuto="0"/>
      <p:bldP spid="193" grpId="80" animBg="1" advAuto="0"/>
      <p:bldP spid="194" grpId="81" animBg="1" advAuto="0"/>
      <p:bldP spid="195" grpId="82" animBg="1" advAuto="0"/>
      <p:bldP spid="196" grpId="83" animBg="1" advAuto="0"/>
      <p:bldP spid="197" grpId="84" animBg="1" advAuto="0"/>
      <p:bldP spid="198" grpId="85" animBg="1" advAuto="0"/>
      <p:bldP spid="199" grpId="86" animBg="1" advAuto="0"/>
      <p:bldP spid="200" grpId="87" animBg="1" advAuto="0"/>
      <p:bldP spid="201" grpId="88" animBg="1" advAuto="0"/>
      <p:bldP spid="202" grpId="89" animBg="1" advAuto="0"/>
      <p:bldP spid="203" grpId="90" animBg="1" advAuto="0"/>
      <p:bldP spid="204" grpId="91" animBg="1" advAuto="0"/>
      <p:bldP spid="205" grpId="92" animBg="1" advAuto="0"/>
      <p:bldP spid="206" grpId="93" animBg="1" advAuto="0"/>
      <p:bldP spid="207" grpId="94" animBg="1" advAuto="0"/>
      <p:bldP spid="208" grpId="95" animBg="1" advAuto="0"/>
      <p:bldP spid="209" grpId="96" animBg="1" advAuto="0"/>
      <p:bldP spid="210" grpId="97" animBg="1" advAuto="0"/>
      <p:bldP spid="211" grpId="98" animBg="1" advAuto="0"/>
      <p:bldP spid="212" grpId="99" animBg="1" advAuto="0"/>
      <p:bldP spid="213" grpId="100" animBg="1" advAuto="0"/>
      <p:bldP spid="214" grpId="101" animBg="1" advAuto="0"/>
      <p:bldP spid="215" grpId="102" animBg="1" advAuto="0"/>
      <p:bldP spid="216" grpId="103" animBg="1" advAuto="0"/>
      <p:bldP spid="217" grpId="104" animBg="1" advAuto="0"/>
      <p:bldP spid="218" grpId="105" animBg="1" advAuto="0"/>
      <p:bldP spid="219" grpId="106" animBg="1" advAuto="0"/>
      <p:bldP spid="220" grpId="107" animBg="1" advAuto="0"/>
      <p:bldP spid="221" grpId="108" animBg="1" advAuto="0"/>
      <p:bldP spid="222" grpId="109" animBg="1" advAuto="0"/>
      <p:bldP spid="223" grpId="110" animBg="1" advAuto="0"/>
      <p:bldP spid="224" grpId="111" animBg="1" advAuto="0"/>
      <p:bldP spid="225" grpId="112" animBg="1" advAuto="0"/>
      <p:bldP spid="226" grpId="113" animBg="1" advAuto="0"/>
      <p:bldP spid="227" grpId="114" animBg="1" advAuto="0"/>
      <p:bldP spid="228" grpId="115" animBg="1" advAuto="0"/>
      <p:bldP spid="229" grpId="116" animBg="1" advAuto="0"/>
      <p:bldP spid="230" grpId="117" animBg="1" advAuto="0"/>
      <p:bldP spid="231" grpId="118" animBg="1" advAuto="0"/>
      <p:bldP spid="232" grpId="119" animBg="1" advAuto="0"/>
      <p:bldP spid="233" grpId="120" animBg="1" advAuto="0"/>
      <p:bldP spid="234" grpId="121" animBg="1" advAuto="0"/>
      <p:bldP spid="235" grpId="122" animBg="1" advAuto="0"/>
      <p:bldP spid="236" grpId="123" animBg="1" advAuto="0"/>
      <p:bldP spid="237" grpId="124" animBg="1" advAuto="0"/>
      <p:bldP spid="238" grpId="125" animBg="1" advAuto="0"/>
      <p:bldP spid="239" grpId="126" animBg="1" advAuto="0"/>
      <p:bldP spid="240" grpId="127" animBg="1" advAuto="0"/>
      <p:bldP spid="241" grpId="128" animBg="1" advAuto="0"/>
      <p:bldP spid="242" grpId="129" animBg="1" advAuto="0"/>
      <p:bldP spid="243" grpId="130" animBg="1" advAuto="0"/>
      <p:bldP spid="244" grpId="131" animBg="1" advAuto="0"/>
      <p:bldP spid="245" grpId="132" animBg="1" advAuto="0"/>
      <p:bldP spid="246" grpId="133" animBg="1" advAuto="0"/>
      <p:bldP spid="247" grpId="134" animBg="1" advAuto="0"/>
      <p:bldP spid="248" grpId="137" animBg="1" advAuto="0"/>
      <p:bldP spid="249" grpId="138" animBg="1" advAuto="0"/>
      <p:bldP spid="250" grpId="139" animBg="1" advAuto="0"/>
      <p:bldP spid="251" grpId="140" animBg="1" advAuto="0"/>
      <p:bldP spid="252" grpId="141" animBg="1" advAuto="0"/>
      <p:bldP spid="253" grpId="142" animBg="1" advAuto="0"/>
      <p:bldP spid="254" grpId="143" animBg="1" advAuto="0"/>
      <p:bldP spid="255" grpId="144" animBg="1" advAuto="0"/>
      <p:bldP spid="256" grpId="145" animBg="1" advAuto="0"/>
      <p:bldP spid="257" grpId="146" animBg="1" advAuto="0"/>
      <p:bldP spid="258" grpId="147" animBg="1" advAuto="0"/>
      <p:bldP spid="259" grpId="148" animBg="1" advAuto="0"/>
      <p:bldP spid="260" grpId="149" animBg="1" advAuto="0"/>
      <p:bldP spid="261" grpId="150" animBg="1" advAuto="0"/>
      <p:bldP spid="262" grpId="151" animBg="1" advAuto="0"/>
      <p:bldP spid="263" grpId="152" animBg="1" advAuto="0"/>
      <p:bldP spid="264" grpId="153" animBg="1" advAuto="0"/>
      <p:bldP spid="265" grpId="154" animBg="1" advAuto="0"/>
      <p:bldP spid="266" grpId="155" animBg="1" advAuto="0"/>
      <p:bldP spid="267" grpId="156" animBg="1" advAuto="0"/>
      <p:bldP spid="268" grpId="157" animBg="1" advAuto="0"/>
      <p:bldP spid="269" grpId="158" animBg="1" advAuto="0"/>
      <p:bldP spid="270" grpId="159" animBg="1" advAuto="0"/>
      <p:bldP spid="271" grpId="160" animBg="1" advAuto="0"/>
      <p:bldP spid="272" grpId="161" animBg="1" advAuto="0"/>
      <p:bldP spid="273" grpId="162" animBg="1" advAuto="0"/>
      <p:bldP spid="274" grpId="163" animBg="1" advAuto="0"/>
      <p:bldP spid="275" grpId="164" animBg="1" advAuto="0"/>
      <p:bldP spid="276" grpId="165" animBg="1" advAuto="0"/>
      <p:bldP spid="277" grpId="166" animBg="1" advAuto="0"/>
      <p:bldP spid="278" grpId="167" animBg="1" advAuto="0"/>
      <p:bldP spid="279" grpId="168" animBg="1" advAuto="0"/>
      <p:bldP spid="280" grpId="169" animBg="1" advAuto="0"/>
      <p:bldP spid="281" grpId="170" animBg="1" advAuto="0"/>
      <p:bldP spid="282" grpId="171" animBg="1" advAuto="0"/>
      <p:bldP spid="283" grpId="172" animBg="1" advAuto="0"/>
      <p:bldP spid="284" grpId="173" animBg="1" advAuto="0"/>
      <p:bldP spid="285" grpId="174" animBg="1" advAuto="0"/>
      <p:bldP spid="286" grpId="175" animBg="1" advAuto="0"/>
      <p:bldP spid="287" grpId="176" animBg="1" advAuto="0"/>
      <p:bldP spid="288" grpId="177" animBg="1" advAuto="0"/>
      <p:bldP spid="289" grpId="178" animBg="1" advAuto="0"/>
      <p:bldP spid="290" grpId="179" animBg="1" advAuto="0"/>
      <p:bldP spid="291" grpId="180" animBg="1" advAuto="0"/>
      <p:bldP spid="292" grpId="181" animBg="1" advAuto="0"/>
      <p:bldP spid="293" grpId="182" animBg="1" advAuto="0"/>
      <p:bldP spid="294" grpId="183" animBg="1" advAuto="0"/>
      <p:bldP spid="295" grpId="184" animBg="1" advAuto="0"/>
      <p:bldP spid="296" grpId="185" animBg="1" advAuto="0"/>
      <p:bldP spid="297" grpId="186" animBg="1" advAuto="0"/>
      <p:bldP spid="298" grpId="187" animBg="1" advAuto="0"/>
      <p:bldP spid="299" grpId="188" animBg="1" advAuto="0"/>
      <p:bldP spid="300" grpId="189" animBg="1" advAuto="0"/>
      <p:bldP spid="301" grpId="190" animBg="1" advAuto="0"/>
      <p:bldP spid="302" grpId="191" animBg="1" advAuto="0"/>
      <p:bldP spid="303" grpId="192" animBg="1" advAuto="0"/>
      <p:bldP spid="304" grpId="193" animBg="1" advAuto="0"/>
      <p:bldP spid="305" grpId="194" animBg="1" advAuto="0"/>
      <p:bldP spid="306" grpId="195" animBg="1" advAuto="0"/>
      <p:bldP spid="307" grpId="196" animBg="1" advAuto="0"/>
      <p:bldP spid="308" grpId="197" animBg="1" advAuto="0"/>
      <p:bldP spid="309" grpId="198" animBg="1" advAuto="0"/>
      <p:bldP spid="310" grpId="199" animBg="1" advAuto="0"/>
      <p:bldP spid="311" grpId="200" animBg="1" advAuto="0"/>
      <p:bldP spid="312" grpId="201" animBg="1" advAuto="0"/>
      <p:bldP spid="313" grpId="202" animBg="1" advAuto="0"/>
      <p:bldP spid="314" grpId="203" animBg="1" advAuto="0"/>
      <p:bldP spid="315" grpId="204" animBg="1" advAuto="0"/>
      <p:bldP spid="316" grpId="205" animBg="1" advAuto="0"/>
      <p:bldP spid="317" grpId="206" animBg="1" advAuto="0"/>
      <p:bldP spid="318" grpId="207" animBg="1" advAuto="0"/>
      <p:bldP spid="319" grpId="208" animBg="1" advAuto="0"/>
      <p:bldP spid="320" grpId="209" animBg="1" advAuto="0"/>
      <p:bldP spid="321" grpId="210" animBg="1" advAuto="0"/>
      <p:bldP spid="322" grpId="211" animBg="1" advAuto="0"/>
      <p:bldP spid="323" grpId="212" animBg="1" advAuto="0"/>
      <p:bldP spid="324" grpId="213" animBg="1" advAuto="0"/>
      <p:bldP spid="325" grpId="214" animBg="1" advAuto="0"/>
      <p:bldP spid="326" grpId="215" animBg="1" advAuto="0"/>
      <p:bldP spid="327" grpId="216" animBg="1" advAuto="0"/>
      <p:bldP spid="328" grpId="217" animBg="1" advAuto="0"/>
      <p:bldP spid="329" grpId="218" animBg="1" advAuto="0"/>
      <p:bldP spid="330" grpId="219" animBg="1" advAuto="0"/>
      <p:bldP spid="331" grpId="220" animBg="1" advAuto="0"/>
      <p:bldP spid="332" grpId="221" animBg="1" advAuto="0"/>
      <p:bldP spid="333" grpId="222" animBg="1" advAuto="0"/>
      <p:bldP spid="334" grpId="223" animBg="1" advAuto="0"/>
      <p:bldP spid="335" grpId="224" animBg="1" advAuto="0"/>
      <p:bldP spid="336" grpId="225" animBg="1" advAuto="0"/>
      <p:bldP spid="337" grpId="226" animBg="1" advAuto="0"/>
      <p:bldP spid="338" grpId="227" animBg="1" advAuto="0"/>
      <p:bldP spid="339" grpId="228" animBg="1" advAuto="0"/>
      <p:bldP spid="340" grpId="229" animBg="1" advAuto="0"/>
      <p:bldP spid="341" grpId="230" animBg="1" advAuto="0"/>
      <p:bldP spid="342" grpId="231" animBg="1" advAuto="0"/>
      <p:bldP spid="343" grpId="232" animBg="1" advAuto="0"/>
      <p:bldP spid="344" grpId="233" animBg="1" advAuto="0"/>
      <p:bldP spid="345" grpId="234" animBg="1" advAuto="0"/>
      <p:bldP spid="346" grpId="235" animBg="1" advAuto="0"/>
      <p:bldP spid="347" grpId="236" animBg="1" advAuto="0"/>
      <p:bldP spid="348" grpId="237" animBg="1" advAuto="0"/>
      <p:bldP spid="349" grpId="238" animBg="1" advAuto="0"/>
      <p:bldP spid="350" grpId="239" animBg="1" advAuto="0"/>
      <p:bldP spid="351" grpId="240" animBg="1" advAuto="0"/>
      <p:bldP spid="352" grpId="241" animBg="1" advAuto="0"/>
      <p:bldP spid="353" grpId="242" animBg="1" advAuto="0"/>
      <p:bldP spid="354" grpId="243" animBg="1" advAuto="0"/>
      <p:bldP spid="355" grpId="244" animBg="1" advAuto="0"/>
      <p:bldP spid="356" grpId="245" animBg="1" advAuto="0"/>
      <p:bldP spid="357" grpId="246" animBg="1" advAuto="0"/>
      <p:bldP spid="358" grpId="247" animBg="1" advAuto="0"/>
      <p:bldP spid="359" grpId="248" animBg="1" advAuto="0"/>
      <p:bldP spid="360" grpId="249" animBg="1" advAuto="0"/>
      <p:bldP spid="361" grpId="250" animBg="1" advAuto="0"/>
      <p:bldP spid="362" grpId="251" animBg="1" advAuto="0"/>
      <p:bldP spid="363" grpId="252" animBg="1" advAuto="0"/>
      <p:bldP spid="364" grpId="253" animBg="1" advAuto="0"/>
      <p:bldP spid="365" grpId="254" animBg="1" advAuto="0"/>
      <p:bldP spid="366" grpId="255" animBg="1" advAuto="0"/>
      <p:bldP spid="367" grpId="256" animBg="1" advAuto="0"/>
      <p:bldP spid="368" grpId="257" animBg="1" advAuto="0"/>
      <p:bldP spid="369" grpId="258" animBg="1" advAuto="0"/>
      <p:bldP spid="370" grpId="259" animBg="1" advAuto="0"/>
      <p:bldP spid="371" grpId="260" animBg="1" advAuto="0"/>
      <p:bldP spid="372" grpId="261" animBg="1" advAuto="0"/>
      <p:bldP spid="373" grpId="262" animBg="1" advAuto="0"/>
      <p:bldP spid="374" grpId="263" animBg="1" advAuto="0"/>
      <p:bldP spid="375" grpId="264" animBg="1" advAuto="0"/>
      <p:bldP spid="376" grpId="265" animBg="1" advAuto="0"/>
      <p:bldP spid="377" grpId="266" animBg="1" advAuto="0"/>
      <p:bldP spid="378" grpId="267" animBg="1" advAuto="0"/>
      <p:bldP spid="379" grpId="268" animBg="1" advAuto="0"/>
      <p:bldP spid="380" grpId="269" animBg="1" advAuto="0"/>
      <p:bldP spid="381" grpId="270" animBg="1" advAuto="0"/>
      <p:bldP spid="382" grpId="271" animBg="1" advAuto="0"/>
      <p:bldP spid="383" grpId="272" animBg="1" advAuto="0"/>
      <p:bldP spid="384" grpId="273" animBg="1" advAuto="0"/>
      <p:bldP spid="385" grpId="274" animBg="1" advAuto="0"/>
      <p:bldP spid="386" grpId="275" animBg="1" advAuto="0"/>
      <p:bldP spid="387" grpId="276" animBg="1" advAuto="0"/>
      <p:bldP spid="388" grpId="277" animBg="1" advAuto="0"/>
      <p:bldP spid="389" grpId="278" animBg="1" advAuto="0"/>
      <p:bldP spid="390" grpId="279" animBg="1" advAuto="0"/>
      <p:bldP spid="391" grpId="280" animBg="1" advAuto="0"/>
      <p:bldP spid="392" grpId="281" animBg="1" advAuto="0"/>
      <p:bldP spid="393" grpId="282" animBg="1" advAuto="0"/>
      <p:bldP spid="394" grpId="283" animBg="1" advAuto="0"/>
      <p:bldP spid="395" grpId="284" animBg="1" advAuto="0"/>
      <p:bldP spid="396" grpId="285" animBg="1" advAuto="0"/>
      <p:bldP spid="397" grpId="286" animBg="1" advAuto="0"/>
      <p:bldP spid="398" grpId="287" animBg="1" advAuto="0"/>
      <p:bldP spid="399" grpId="288" animBg="1" advAuto="0"/>
      <p:bldP spid="400" grpId="289" animBg="1" advAuto="0"/>
      <p:bldP spid="401" grpId="290" animBg="1" advAuto="0"/>
      <p:bldP spid="402" grpId="291" animBg="1" advAuto="0"/>
      <p:bldP spid="403" grpId="292" animBg="1" advAuto="0"/>
      <p:bldP spid="404" grpId="293" animBg="1" advAuto="0"/>
      <p:bldP spid="405" grpId="294" animBg="1" advAuto="0"/>
      <p:bldP spid="406" grpId="295" animBg="1" advAuto="0"/>
      <p:bldP spid="407" grpId="296" animBg="1" advAuto="0"/>
      <p:bldP spid="408" grpId="297" animBg="1" advAuto="0"/>
      <p:bldP spid="409" grpId="298" animBg="1" advAuto="0"/>
      <p:bldP spid="410" grpId="299" animBg="1" advAuto="0"/>
      <p:bldP spid="411" grpId="300" animBg="1" advAuto="0"/>
      <p:bldP spid="412" grpId="301" animBg="1" advAuto="0"/>
      <p:bldP spid="413" grpId="302" animBg="1" advAuto="0"/>
      <p:bldP spid="414" grpId="303" animBg="1" advAuto="0"/>
      <p:bldP spid="415" grpId="304" animBg="1" advAuto="0"/>
      <p:bldP spid="416" grpId="305" animBg="1" advAuto="0"/>
      <p:bldP spid="417" grpId="306" animBg="1" advAuto="0"/>
      <p:bldP spid="418" grpId="307" animBg="1" advAuto="0"/>
      <p:bldP spid="419" grpId="308" animBg="1" advAuto="0"/>
      <p:bldP spid="420" grpId="309" animBg="1" advAuto="0"/>
      <p:bldP spid="421" grpId="310" animBg="1" advAuto="0"/>
      <p:bldP spid="422" grpId="311" animBg="1" advAuto="0"/>
      <p:bldP spid="423" grpId="312" animBg="1" advAuto="0"/>
      <p:bldP spid="424" grpId="313" animBg="1" advAuto="0"/>
      <p:bldP spid="425" grpId="314" animBg="1" advAuto="0"/>
      <p:bldP spid="426" grpId="315" animBg="1" advAuto="0"/>
      <p:bldP spid="427" grpId="316" animBg="1" advAuto="0"/>
      <p:bldP spid="428" grpId="317" animBg="1" advAuto="0"/>
      <p:bldP spid="429" grpId="318" animBg="1" advAuto="0"/>
      <p:bldP spid="430" grpId="319" animBg="1" advAuto="0"/>
      <p:bldP spid="431" grpId="320" animBg="1" advAuto="0"/>
      <p:bldP spid="432" grpId="321" animBg="1" advAuto="0"/>
      <p:bldP spid="433" grpId="322" animBg="1" advAuto="0"/>
      <p:bldP spid="434" grpId="323" animBg="1" advAuto="0"/>
      <p:bldP spid="435" grpId="324" animBg="1" advAuto="0"/>
      <p:bldP spid="436" grpId="325" animBg="1" advAuto="0"/>
      <p:bldP spid="437" grpId="326" animBg="1" advAuto="0"/>
      <p:bldP spid="438" grpId="327" animBg="1" advAuto="0"/>
      <p:bldP spid="439" grpId="328" animBg="1" advAuto="0"/>
      <p:bldP spid="440" grpId="329" animBg="1" advAuto="0"/>
      <p:bldP spid="441" grpId="330" animBg="1" advAuto="0"/>
      <p:bldP spid="442" grpId="331" animBg="1" advAuto="0"/>
      <p:bldP spid="443" grpId="332" animBg="1" advAuto="0"/>
      <p:bldP spid="444" grpId="333" animBg="1" advAuto="0"/>
      <p:bldP spid="445" grpId="334" animBg="1" advAuto="0"/>
      <p:bldP spid="446" grpId="335" animBg="1" advAuto="0"/>
      <p:bldP spid="447" grpId="336" animBg="1" advAuto="0"/>
      <p:bldP spid="448" grpId="337" animBg="1" advAuto="0"/>
      <p:bldP spid="449" grpId="338" animBg="1" advAuto="0"/>
      <p:bldP spid="450" grpId="339" animBg="1" advAuto="0"/>
      <p:bldP spid="451" grpId="340" animBg="1" advAuto="0"/>
      <p:bldP spid="452" grpId="341" animBg="1" advAuto="0"/>
      <p:bldP spid="453" grpId="342" animBg="1" advAuto="0"/>
      <p:bldP spid="454" grpId="343" animBg="1" advAuto="0"/>
      <p:bldP spid="455" grpId="344" animBg="1" advAuto="0"/>
      <p:bldP spid="456" grpId="345" animBg="1" advAuto="0"/>
      <p:bldP spid="457" grpId="346" animBg="1" advAuto="0"/>
      <p:bldP spid="458" grpId="347" animBg="1" advAuto="0"/>
      <p:bldP spid="459" grpId="348" animBg="1" advAuto="0"/>
      <p:bldP spid="460" grpId="349" animBg="1" advAuto="0"/>
      <p:bldP spid="461" grpId="350" animBg="1" advAuto="0"/>
      <p:bldP spid="462" grpId="351" animBg="1" advAuto="0"/>
      <p:bldP spid="463" grpId="352" animBg="1" advAuto="0"/>
      <p:bldP spid="464" grpId="353" animBg="1" advAuto="0"/>
      <p:bldP spid="465" grpId="354" animBg="1" advAuto="0"/>
      <p:bldP spid="466" grpId="355" animBg="1" advAuto="0"/>
      <p:bldP spid="467" grpId="356" animBg="1" advAuto="0"/>
      <p:bldP spid="468" grpId="357" animBg="1" advAuto="0"/>
      <p:bldP spid="469" grpId="358" animBg="1" advAuto="0"/>
      <p:bldP spid="470" grpId="359" animBg="1" advAuto="0"/>
      <p:bldP spid="471" grpId="360" animBg="1" advAuto="0"/>
      <p:bldP spid="472" grpId="361" animBg="1" advAuto="0"/>
      <p:bldP spid="473" grpId="362" animBg="1" advAuto="0"/>
      <p:bldP spid="474" grpId="363" animBg="1" advAuto="0"/>
      <p:bldP spid="475" grpId="364" animBg="1" advAuto="0"/>
      <p:bldP spid="476" grpId="365" animBg="1" advAuto="0"/>
      <p:bldP spid="477" grpId="366" animBg="1" advAuto="0"/>
      <p:bldP spid="478" grpId="367" animBg="1" advAuto="0"/>
      <p:bldP spid="479" grpId="368" animBg="1" advAuto="0"/>
      <p:bldP spid="480" grpId="369" animBg="1" advAuto="0"/>
      <p:bldP spid="481" grpId="370" animBg="1" advAuto="0"/>
      <p:bldP spid="482" grpId="371" animBg="1" advAuto="0"/>
      <p:bldP spid="483" grpId="372" animBg="1" advAuto="0"/>
      <p:bldP spid="484" grpId="373" animBg="1" advAuto="0"/>
      <p:bldP spid="485" grpId="374" animBg="1" advAuto="0"/>
      <p:bldP spid="486" grpId="375" animBg="1" advAuto="0"/>
      <p:bldP spid="487" grpId="383" animBg="1" advAuto="0"/>
      <p:bldP spid="488" grpId="384" animBg="1" advAuto="0"/>
      <p:bldP spid="489" grpId="385" animBg="1" advAuto="0"/>
      <p:bldP spid="490" grpId="386" animBg="1" advAuto="0"/>
      <p:bldP spid="491" grpId="387" animBg="1" advAuto="0"/>
      <p:bldP spid="492" grpId="388" animBg="1" advAuto="0"/>
      <p:bldP spid="493" grpId="389" animBg="1" advAuto="0"/>
      <p:bldP spid="494" grpId="390" animBg="1" advAuto="0"/>
      <p:bldP spid="495" grpId="391" animBg="1" advAuto="0"/>
      <p:bldP spid="496" grpId="392" animBg="1" advAuto="0"/>
      <p:bldP spid="497" grpId="393" animBg="1" advAuto="0"/>
      <p:bldP spid="498" grpId="394" animBg="1" advAuto="0"/>
      <p:bldP spid="499" grpId="395" animBg="1" advAuto="0"/>
      <p:bldP spid="500" grpId="396" animBg="1" advAuto="0"/>
      <p:bldP spid="501" grpId="397" animBg="1" advAuto="0"/>
      <p:bldP spid="502" grpId="398" animBg="1" advAuto="0"/>
      <p:bldP spid="503" grpId="399" animBg="1" advAuto="0"/>
      <p:bldP spid="504" grpId="400" animBg="1" advAuto="0"/>
      <p:bldP spid="505" grpId="401" animBg="1" advAuto="0"/>
      <p:bldP spid="506" grpId="402" animBg="1" advAuto="0"/>
      <p:bldP spid="507" grpId="403" animBg="1" advAuto="0"/>
      <p:bldP spid="508" grpId="404" animBg="1" advAuto="0"/>
      <p:bldP spid="509" grpId="405" animBg="1" advAuto="0"/>
      <p:bldP spid="510" grpId="406" animBg="1" advAuto="0"/>
      <p:bldP spid="511" grpId="407" animBg="1" advAuto="0"/>
      <p:bldP spid="512" grpId="408" animBg="1" advAuto="0"/>
      <p:bldP spid="513" grpId="409" animBg="1" advAuto="0"/>
      <p:bldP spid="514" grpId="410" animBg="1" advAuto="0"/>
      <p:bldP spid="515" grpId="411" animBg="1" advAuto="0"/>
      <p:bldP spid="516" grpId="412" animBg="1" advAuto="0"/>
      <p:bldP spid="517" grpId="413" animBg="1" advAuto="0"/>
      <p:bldP spid="518" grpId="414" animBg="1" advAuto="0"/>
      <p:bldP spid="519" grpId="415" animBg="1" advAuto="0"/>
      <p:bldP spid="520" grpId="416" animBg="1" advAuto="0"/>
      <p:bldP spid="521" grpId="417" animBg="1" advAuto="0"/>
      <p:bldP spid="522" grpId="418" animBg="1" advAuto="0"/>
      <p:bldP spid="523" grpId="419" animBg="1" advAuto="0"/>
      <p:bldP spid="524" grpId="420" animBg="1" advAuto="0"/>
      <p:bldP spid="525" grpId="421" animBg="1" advAuto="0"/>
      <p:bldP spid="526" grpId="422" animBg="1" advAuto="0"/>
      <p:bldP spid="527" grpId="423" animBg="1" advAuto="0"/>
      <p:bldP spid="528" grpId="424" animBg="1" advAuto="0"/>
      <p:bldP spid="529" grpId="425" animBg="1" advAuto="0"/>
      <p:bldP spid="530" grpId="426" animBg="1" advAuto="0"/>
      <p:bldP spid="531" grpId="427" animBg="1" advAuto="0"/>
      <p:bldP spid="532" grpId="428" animBg="1" advAuto="0"/>
      <p:bldP spid="533" grpId="429" animBg="1" advAuto="0"/>
      <p:bldP spid="534" grpId="430" animBg="1" advAuto="0"/>
      <p:bldP spid="535" grpId="431" animBg="1" advAuto="0"/>
      <p:bldP spid="536" grpId="432" animBg="1" advAuto="0"/>
      <p:bldP spid="537" grpId="433" animBg="1" advAuto="0"/>
      <p:bldP spid="538" grpId="434" animBg="1" advAuto="0"/>
      <p:bldP spid="539" grpId="435" animBg="1" advAuto="0"/>
      <p:bldP spid="540" grpId="436" animBg="1" advAuto="0"/>
      <p:bldP spid="541" grpId="437" animBg="1" advAuto="0"/>
      <p:bldP spid="542" grpId="438" animBg="1" advAuto="0"/>
      <p:bldP spid="543" grpId="439" animBg="1" advAuto="0"/>
      <p:bldP spid="544" grpId="440" animBg="1" advAuto="0"/>
      <p:bldP spid="545" grpId="441" animBg="1" advAuto="0"/>
      <p:bldP spid="546" grpId="442" animBg="1" advAuto="0"/>
      <p:bldP spid="547" grpId="443" animBg="1" advAuto="0"/>
      <p:bldP spid="548" grpId="444" animBg="1" advAuto="0"/>
      <p:bldP spid="549" grpId="445" animBg="1" advAuto="0"/>
      <p:bldP spid="550" grpId="446" animBg="1" advAuto="0"/>
      <p:bldP spid="551" grpId="447" animBg="1" advAuto="0"/>
      <p:bldP spid="552" grpId="448" animBg="1" advAuto="0"/>
      <p:bldP spid="553" grpId="449" animBg="1" advAuto="0"/>
      <p:bldP spid="554" grpId="450" animBg="1" advAuto="0"/>
      <p:bldP spid="555" grpId="451" animBg="1" advAuto="0"/>
      <p:bldP spid="556" grpId="452" animBg="1" advAuto="0"/>
      <p:bldP spid="557" grpId="453" animBg="1" advAuto="0"/>
      <p:bldP spid="558" grpId="454" animBg="1" advAuto="0"/>
      <p:bldP spid="559" grpId="455" animBg="1" advAuto="0"/>
      <p:bldP spid="560" grpId="456" animBg="1" advAuto="0"/>
      <p:bldP spid="561" grpId="457" animBg="1" advAuto="0"/>
      <p:bldP spid="562" grpId="458" animBg="1" advAuto="0"/>
      <p:bldP spid="563" grpId="459" animBg="1" advAuto="0"/>
      <p:bldP spid="564" grpId="460" animBg="1" advAuto="0"/>
      <p:bldP spid="565" grpId="461" animBg="1" advAuto="0"/>
      <p:bldP spid="566" grpId="376" animBg="1" advAuto="0"/>
      <p:bldP spid="567" grpId="377" animBg="1" advAuto="0"/>
      <p:bldP spid="568" grpId="378" animBg="1" advAuto="0"/>
      <p:bldP spid="569" grpId="379" animBg="1" advAuto="0"/>
      <p:bldP spid="570" grpId="380" animBg="1" advAuto="0"/>
      <p:bldP spid="571" grpId="462" animBg="1" advAuto="0"/>
      <p:bldP spid="572" grpId="463" animBg="1" advAuto="0"/>
      <p:bldP spid="573" grpId="464" animBg="1" advAuto="0"/>
      <p:bldP spid="574" grpId="465" animBg="1" advAuto="0"/>
      <p:bldP spid="575" grpId="466" animBg="1" advAuto="0"/>
      <p:bldP spid="576" grpId="467" animBg="1" advAuto="0"/>
      <p:bldP spid="577" grpId="468" animBg="1" advAuto="0"/>
      <p:bldP spid="578" grpId="469" animBg="1" advAuto="0"/>
      <p:bldP spid="579" grpId="470" animBg="1" advAuto="0"/>
      <p:bldP spid="580" grpId="471" animBg="1" advAuto="0"/>
      <p:bldP spid="581" grpId="472" animBg="1" advAuto="0"/>
      <p:bldP spid="582" grpId="473" animBg="1" advAuto="0"/>
      <p:bldP spid="583" grpId="474" animBg="1" advAuto="0"/>
      <p:bldP spid="584" grpId="475" animBg="1" advAuto="0"/>
      <p:bldP spid="585" grpId="476" animBg="1" advAuto="0"/>
      <p:bldP spid="586" grpId="477" animBg="1" advAuto="0"/>
      <p:bldP spid="587" grpId="478" animBg="1" advAuto="0"/>
      <p:bldP spid="588" grpId="479" animBg="1" advAuto="0"/>
      <p:bldP spid="589" grpId="480" animBg="1" advAuto="0"/>
      <p:bldP spid="590" grpId="481" animBg="1" advAuto="0"/>
      <p:bldP spid="591" grpId="482" animBg="1" advAuto="0"/>
      <p:bldP spid="592" grpId="483" animBg="1" advAuto="0"/>
      <p:bldP spid="593" grpId="484" animBg="1" advAuto="0"/>
      <p:bldP spid="594" grpId="485" animBg="1" advAuto="0"/>
      <p:bldP spid="595" grpId="486" animBg="1" advAuto="0"/>
      <p:bldP spid="596" grpId="487" animBg="1" advAuto="0"/>
      <p:bldP spid="597" grpId="488" animBg="1" advAuto="0"/>
      <p:bldP spid="598" grpId="489" animBg="1" advAuto="0"/>
      <p:bldP spid="599" grpId="490" animBg="1" advAuto="0"/>
      <p:bldP spid="600" grpId="491" animBg="1" advAuto="0"/>
      <p:bldP spid="601" grpId="492" animBg="1" advAuto="0"/>
      <p:bldP spid="602" grpId="493" animBg="1" advAuto="0"/>
      <p:bldP spid="603" grpId="494" animBg="1" advAuto="0"/>
      <p:bldP spid="604" grpId="495" animBg="1" advAuto="0"/>
      <p:bldP spid="605" grpId="496" animBg="1" advAuto="0"/>
      <p:bldP spid="606" grpId="497" animBg="1" advAuto="0"/>
      <p:bldP spid="607" grpId="498" animBg="1" advAuto="0"/>
      <p:bldP spid="608" grpId="499" animBg="1" advAuto="0"/>
      <p:bldP spid="609" grpId="500" animBg="1" advAuto="0"/>
      <p:bldP spid="610" grpId="501" animBg="1" advAuto="0"/>
      <p:bldP spid="611" grpId="502" animBg="1" advAuto="0"/>
      <p:bldP spid="612" grpId="503" animBg="1" advAuto="0"/>
      <p:bldP spid="613" grpId="504" animBg="1" advAuto="0"/>
      <p:bldP spid="614" grpId="505" animBg="1" advAuto="0"/>
      <p:bldP spid="615" grpId="506" animBg="1" advAuto="0"/>
      <p:bldP spid="616" grpId="507" animBg="1" advAuto="0"/>
      <p:bldP spid="617" grpId="508" animBg="1" advAuto="0"/>
      <p:bldP spid="618" grpId="509" animBg="1" advAuto="0"/>
      <p:bldP spid="619" grpId="510" animBg="1" advAuto="0"/>
      <p:bldP spid="620" grpId="511" animBg="1" advAuto="0"/>
      <p:bldP spid="621" grpId="512" animBg="1" advAuto="0"/>
      <p:bldP spid="622" grpId="513" animBg="1" advAuto="0"/>
      <p:bldP spid="623" grpId="514" animBg="1" advAuto="0"/>
      <p:bldP spid="624" grpId="515" animBg="1" advAuto="0"/>
      <p:bldP spid="625" grpId="516" animBg="1" advAuto="0"/>
      <p:bldP spid="626" grpId="517" animBg="1" advAuto="0"/>
      <p:bldP spid="627" grpId="518" animBg="1" advAuto="0"/>
      <p:bldP spid="628" grpId="519" animBg="1" advAuto="0"/>
      <p:bldP spid="629" grpId="520" animBg="1" advAuto="0"/>
      <p:bldP spid="630" grpId="521" animBg="1" advAuto="0"/>
      <p:bldP spid="631" grpId="522" animBg="1" advAuto="0"/>
      <p:bldP spid="632" grpId="523" animBg="1" advAuto="0"/>
      <p:bldP spid="633" grpId="524" animBg="1" advAuto="0"/>
      <p:bldP spid="634" grpId="525" animBg="1" advAuto="0"/>
      <p:bldP spid="635" grpId="526" animBg="1" advAuto="0"/>
      <p:bldP spid="636" grpId="527" animBg="1" advAuto="0"/>
      <p:bldP spid="637" grpId="528" animBg="1" advAuto="0"/>
      <p:bldP spid="638" grpId="529" animBg="1" advAuto="0"/>
      <p:bldP spid="639" grpId="530" animBg="1" advAuto="0"/>
      <p:bldP spid="640" grpId="531" animBg="1" advAuto="0"/>
      <p:bldP spid="641" grpId="532" animBg="1" advAuto="0"/>
      <p:bldP spid="642" grpId="533" animBg="1" advAuto="0"/>
      <p:bldP spid="643" grpId="534" animBg="1" advAuto="0"/>
      <p:bldP spid="644" grpId="535" animBg="1" advAuto="0"/>
      <p:bldP spid="645" grpId="536" animBg="1" advAuto="0"/>
      <p:bldP spid="646" grpId="537" animBg="1" advAuto="0"/>
      <p:bldP spid="647" grpId="538" animBg="1" advAuto="0"/>
      <p:bldP spid="648" grpId="539" animBg="1" advAuto="0"/>
      <p:bldP spid="649" grpId="540" animBg="1" advAuto="0"/>
      <p:bldP spid="650" grpId="541" animBg="1" advAuto="0"/>
      <p:bldP spid="651" grpId="542" animBg="1" advAuto="0"/>
      <p:bldP spid="652" grpId="543" animBg="1" advAuto="0"/>
      <p:bldP spid="653" grpId="544" animBg="1" advAuto="0"/>
      <p:bldP spid="654" grpId="545" animBg="1" advAuto="0"/>
      <p:bldP spid="655" grpId="546" animBg="1" advAuto="0"/>
      <p:bldP spid="656" grpId="547" animBg="1" advAuto="0"/>
      <p:bldP spid="657" grpId="548" animBg="1" advAuto="0"/>
      <p:bldP spid="659" grpId="135" animBg="1" advAuto="0"/>
      <p:bldP spid="660" grpId="381" animBg="1" advAuto="0"/>
      <p:bldP spid="661" grpId="549"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 name="pasted-movie.png" descr="pasted-movie.png"/>
          <p:cNvPicPr>
            <a:picLocks noChangeAspect="1"/>
          </p:cNvPicPr>
          <p:nvPr/>
        </p:nvPicPr>
        <p:blipFill>
          <a:blip r:embed="rId3"/>
          <a:stretch>
            <a:fillRect/>
          </a:stretch>
        </p:blipFill>
        <p:spPr>
          <a:xfrm>
            <a:off x="939800" y="101600"/>
            <a:ext cx="9245732" cy="5966458"/>
          </a:xfrm>
          <a:prstGeom prst="rect">
            <a:avLst/>
          </a:prstGeom>
          <a:ln w="12700">
            <a:miter lim="400000"/>
          </a:ln>
        </p:spPr>
      </p:pic>
      <p:sp>
        <p:nvSpPr>
          <p:cNvPr id="665" name="https://www.cvdprevent.nhs.uk/"/>
          <p:cNvSpPr txBox="1"/>
          <p:nvPr/>
        </p:nvSpPr>
        <p:spPr>
          <a:xfrm>
            <a:off x="8567296" y="6265946"/>
            <a:ext cx="325531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https://www.cvdprevent.nhs.uk/</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AAE99F-732A-14EB-F82C-EA1E8258B617}"/>
              </a:ext>
            </a:extLst>
          </p:cNvPr>
          <p:cNvPicPr>
            <a:picLocks noChangeAspect="1"/>
          </p:cNvPicPr>
          <p:nvPr/>
        </p:nvPicPr>
        <p:blipFill>
          <a:blip r:embed="rId3"/>
          <a:srcRect l="15851" r="32334" b="2"/>
          <a:stretch>
            <a:fillRect/>
          </a:stretch>
        </p:blipFill>
        <p:spPr>
          <a:xfrm>
            <a:off x="3" y="422263"/>
            <a:ext cx="5935133" cy="6013473"/>
          </a:xfrm>
          <a:prstGeom prst="rect">
            <a:avLst/>
          </a:prstGeom>
        </p:spPr>
      </p:pic>
      <p:pic>
        <p:nvPicPr>
          <p:cNvPr id="6" name="pasted-movie.png" descr="pasted-movie.png">
            <a:extLst>
              <a:ext uri="{FF2B5EF4-FFF2-40B4-BE49-F238E27FC236}">
                <a16:creationId xmlns:a16="http://schemas.microsoft.com/office/drawing/2014/main" id="{1AD2D2A5-1366-7648-52D7-E76FA4127402}"/>
              </a:ext>
            </a:extLst>
          </p:cNvPr>
          <p:cNvPicPr>
            <a:picLocks noChangeAspect="1"/>
          </p:cNvPicPr>
          <p:nvPr/>
        </p:nvPicPr>
        <p:blipFill>
          <a:blip r:embed="rId4"/>
          <a:stretch>
            <a:fillRect/>
          </a:stretch>
        </p:blipFill>
        <p:spPr>
          <a:xfrm>
            <a:off x="6256865" y="1601526"/>
            <a:ext cx="5291667" cy="2778125"/>
          </a:xfrm>
          <a:prstGeom prst="rect">
            <a:avLst/>
          </a:prstGeom>
        </p:spPr>
      </p:pic>
      <p:pic>
        <p:nvPicPr>
          <p:cNvPr id="7" name="unknown.png" descr="unknown.png">
            <a:extLst>
              <a:ext uri="{FF2B5EF4-FFF2-40B4-BE49-F238E27FC236}">
                <a16:creationId xmlns:a16="http://schemas.microsoft.com/office/drawing/2014/main" id="{53261375-22F8-D5A0-7779-AE05DFC0D844}"/>
              </a:ext>
            </a:extLst>
          </p:cNvPr>
          <p:cNvPicPr>
            <a:picLocks noChangeAspect="1"/>
          </p:cNvPicPr>
          <p:nvPr/>
        </p:nvPicPr>
        <p:blipFill>
          <a:blip r:embed="rId5"/>
          <a:stretch>
            <a:fillRect/>
          </a:stretch>
        </p:blipFill>
        <p:spPr>
          <a:xfrm>
            <a:off x="6256865" y="4818062"/>
            <a:ext cx="4600582" cy="1572599"/>
          </a:xfrm>
          <a:prstGeom prst="rect">
            <a:avLst/>
          </a:prstGeom>
          <a:ln w="12700">
            <a:miter lim="400000"/>
          </a:ln>
        </p:spPr>
      </p:pic>
    </p:spTree>
    <p:extLst>
      <p:ext uri="{BB962C8B-B14F-4D97-AF65-F5344CB8AC3E}">
        <p14:creationId xmlns:p14="http://schemas.microsoft.com/office/powerpoint/2010/main" val="26279999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 name="pasted-movie.png" descr="pasted-movie.png"/>
          <p:cNvPicPr>
            <a:picLocks noChangeAspect="1"/>
          </p:cNvPicPr>
          <p:nvPr/>
        </p:nvPicPr>
        <p:blipFill>
          <a:blip r:embed="rId3"/>
          <a:stretch>
            <a:fillRect/>
          </a:stretch>
        </p:blipFill>
        <p:spPr>
          <a:xfrm>
            <a:off x="269845" y="167779"/>
            <a:ext cx="11652310" cy="68580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9" name="pasted-movie.png" descr="pasted-movie.png"/>
          <p:cNvPicPr>
            <a:picLocks noChangeAspect="1"/>
          </p:cNvPicPr>
          <p:nvPr/>
        </p:nvPicPr>
        <p:blipFill>
          <a:blip r:embed="rId3"/>
          <a:stretch>
            <a:fillRect/>
          </a:stretch>
        </p:blipFill>
        <p:spPr>
          <a:xfrm>
            <a:off x="939800" y="101600"/>
            <a:ext cx="9245732" cy="5966458"/>
          </a:xfrm>
          <a:prstGeom prst="rect">
            <a:avLst/>
          </a:prstGeom>
          <a:ln w="12700">
            <a:miter lim="400000"/>
          </a:ln>
        </p:spPr>
      </p:pic>
      <p:sp>
        <p:nvSpPr>
          <p:cNvPr id="680" name="https://www.cvdprevent.nhs.uk/"/>
          <p:cNvSpPr txBox="1"/>
          <p:nvPr/>
        </p:nvSpPr>
        <p:spPr>
          <a:xfrm>
            <a:off x="8567296" y="6265946"/>
            <a:ext cx="325531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https://www.cvdprevent.nhs.uk/</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8052CC222B2D44B56F68B1DE4E511C" ma:contentTypeVersion="16" ma:contentTypeDescription="Create a new document." ma:contentTypeScope="" ma:versionID="62c836e651aa5803279b5841dffd0639">
  <xsd:schema xmlns:xsd="http://www.w3.org/2001/XMLSchema" xmlns:xs="http://www.w3.org/2001/XMLSchema" xmlns:p="http://schemas.microsoft.com/office/2006/metadata/properties" xmlns:ns1="http://schemas.microsoft.com/sharepoint/v3" xmlns:ns2="663f3f67-3798-47e6-bf8e-655da91c8724" xmlns:ns3="d2debbc2-b574-499b-bd69-77b06b27278a" targetNamespace="http://schemas.microsoft.com/office/2006/metadata/properties" ma:root="true" ma:fieldsID="04632a57e15ebfb3defa2453b67ed0ce" ns1:_="" ns2:_="" ns3:_="">
    <xsd:import namespace="http://schemas.microsoft.com/sharepoint/v3"/>
    <xsd:import namespace="663f3f67-3798-47e6-bf8e-655da91c8724"/>
    <xsd:import namespace="d2debbc2-b574-499b-bd69-77b06b27278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1:_ip_UnifiedCompliancePolicyProperties" minOccurs="0"/>
                <xsd:element ref="ns1:_ip_UnifiedCompliancePolicyUIAction"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3f3f67-3798-47e6-bf8e-655da91c8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debbc2-b574-499b-bd69-77b06b27278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63f3f67-3798-47e6-bf8e-655da91c87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C28D37-6A58-48F1-A44E-261B7C02930F}"/>
</file>

<file path=customXml/itemProps2.xml><?xml version="1.0" encoding="utf-8"?>
<ds:datastoreItem xmlns:ds="http://schemas.openxmlformats.org/officeDocument/2006/customXml" ds:itemID="{BC2D13CC-AF03-41BA-B634-848F3A0B7263}"/>
</file>

<file path=customXml/itemProps3.xml><?xml version="1.0" encoding="utf-8"?>
<ds:datastoreItem xmlns:ds="http://schemas.openxmlformats.org/officeDocument/2006/customXml" ds:itemID="{3CF0DF54-1A50-43A6-81BB-5D2AAE659298}"/>
</file>

<file path=docProps/app.xml><?xml version="1.0" encoding="utf-8"?>
<Properties xmlns="http://schemas.openxmlformats.org/officeDocument/2006/extended-properties" xmlns:vt="http://schemas.openxmlformats.org/officeDocument/2006/docPropsVTypes">
  <TotalTime>0</TotalTime>
  <Words>2539</Words>
  <Application>Microsoft Office PowerPoint</Application>
  <PresentationFormat>Widescreen</PresentationFormat>
  <Paragraphs>220</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Calibri</vt:lpstr>
      <vt:lpstr>Office Theme</vt:lpstr>
      <vt:lpstr>Unexplained(?)  Variations in Care</vt:lpstr>
      <vt:lpstr>Who am I?</vt:lpstr>
      <vt:lpstr>PowerPoint Presentation</vt:lpstr>
      <vt:lpstr>Hypertension</vt:lpstr>
      <vt:lpstr>PowerPoint Presentation</vt:lpstr>
      <vt:lpstr>PowerPoint Presentation</vt:lpstr>
      <vt:lpstr>PowerPoint Presentation</vt:lpstr>
      <vt:lpstr>PowerPoint Presentation</vt:lpstr>
      <vt:lpstr>PowerPoint Presentation</vt:lpstr>
      <vt:lpstr>Diabetes 3 treatment targets: HbA1C + BP + Lipids</vt:lpstr>
      <vt:lpstr>PowerPoint Presentation</vt:lpstr>
      <vt:lpstr>Diabetes 3 treatment targets: HbA1C + BP + Lipids</vt:lpstr>
      <vt:lpstr>An example of variation within a practice</vt:lpstr>
      <vt:lpstr>PowerPoint Presentation</vt:lpstr>
      <vt:lpstr>PowerPoint Presentation</vt:lpstr>
      <vt:lpstr>PowerPoint Presentation</vt:lpstr>
      <vt:lpstr>PowerPoint Presentation</vt:lpstr>
      <vt:lpstr>PowerPoint Presentation</vt:lpstr>
      <vt:lpstr>Why we fail</vt:lpstr>
      <vt:lpstr>So what processes do we need for excellence?</vt:lpstr>
      <vt:lpstr>Funding</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BOORER James, Clinical Director</dc:creator>
  <cp:lastModifiedBy>BOORER, James (PATHFIELDS MEDICAL GROUP)</cp:lastModifiedBy>
  <cp:revision>1</cp:revision>
  <dcterms:modified xsi:type="dcterms:W3CDTF">2025-06-02T22:27:37Z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0x010100828052CC222B2D44B56F68B1DE4E511C</vt:lpwstr>
  </property>
</Properties>
</file>