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8" r:id="rId2"/>
    <p:sldId id="320" r:id="rId3"/>
    <p:sldId id="321" r:id="rId4"/>
    <p:sldId id="336" r:id="rId5"/>
    <p:sldId id="327" r:id="rId6"/>
    <p:sldId id="324" r:id="rId7"/>
    <p:sldId id="325" r:id="rId8"/>
    <p:sldId id="326" r:id="rId9"/>
    <p:sldId id="328" r:id="rId10"/>
    <p:sldId id="329" r:id="rId11"/>
    <p:sldId id="331" r:id="rId12"/>
    <p:sldId id="332" r:id="rId13"/>
    <p:sldId id="334" r:id="rId14"/>
    <p:sldId id="333" r:id="rId15"/>
    <p:sldId id="322" r:id="rId16"/>
    <p:sldId id="323" r:id="rId17"/>
    <p:sldId id="335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9A4D7-0D9D-4BF2-9314-B8D197F86487}" v="52" dt="2025-06-04T00:21:18.8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44" autoAdjust="0"/>
  </p:normalViewPr>
  <p:slideViewPr>
    <p:cSldViewPr snapToGrid="0">
      <p:cViewPr varScale="1">
        <p:scale>
          <a:sx n="77" d="100"/>
          <a:sy n="77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ER, James (PATHFIELDS MEDICAL GROUP)" userId="60c108b4-8b3d-4391-8a9a-de0ed42d600d" providerId="ADAL" clId="{8F29A4D7-0D9D-4BF2-9314-B8D197F86487}"/>
    <pc:docChg chg="undo custSel addSld delSld modSld">
      <pc:chgData name="BOORER, James (PATHFIELDS MEDICAL GROUP)" userId="60c108b4-8b3d-4391-8a9a-de0ed42d600d" providerId="ADAL" clId="{8F29A4D7-0D9D-4BF2-9314-B8D197F86487}" dt="2025-06-04T00:21:38.054" v="2605" actId="1076"/>
      <pc:docMkLst>
        <pc:docMk/>
      </pc:docMkLst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57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58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59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1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2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3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4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5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6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7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8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69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70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71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72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73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0" sldId="274"/>
        </pc:sldMkLst>
      </pc:sldChg>
      <pc:sldChg chg="modSp mod">
        <pc:chgData name="BOORER, James (PATHFIELDS MEDICAL GROUP)" userId="60c108b4-8b3d-4391-8a9a-de0ed42d600d" providerId="ADAL" clId="{8F29A4D7-0D9D-4BF2-9314-B8D197F86487}" dt="2025-06-03T23:43:23.288" v="1569" actId="20577"/>
        <pc:sldMkLst>
          <pc:docMk/>
          <pc:sldMk cId="3128243259" sldId="318"/>
        </pc:sldMkLst>
        <pc:spChg chg="mod">
          <ac:chgData name="BOORER, James (PATHFIELDS MEDICAL GROUP)" userId="60c108b4-8b3d-4391-8a9a-de0ed42d600d" providerId="ADAL" clId="{8F29A4D7-0D9D-4BF2-9314-B8D197F86487}" dt="2025-06-03T23:43:23.288" v="1569" actId="20577"/>
          <ac:spMkLst>
            <pc:docMk/>
            <pc:sldMk cId="3128243259" sldId="318"/>
            <ac:spMk id="2" creationId="{498F8F73-A858-4B8E-984B-7F3B854A808F}"/>
          </ac:spMkLst>
        </pc:spChg>
      </pc:sldChg>
      <pc:sldChg chg="del">
        <pc:chgData name="BOORER, James (PATHFIELDS MEDICAL GROUP)" userId="60c108b4-8b3d-4391-8a9a-de0ed42d600d" providerId="ADAL" clId="{8F29A4D7-0D9D-4BF2-9314-B8D197F86487}" dt="2025-06-03T23:12:57.983" v="36" actId="47"/>
        <pc:sldMkLst>
          <pc:docMk/>
          <pc:sldMk cId="909790736" sldId="319"/>
        </pc:sldMkLst>
      </pc:sldChg>
      <pc:sldChg chg="modAnim">
        <pc:chgData name="BOORER, James (PATHFIELDS MEDICAL GROUP)" userId="60c108b4-8b3d-4391-8a9a-de0ed42d600d" providerId="ADAL" clId="{8F29A4D7-0D9D-4BF2-9314-B8D197F86487}" dt="2025-06-03T23:12:53.688" v="35"/>
        <pc:sldMkLst>
          <pc:docMk/>
          <pc:sldMk cId="2722335297" sldId="320"/>
        </pc:sldMkLst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2627999947" sldId="321"/>
        </pc:sldMkLst>
      </pc:sldChg>
      <pc:sldChg chg="addSp modSp new mod setBg">
        <pc:chgData name="BOORER, James (PATHFIELDS MEDICAL GROUP)" userId="60c108b4-8b3d-4391-8a9a-de0ed42d600d" providerId="ADAL" clId="{8F29A4D7-0D9D-4BF2-9314-B8D197F86487}" dt="2025-06-03T23:18:35.237" v="267" actId="403"/>
        <pc:sldMkLst>
          <pc:docMk/>
          <pc:sldMk cId="2954289631" sldId="321"/>
        </pc:sldMkLst>
        <pc:spChg chg="mod">
          <ac:chgData name="BOORER, James (PATHFIELDS MEDICAL GROUP)" userId="60c108b4-8b3d-4391-8a9a-de0ed42d600d" providerId="ADAL" clId="{8F29A4D7-0D9D-4BF2-9314-B8D197F86487}" dt="2025-06-03T23:17:57.116" v="254" actId="26606"/>
          <ac:spMkLst>
            <pc:docMk/>
            <pc:sldMk cId="2954289631" sldId="321"/>
            <ac:spMk id="2" creationId="{60484076-273A-641A-3909-78CE95E3512C}"/>
          </ac:spMkLst>
        </pc:spChg>
        <pc:spChg chg="mod">
          <ac:chgData name="BOORER, James (PATHFIELDS MEDICAL GROUP)" userId="60c108b4-8b3d-4391-8a9a-de0ed42d600d" providerId="ADAL" clId="{8F29A4D7-0D9D-4BF2-9314-B8D197F86487}" dt="2025-06-03T23:18:35.237" v="267" actId="403"/>
          <ac:spMkLst>
            <pc:docMk/>
            <pc:sldMk cId="2954289631" sldId="321"/>
            <ac:spMk id="3" creationId="{28857B03-4884-66EF-4021-31E839CA0C2F}"/>
          </ac:spMkLst>
        </pc:spChg>
        <pc:spChg chg="add">
          <ac:chgData name="BOORER, James (PATHFIELDS MEDICAL GROUP)" userId="60c108b4-8b3d-4391-8a9a-de0ed42d600d" providerId="ADAL" clId="{8F29A4D7-0D9D-4BF2-9314-B8D197F86487}" dt="2025-06-03T23:17:57.116" v="254" actId="26606"/>
          <ac:spMkLst>
            <pc:docMk/>
            <pc:sldMk cId="2954289631" sldId="321"/>
            <ac:spMk id="10" creationId="{D009D6D5-DAC2-4A8B-A17A-E206B9012D09}"/>
          </ac:spMkLst>
        </pc:spChg>
        <pc:picChg chg="add mod">
          <ac:chgData name="BOORER, James (PATHFIELDS MEDICAL GROUP)" userId="60c108b4-8b3d-4391-8a9a-de0ed42d600d" providerId="ADAL" clId="{8F29A4D7-0D9D-4BF2-9314-B8D197F86487}" dt="2025-06-03T23:17:57.116" v="254" actId="26606"/>
          <ac:picMkLst>
            <pc:docMk/>
            <pc:sldMk cId="2954289631" sldId="321"/>
            <ac:picMk id="5" creationId="{2DEA4B1B-5CBB-E1F6-97B0-629BE2FFBCAE}"/>
          </ac:picMkLst>
        </pc:picChg>
      </pc:sldChg>
      <pc:sldChg chg="addSp delSp modSp new mod modAnim">
        <pc:chgData name="BOORER, James (PATHFIELDS MEDICAL GROUP)" userId="60c108b4-8b3d-4391-8a9a-de0ed42d600d" providerId="ADAL" clId="{8F29A4D7-0D9D-4BF2-9314-B8D197F86487}" dt="2025-06-03T23:57:28.081" v="2159"/>
        <pc:sldMkLst>
          <pc:docMk/>
          <pc:sldMk cId="1536391310" sldId="322"/>
        </pc:sldMkLst>
        <pc:spChg chg="del">
          <ac:chgData name="BOORER, James (PATHFIELDS MEDICAL GROUP)" userId="60c108b4-8b3d-4391-8a9a-de0ed42d600d" providerId="ADAL" clId="{8F29A4D7-0D9D-4BF2-9314-B8D197F86487}" dt="2025-06-03T23:19:59.160" v="271" actId="478"/>
          <ac:spMkLst>
            <pc:docMk/>
            <pc:sldMk cId="1536391310" sldId="322"/>
            <ac:spMk id="2" creationId="{E30E27CD-381F-114D-6C86-79AE4547E2CE}"/>
          </ac:spMkLst>
        </pc:spChg>
        <pc:spChg chg="del">
          <ac:chgData name="BOORER, James (PATHFIELDS MEDICAL GROUP)" userId="60c108b4-8b3d-4391-8a9a-de0ed42d600d" providerId="ADAL" clId="{8F29A4D7-0D9D-4BF2-9314-B8D197F86487}" dt="2025-06-03T23:19:54.235" v="269" actId="478"/>
          <ac:spMkLst>
            <pc:docMk/>
            <pc:sldMk cId="1536391310" sldId="322"/>
            <ac:spMk id="3" creationId="{2032C2C3-EC5F-92C9-4049-5D16671FC81C}"/>
          </ac:spMkLst>
        </pc:spChg>
        <pc:spChg chg="add del mod">
          <ac:chgData name="BOORER, James (PATHFIELDS MEDICAL GROUP)" userId="60c108b4-8b3d-4391-8a9a-de0ed42d600d" providerId="ADAL" clId="{8F29A4D7-0D9D-4BF2-9314-B8D197F86487}" dt="2025-06-03T23:21:18.373" v="389" actId="478"/>
          <ac:spMkLst>
            <pc:docMk/>
            <pc:sldMk cId="1536391310" sldId="322"/>
            <ac:spMk id="6" creationId="{08E4FB1D-84F5-A162-213D-1CE7108AC9D9}"/>
          </ac:spMkLst>
        </pc:spChg>
        <pc:spChg chg="add mod">
          <ac:chgData name="BOORER, James (PATHFIELDS MEDICAL GROUP)" userId="60c108b4-8b3d-4391-8a9a-de0ed42d600d" providerId="ADAL" clId="{8F29A4D7-0D9D-4BF2-9314-B8D197F86487}" dt="2025-06-03T23:23:39.562" v="395" actId="208"/>
          <ac:spMkLst>
            <pc:docMk/>
            <pc:sldMk cId="1536391310" sldId="322"/>
            <ac:spMk id="9" creationId="{2B62D103-5B90-F2F7-C20E-1C61C56D2BE5}"/>
          </ac:spMkLst>
        </pc:spChg>
        <pc:spChg chg="add mod">
          <ac:chgData name="BOORER, James (PATHFIELDS MEDICAL GROUP)" userId="60c108b4-8b3d-4391-8a9a-de0ed42d600d" providerId="ADAL" clId="{8F29A4D7-0D9D-4BF2-9314-B8D197F86487}" dt="2025-06-03T23:26:18.469" v="490" actId="14100"/>
          <ac:spMkLst>
            <pc:docMk/>
            <pc:sldMk cId="1536391310" sldId="322"/>
            <ac:spMk id="10" creationId="{61419600-025F-A2E8-3BF4-8E2DAA32FEB8}"/>
          </ac:spMkLst>
        </pc:spChg>
        <pc:picChg chg="add del mod">
          <ac:chgData name="BOORER, James (PATHFIELDS MEDICAL GROUP)" userId="60c108b4-8b3d-4391-8a9a-de0ed42d600d" providerId="ADAL" clId="{8F29A4D7-0D9D-4BF2-9314-B8D197F86487}" dt="2025-06-03T23:22:57.434" v="390" actId="478"/>
          <ac:picMkLst>
            <pc:docMk/>
            <pc:sldMk cId="1536391310" sldId="322"/>
            <ac:picMk id="5" creationId="{F70AEDCC-702A-B0D4-B076-1036CB8E39A2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23:20.029" v="393" actId="14100"/>
          <ac:picMkLst>
            <pc:docMk/>
            <pc:sldMk cId="1536391310" sldId="322"/>
            <ac:picMk id="8" creationId="{87E00AB0-F5C6-EC52-9B42-55E7DC5D220E}"/>
          </ac:picMkLst>
        </pc:picChg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2131426181" sldId="322"/>
        </pc:sldMkLst>
      </pc:sldChg>
      <pc:sldChg chg="addSp modSp new mod setBg modAnim">
        <pc:chgData name="BOORER, James (PATHFIELDS MEDICAL GROUP)" userId="60c108b4-8b3d-4391-8a9a-de0ed42d600d" providerId="ADAL" clId="{8F29A4D7-0D9D-4BF2-9314-B8D197F86487}" dt="2025-06-04T00:05:52.648" v="2279"/>
        <pc:sldMkLst>
          <pc:docMk/>
          <pc:sldMk cId="2422217040" sldId="323"/>
        </pc:sldMkLst>
        <pc:spChg chg="mod">
          <ac:chgData name="BOORER, James (PATHFIELDS MEDICAL GROUP)" userId="60c108b4-8b3d-4391-8a9a-de0ed42d600d" providerId="ADAL" clId="{8F29A4D7-0D9D-4BF2-9314-B8D197F86487}" dt="2025-06-04T00:04:51.073" v="2230" actId="26606"/>
          <ac:spMkLst>
            <pc:docMk/>
            <pc:sldMk cId="2422217040" sldId="323"/>
            <ac:spMk id="2" creationId="{0AC51B11-C2AD-B936-DBBE-57E60C8864CF}"/>
          </ac:spMkLst>
        </pc:spChg>
        <pc:spChg chg="mod">
          <ac:chgData name="BOORER, James (PATHFIELDS MEDICAL GROUP)" userId="60c108b4-8b3d-4391-8a9a-de0ed42d600d" providerId="ADAL" clId="{8F29A4D7-0D9D-4BF2-9314-B8D197F86487}" dt="2025-06-04T00:05:26.219" v="2276" actId="20577"/>
          <ac:spMkLst>
            <pc:docMk/>
            <pc:sldMk cId="2422217040" sldId="323"/>
            <ac:spMk id="3" creationId="{3879AA39-DA81-CCD3-3D14-B16A8381359F}"/>
          </ac:spMkLst>
        </pc:spChg>
        <pc:spChg chg="add">
          <ac:chgData name="BOORER, James (PATHFIELDS MEDICAL GROUP)" userId="60c108b4-8b3d-4391-8a9a-de0ed42d600d" providerId="ADAL" clId="{8F29A4D7-0D9D-4BF2-9314-B8D197F86487}" dt="2025-06-04T00:04:51.073" v="2230" actId="26606"/>
          <ac:spMkLst>
            <pc:docMk/>
            <pc:sldMk cId="2422217040" sldId="323"/>
            <ac:spMk id="10" creationId="{2B97F24A-32CE-4C1C-A50D-3016B394DCFB}"/>
          </ac:spMkLst>
        </pc:spChg>
        <pc:spChg chg="add">
          <ac:chgData name="BOORER, James (PATHFIELDS MEDICAL GROUP)" userId="60c108b4-8b3d-4391-8a9a-de0ed42d600d" providerId="ADAL" clId="{8F29A4D7-0D9D-4BF2-9314-B8D197F86487}" dt="2025-06-04T00:04:51.073" v="2230" actId="26606"/>
          <ac:spMkLst>
            <pc:docMk/>
            <pc:sldMk cId="2422217040" sldId="323"/>
            <ac:spMk id="12" creationId="{CD8B4F24-440B-49E9-B85D-733523DC064B}"/>
          </ac:spMkLst>
        </pc:spChg>
        <pc:picChg chg="add mod">
          <ac:chgData name="BOORER, James (PATHFIELDS MEDICAL GROUP)" userId="60c108b4-8b3d-4391-8a9a-de0ed42d600d" providerId="ADAL" clId="{8F29A4D7-0D9D-4BF2-9314-B8D197F86487}" dt="2025-06-04T00:04:51.073" v="2230" actId="26606"/>
          <ac:picMkLst>
            <pc:docMk/>
            <pc:sldMk cId="2422217040" sldId="323"/>
            <ac:picMk id="5" creationId="{A0715899-9F00-5446-01BA-249E58771C74}"/>
          </ac:picMkLst>
        </pc:picChg>
      </pc:sldChg>
      <pc:sldChg chg="del">
        <pc:chgData name="BOORER, James (PATHFIELDS MEDICAL GROUP)" userId="60c108b4-8b3d-4391-8a9a-de0ed42d600d" providerId="ADAL" clId="{8F29A4D7-0D9D-4BF2-9314-B8D197F86487}" dt="2025-06-03T23:14:23.987" v="37" actId="47"/>
        <pc:sldMkLst>
          <pc:docMk/>
          <pc:sldMk cId="2924150155" sldId="323"/>
        </pc:sldMkLst>
      </pc:sldChg>
      <pc:sldChg chg="addSp delSp modSp new mod setBg">
        <pc:chgData name="BOORER, James (PATHFIELDS MEDICAL GROUP)" userId="60c108b4-8b3d-4391-8a9a-de0ed42d600d" providerId="ADAL" clId="{8F29A4D7-0D9D-4BF2-9314-B8D197F86487}" dt="2025-06-03T23:34:29.408" v="819" actId="26606"/>
        <pc:sldMkLst>
          <pc:docMk/>
          <pc:sldMk cId="775590923" sldId="324"/>
        </pc:sldMkLst>
        <pc:spChg chg="mod">
          <ac:chgData name="BOORER, James (PATHFIELDS MEDICAL GROUP)" userId="60c108b4-8b3d-4391-8a9a-de0ed42d600d" providerId="ADAL" clId="{8F29A4D7-0D9D-4BF2-9314-B8D197F86487}" dt="2025-06-03T23:34:29.408" v="819" actId="26606"/>
          <ac:spMkLst>
            <pc:docMk/>
            <pc:sldMk cId="775590923" sldId="324"/>
            <ac:spMk id="2" creationId="{3D2BAEFC-CC39-3033-055D-0FFA9C22C7FC}"/>
          </ac:spMkLst>
        </pc:spChg>
        <pc:spChg chg="del">
          <ac:chgData name="BOORER, James (PATHFIELDS MEDICAL GROUP)" userId="60c108b4-8b3d-4391-8a9a-de0ed42d600d" providerId="ADAL" clId="{8F29A4D7-0D9D-4BF2-9314-B8D197F86487}" dt="2025-06-03T23:27:50.254" v="604" actId="478"/>
          <ac:spMkLst>
            <pc:docMk/>
            <pc:sldMk cId="775590923" sldId="324"/>
            <ac:spMk id="3" creationId="{EE7C84AF-8447-CEC9-C738-7BBC103D0B95}"/>
          </ac:spMkLst>
        </pc:spChg>
        <pc:graphicFrameChg chg="add mod">
          <ac:chgData name="BOORER, James (PATHFIELDS MEDICAL GROUP)" userId="60c108b4-8b3d-4391-8a9a-de0ed42d600d" providerId="ADAL" clId="{8F29A4D7-0D9D-4BF2-9314-B8D197F86487}" dt="2025-06-03T23:27:54.135" v="607"/>
          <ac:graphicFrameMkLst>
            <pc:docMk/>
            <pc:sldMk cId="775590923" sldId="324"/>
            <ac:graphicFrameMk id="4" creationId="{00000000-0008-0000-0400-000008000000}"/>
          </ac:graphicFrameMkLst>
        </pc:graphicFrameChg>
        <pc:picChg chg="add del mod">
          <ac:chgData name="BOORER, James (PATHFIELDS MEDICAL GROUP)" userId="60c108b4-8b3d-4391-8a9a-de0ed42d600d" providerId="ADAL" clId="{8F29A4D7-0D9D-4BF2-9314-B8D197F86487}" dt="2025-06-03T23:29:08.628" v="674" actId="21"/>
          <ac:picMkLst>
            <pc:docMk/>
            <pc:sldMk cId="775590923" sldId="324"/>
            <ac:picMk id="5" creationId="{76F4E279-D364-3DAB-E6D0-AEDB50684F5B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34:29.408" v="819" actId="26606"/>
          <ac:picMkLst>
            <pc:docMk/>
            <pc:sldMk cId="775590923" sldId="324"/>
            <ac:picMk id="6" creationId="{2B94EEF6-1253-C68B-CBD4-53BCC10239DF}"/>
          </ac:picMkLst>
        </pc:picChg>
      </pc:sldChg>
      <pc:sldChg chg="addSp delSp modSp new mod setBg">
        <pc:chgData name="BOORER, James (PATHFIELDS MEDICAL GROUP)" userId="60c108b4-8b3d-4391-8a9a-de0ed42d600d" providerId="ADAL" clId="{8F29A4D7-0D9D-4BF2-9314-B8D197F86487}" dt="2025-06-03T23:36:48.095" v="831" actId="1076"/>
        <pc:sldMkLst>
          <pc:docMk/>
          <pc:sldMk cId="1435998781" sldId="325"/>
        </pc:sldMkLst>
        <pc:spChg chg="mod">
          <ac:chgData name="BOORER, James (PATHFIELDS MEDICAL GROUP)" userId="60c108b4-8b3d-4391-8a9a-de0ed42d600d" providerId="ADAL" clId="{8F29A4D7-0D9D-4BF2-9314-B8D197F86487}" dt="2025-06-03T23:34:48.832" v="820" actId="26606"/>
          <ac:spMkLst>
            <pc:docMk/>
            <pc:sldMk cId="1435998781" sldId="325"/>
            <ac:spMk id="2" creationId="{E85F8789-7630-5F4E-A64A-FA8BBDFEDB9B}"/>
          </ac:spMkLst>
        </pc:spChg>
        <pc:spChg chg="del">
          <ac:chgData name="BOORER, James (PATHFIELDS MEDICAL GROUP)" userId="60c108b4-8b3d-4391-8a9a-de0ed42d600d" providerId="ADAL" clId="{8F29A4D7-0D9D-4BF2-9314-B8D197F86487}" dt="2025-06-03T23:28:20.712" v="611" actId="478"/>
          <ac:spMkLst>
            <pc:docMk/>
            <pc:sldMk cId="1435998781" sldId="325"/>
            <ac:spMk id="3" creationId="{F7C31543-2658-8696-5D72-388311799117}"/>
          </ac:spMkLst>
        </pc:spChg>
        <pc:graphicFrameChg chg="add mod">
          <ac:chgData name="BOORER, James (PATHFIELDS MEDICAL GROUP)" userId="60c108b4-8b3d-4391-8a9a-de0ed42d600d" providerId="ADAL" clId="{8F29A4D7-0D9D-4BF2-9314-B8D197F86487}" dt="2025-06-03T23:36:21.417" v="823"/>
          <ac:graphicFrameMkLst>
            <pc:docMk/>
            <pc:sldMk cId="1435998781" sldId="325"/>
            <ac:graphicFrameMk id="6" creationId="{00000000-0008-0000-0400-000021000000}"/>
          </ac:graphicFrameMkLst>
        </pc:graphicFrameChg>
        <pc:picChg chg="add del mod">
          <ac:chgData name="BOORER, James (PATHFIELDS MEDICAL GROUP)" userId="60c108b4-8b3d-4391-8a9a-de0ed42d600d" providerId="ADAL" clId="{8F29A4D7-0D9D-4BF2-9314-B8D197F86487}" dt="2025-06-03T23:29:14.096" v="677" actId="21"/>
          <ac:picMkLst>
            <pc:docMk/>
            <pc:sldMk cId="1435998781" sldId="325"/>
            <ac:picMk id="4" creationId="{2B94EEF6-1253-C68B-CBD4-53BCC10239DF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36:35.239" v="828" actId="14100"/>
          <ac:picMkLst>
            <pc:docMk/>
            <pc:sldMk cId="1435998781" sldId="325"/>
            <ac:picMk id="5" creationId="{76F4E279-D364-3DAB-E6D0-AEDB50684F5B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36:48.095" v="831" actId="1076"/>
          <ac:picMkLst>
            <pc:docMk/>
            <pc:sldMk cId="1435998781" sldId="325"/>
            <ac:picMk id="7" creationId="{7472E71C-3210-B3BA-1BBC-5B289273BC1A}"/>
          </ac:picMkLst>
        </pc:picChg>
      </pc:sldChg>
      <pc:sldChg chg="addSp delSp modSp new mod setBg">
        <pc:chgData name="BOORER, James (PATHFIELDS MEDICAL GROUP)" userId="60c108b4-8b3d-4391-8a9a-de0ed42d600d" providerId="ADAL" clId="{8F29A4D7-0D9D-4BF2-9314-B8D197F86487}" dt="2025-06-03T23:39:15.531" v="1033" actId="26606"/>
        <pc:sldMkLst>
          <pc:docMk/>
          <pc:sldMk cId="3589121385" sldId="326"/>
        </pc:sldMkLst>
        <pc:spChg chg="mod">
          <ac:chgData name="BOORER, James (PATHFIELDS MEDICAL GROUP)" userId="60c108b4-8b3d-4391-8a9a-de0ed42d600d" providerId="ADAL" clId="{8F29A4D7-0D9D-4BF2-9314-B8D197F86487}" dt="2025-06-03T23:39:15.531" v="1033" actId="26606"/>
          <ac:spMkLst>
            <pc:docMk/>
            <pc:sldMk cId="3589121385" sldId="326"/>
            <ac:spMk id="2" creationId="{3AE71B82-A408-C12B-17BC-EF78F2FB95F3}"/>
          </ac:spMkLst>
        </pc:spChg>
        <pc:spChg chg="del mod">
          <ac:chgData name="BOORER, James (PATHFIELDS MEDICAL GROUP)" userId="60c108b4-8b3d-4391-8a9a-de0ed42d600d" providerId="ADAL" clId="{8F29A4D7-0D9D-4BF2-9314-B8D197F86487}" dt="2025-06-03T23:37:51.827" v="877" actId="478"/>
          <ac:spMkLst>
            <pc:docMk/>
            <pc:sldMk cId="3589121385" sldId="326"/>
            <ac:spMk id="3" creationId="{CC007C11-E8B3-6E54-DB1A-700F7FE8D2EC}"/>
          </ac:spMkLst>
        </pc:spChg>
        <pc:spChg chg="add mod">
          <ac:chgData name="BOORER, James (PATHFIELDS MEDICAL GROUP)" userId="60c108b4-8b3d-4391-8a9a-de0ed42d600d" providerId="ADAL" clId="{8F29A4D7-0D9D-4BF2-9314-B8D197F86487}" dt="2025-06-03T23:39:15.531" v="1033" actId="26606"/>
          <ac:spMkLst>
            <pc:docMk/>
            <pc:sldMk cId="3589121385" sldId="326"/>
            <ac:spMk id="5" creationId="{2914BB52-BABA-1737-BA98-AC0BFF191A72}"/>
          </ac:spMkLst>
        </pc:spChg>
        <pc:spChg chg="add">
          <ac:chgData name="BOORER, James (PATHFIELDS MEDICAL GROUP)" userId="60c108b4-8b3d-4391-8a9a-de0ed42d600d" providerId="ADAL" clId="{8F29A4D7-0D9D-4BF2-9314-B8D197F86487}" dt="2025-06-03T23:39:15.531" v="1033" actId="26606"/>
          <ac:spMkLst>
            <pc:docMk/>
            <pc:sldMk cId="3589121385" sldId="326"/>
            <ac:spMk id="11" creationId="{2B97F24A-32CE-4C1C-A50D-3016B394DCFB}"/>
          </ac:spMkLst>
        </pc:spChg>
        <pc:spChg chg="add">
          <ac:chgData name="BOORER, James (PATHFIELDS MEDICAL GROUP)" userId="60c108b4-8b3d-4391-8a9a-de0ed42d600d" providerId="ADAL" clId="{8F29A4D7-0D9D-4BF2-9314-B8D197F86487}" dt="2025-06-03T23:39:15.531" v="1033" actId="26606"/>
          <ac:spMkLst>
            <pc:docMk/>
            <pc:sldMk cId="3589121385" sldId="326"/>
            <ac:spMk id="13" creationId="{CD8B4F24-440B-49E9-B85D-733523DC064B}"/>
          </ac:spMkLst>
        </pc:spChg>
        <pc:picChg chg="add mod">
          <ac:chgData name="BOORER, James (PATHFIELDS MEDICAL GROUP)" userId="60c108b4-8b3d-4391-8a9a-de0ed42d600d" providerId="ADAL" clId="{8F29A4D7-0D9D-4BF2-9314-B8D197F86487}" dt="2025-06-03T23:39:15.531" v="1033" actId="26606"/>
          <ac:picMkLst>
            <pc:docMk/>
            <pc:sldMk cId="3589121385" sldId="326"/>
            <ac:picMk id="6" creationId="{0D445057-0892-F523-D42F-89A7CE0F0DED}"/>
          </ac:picMkLst>
        </pc:picChg>
      </pc:sldChg>
      <pc:sldChg chg="addSp delSp modSp new mod setBg">
        <pc:chgData name="BOORER, James (PATHFIELDS MEDICAL GROUP)" userId="60c108b4-8b3d-4391-8a9a-de0ed42d600d" providerId="ADAL" clId="{8F29A4D7-0D9D-4BF2-9314-B8D197F86487}" dt="2025-06-03T23:33:43.469" v="767" actId="26606"/>
        <pc:sldMkLst>
          <pc:docMk/>
          <pc:sldMk cId="1782854283" sldId="327"/>
        </pc:sldMkLst>
        <pc:spChg chg="mod ord">
          <ac:chgData name="BOORER, James (PATHFIELDS MEDICAL GROUP)" userId="60c108b4-8b3d-4391-8a9a-de0ed42d600d" providerId="ADAL" clId="{8F29A4D7-0D9D-4BF2-9314-B8D197F86487}" dt="2025-06-03T23:33:43.469" v="767" actId="26606"/>
          <ac:spMkLst>
            <pc:docMk/>
            <pc:sldMk cId="1782854283" sldId="327"/>
            <ac:spMk id="2" creationId="{751E5736-C90D-64FE-8D5E-5D9D2FDB1C06}"/>
          </ac:spMkLst>
        </pc:spChg>
        <pc:spChg chg="add del">
          <ac:chgData name="BOORER, James (PATHFIELDS MEDICAL GROUP)" userId="60c108b4-8b3d-4391-8a9a-de0ed42d600d" providerId="ADAL" clId="{8F29A4D7-0D9D-4BF2-9314-B8D197F86487}" dt="2025-06-03T23:33:43.469" v="767" actId="26606"/>
          <ac:spMkLst>
            <pc:docMk/>
            <pc:sldMk cId="1782854283" sldId="327"/>
            <ac:spMk id="3" creationId="{6810CF11-9285-39B9-3ABC-E2861E9CAB82}"/>
          </ac:spMkLst>
        </pc:spChg>
        <pc:spChg chg="add">
          <ac:chgData name="BOORER, James (PATHFIELDS MEDICAL GROUP)" userId="60c108b4-8b3d-4391-8a9a-de0ed42d600d" providerId="ADAL" clId="{8F29A4D7-0D9D-4BF2-9314-B8D197F86487}" dt="2025-06-03T23:33:43.469" v="767" actId="26606"/>
          <ac:spMkLst>
            <pc:docMk/>
            <pc:sldMk cId="1782854283" sldId="327"/>
            <ac:spMk id="7" creationId="{37C89E4B-3C9F-44B9-8B86-D9E3D112D8EC}"/>
          </ac:spMkLst>
        </pc:spChg>
        <pc:spChg chg="add del">
          <ac:chgData name="BOORER, James (PATHFIELDS MEDICAL GROUP)" userId="60c108b4-8b3d-4391-8a9a-de0ed42d600d" providerId="ADAL" clId="{8F29A4D7-0D9D-4BF2-9314-B8D197F86487}" dt="2025-06-03T23:32:08.323" v="765" actId="26606"/>
          <ac:spMkLst>
            <pc:docMk/>
            <pc:sldMk cId="1782854283" sldId="327"/>
            <ac:spMk id="8" creationId="{5E7AA7E8-8006-4E1F-A566-FCF37EE6F35D}"/>
          </ac:spMkLst>
        </pc:spChg>
        <pc:picChg chg="add mod">
          <ac:chgData name="BOORER, James (PATHFIELDS MEDICAL GROUP)" userId="60c108b4-8b3d-4391-8a9a-de0ed42d600d" providerId="ADAL" clId="{8F29A4D7-0D9D-4BF2-9314-B8D197F86487}" dt="2025-06-03T23:33:43.469" v="767" actId="26606"/>
          <ac:picMkLst>
            <pc:docMk/>
            <pc:sldMk cId="1782854283" sldId="327"/>
            <ac:picMk id="5" creationId="{A1D1FDD2-5A33-AF15-5843-73D0A2CA98B9}"/>
          </ac:picMkLst>
        </pc:picChg>
        <pc:cxnChg chg="add del">
          <ac:chgData name="BOORER, James (PATHFIELDS MEDICAL GROUP)" userId="60c108b4-8b3d-4391-8a9a-de0ed42d600d" providerId="ADAL" clId="{8F29A4D7-0D9D-4BF2-9314-B8D197F86487}" dt="2025-06-03T23:32:08.323" v="765" actId="26606"/>
          <ac:cxnSpMkLst>
            <pc:docMk/>
            <pc:sldMk cId="1782854283" sldId="327"/>
            <ac:cxnSpMk id="10" creationId="{56020367-4FD5-4596-8E10-C5F095CD8DBF}"/>
          </ac:cxnSpMkLst>
        </pc:cxnChg>
        <pc:cxnChg chg="add">
          <ac:chgData name="BOORER, James (PATHFIELDS MEDICAL GROUP)" userId="60c108b4-8b3d-4391-8a9a-de0ed42d600d" providerId="ADAL" clId="{8F29A4D7-0D9D-4BF2-9314-B8D197F86487}" dt="2025-06-03T23:33:43.469" v="767" actId="26606"/>
          <ac:cxnSpMkLst>
            <pc:docMk/>
            <pc:sldMk cId="1782854283" sldId="327"/>
            <ac:cxnSpMk id="12" creationId="{AA2EAA10-076F-46BD-8F0F-B9A2FB77A85C}"/>
          </ac:cxnSpMkLst>
        </pc:cxnChg>
        <pc:cxnChg chg="add">
          <ac:chgData name="BOORER, James (PATHFIELDS MEDICAL GROUP)" userId="60c108b4-8b3d-4391-8a9a-de0ed42d600d" providerId="ADAL" clId="{8F29A4D7-0D9D-4BF2-9314-B8D197F86487}" dt="2025-06-03T23:33:43.469" v="767" actId="26606"/>
          <ac:cxnSpMkLst>
            <pc:docMk/>
            <pc:sldMk cId="1782854283" sldId="327"/>
            <ac:cxnSpMk id="14" creationId="{D891E407-403B-4764-86C9-33A56D3BCAA3}"/>
          </ac:cxnSpMkLst>
        </pc:cxnChg>
      </pc:sldChg>
      <pc:sldChg chg="modSp new mod">
        <pc:chgData name="BOORER, James (PATHFIELDS MEDICAL GROUP)" userId="60c108b4-8b3d-4391-8a9a-de0ed42d600d" providerId="ADAL" clId="{8F29A4D7-0D9D-4BF2-9314-B8D197F86487}" dt="2025-06-03T23:41:39.033" v="1456" actId="20577"/>
        <pc:sldMkLst>
          <pc:docMk/>
          <pc:sldMk cId="2172171760" sldId="328"/>
        </pc:sldMkLst>
        <pc:spChg chg="mod">
          <ac:chgData name="BOORER, James (PATHFIELDS MEDICAL GROUP)" userId="60c108b4-8b3d-4391-8a9a-de0ed42d600d" providerId="ADAL" clId="{8F29A4D7-0D9D-4BF2-9314-B8D197F86487}" dt="2025-06-03T23:39:35.480" v="1075" actId="20577"/>
          <ac:spMkLst>
            <pc:docMk/>
            <pc:sldMk cId="2172171760" sldId="328"/>
            <ac:spMk id="2" creationId="{6001F7A8-BC23-AC8D-9725-CD5EF98A37F4}"/>
          </ac:spMkLst>
        </pc:spChg>
        <pc:spChg chg="mod">
          <ac:chgData name="BOORER, James (PATHFIELDS MEDICAL GROUP)" userId="60c108b4-8b3d-4391-8a9a-de0ed42d600d" providerId="ADAL" clId="{8F29A4D7-0D9D-4BF2-9314-B8D197F86487}" dt="2025-06-03T23:41:39.033" v="1456" actId="20577"/>
          <ac:spMkLst>
            <pc:docMk/>
            <pc:sldMk cId="2172171760" sldId="328"/>
            <ac:spMk id="3" creationId="{CBB0A8CD-149F-F246-C9CA-A2FF9D475B20}"/>
          </ac:spMkLst>
        </pc:spChg>
      </pc:sldChg>
      <pc:sldChg chg="addSp delSp modSp new mod setBg">
        <pc:chgData name="BOORER, James (PATHFIELDS MEDICAL GROUP)" userId="60c108b4-8b3d-4391-8a9a-de0ed42d600d" providerId="ADAL" clId="{8F29A4D7-0D9D-4BF2-9314-B8D197F86487}" dt="2025-06-03T23:43:09.918" v="1559" actId="404"/>
        <pc:sldMkLst>
          <pc:docMk/>
          <pc:sldMk cId="3211853170" sldId="329"/>
        </pc:sldMkLst>
        <pc:spChg chg="mod">
          <ac:chgData name="BOORER, James (PATHFIELDS MEDICAL GROUP)" userId="60c108b4-8b3d-4391-8a9a-de0ed42d600d" providerId="ADAL" clId="{8F29A4D7-0D9D-4BF2-9314-B8D197F86487}" dt="2025-06-03T23:43:09.918" v="1559" actId="404"/>
          <ac:spMkLst>
            <pc:docMk/>
            <pc:sldMk cId="3211853170" sldId="329"/>
            <ac:spMk id="2" creationId="{C13A91F0-6170-DBF7-02D1-A11AD7AC984E}"/>
          </ac:spMkLst>
        </pc:spChg>
        <pc:spChg chg="del">
          <ac:chgData name="BOORER, James (PATHFIELDS MEDICAL GROUP)" userId="60c108b4-8b3d-4391-8a9a-de0ed42d600d" providerId="ADAL" clId="{8F29A4D7-0D9D-4BF2-9314-B8D197F86487}" dt="2025-06-03T23:42:20.870" v="1482" actId="478"/>
          <ac:spMkLst>
            <pc:docMk/>
            <pc:sldMk cId="3211853170" sldId="329"/>
            <ac:spMk id="3" creationId="{28BECA7F-3E0B-8795-DDAB-E3A417DBA87A}"/>
          </ac:spMkLst>
        </pc:spChg>
        <pc:spChg chg="add">
          <ac:chgData name="BOORER, James (PATHFIELDS MEDICAL GROUP)" userId="60c108b4-8b3d-4391-8a9a-de0ed42d600d" providerId="ADAL" clId="{8F29A4D7-0D9D-4BF2-9314-B8D197F86487}" dt="2025-06-03T23:42:41.109" v="1486" actId="26606"/>
          <ac:spMkLst>
            <pc:docMk/>
            <pc:sldMk cId="3211853170" sldId="329"/>
            <ac:spMk id="9" creationId="{D4771268-CB57-404A-9271-370EB28F6090}"/>
          </ac:spMkLst>
        </pc:spChg>
        <pc:picChg chg="add mod">
          <ac:chgData name="BOORER, James (PATHFIELDS MEDICAL GROUP)" userId="60c108b4-8b3d-4391-8a9a-de0ed42d600d" providerId="ADAL" clId="{8F29A4D7-0D9D-4BF2-9314-B8D197F86487}" dt="2025-06-03T23:42:47.343" v="1488" actId="27614"/>
          <ac:picMkLst>
            <pc:docMk/>
            <pc:sldMk cId="3211853170" sldId="329"/>
            <ac:picMk id="4" creationId="{5BB06B39-0C1B-097C-4DFA-683B1B90A7EF}"/>
          </ac:picMkLst>
        </pc:picChg>
      </pc:sldChg>
      <pc:sldChg chg="new del">
        <pc:chgData name="BOORER, James (PATHFIELDS MEDICAL GROUP)" userId="60c108b4-8b3d-4391-8a9a-de0ed42d600d" providerId="ADAL" clId="{8F29A4D7-0D9D-4BF2-9314-B8D197F86487}" dt="2025-06-03T23:43:55.788" v="1572" actId="47"/>
        <pc:sldMkLst>
          <pc:docMk/>
          <pc:sldMk cId="153730959" sldId="330"/>
        </pc:sldMkLst>
      </pc:sldChg>
      <pc:sldChg chg="addSp delSp modSp add mod">
        <pc:chgData name="BOORER, James (PATHFIELDS MEDICAL GROUP)" userId="60c108b4-8b3d-4391-8a9a-de0ed42d600d" providerId="ADAL" clId="{8F29A4D7-0D9D-4BF2-9314-B8D197F86487}" dt="2025-06-03T23:46:39.433" v="1631" actId="1076"/>
        <pc:sldMkLst>
          <pc:docMk/>
          <pc:sldMk cId="2423749891" sldId="331"/>
        </pc:sldMkLst>
        <pc:spChg chg="mod">
          <ac:chgData name="BOORER, James (PATHFIELDS MEDICAL GROUP)" userId="60c108b4-8b3d-4391-8a9a-de0ed42d600d" providerId="ADAL" clId="{8F29A4D7-0D9D-4BF2-9314-B8D197F86487}" dt="2025-06-03T23:44:08.274" v="1612" actId="20577"/>
          <ac:spMkLst>
            <pc:docMk/>
            <pc:sldMk cId="2423749891" sldId="331"/>
            <ac:spMk id="2" creationId="{84282BD9-C20D-63FE-B7F1-32C29529551C}"/>
          </ac:spMkLst>
        </pc:spChg>
        <pc:graphicFrameChg chg="add mod">
          <ac:chgData name="BOORER, James (PATHFIELDS MEDICAL GROUP)" userId="60c108b4-8b3d-4391-8a9a-de0ed42d600d" providerId="ADAL" clId="{8F29A4D7-0D9D-4BF2-9314-B8D197F86487}" dt="2025-06-03T23:44:42.327" v="1616"/>
          <ac:graphicFrameMkLst>
            <pc:docMk/>
            <pc:sldMk cId="2423749891" sldId="331"/>
            <ac:graphicFrameMk id="3" creationId="{00000000-0008-0000-0600-000050000000}"/>
          </ac:graphicFrameMkLst>
        </pc:graphicFrameChg>
        <pc:picChg chg="del">
          <ac:chgData name="BOORER, James (PATHFIELDS MEDICAL GROUP)" userId="60c108b4-8b3d-4391-8a9a-de0ed42d600d" providerId="ADAL" clId="{8F29A4D7-0D9D-4BF2-9314-B8D197F86487}" dt="2025-06-03T23:44:33.530" v="1613" actId="478"/>
          <ac:picMkLst>
            <pc:docMk/>
            <pc:sldMk cId="2423749891" sldId="331"/>
            <ac:picMk id="4" creationId="{FBAE963C-1A08-0920-C391-0698A53A657A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46:28.977" v="1627" actId="1076"/>
          <ac:picMkLst>
            <pc:docMk/>
            <pc:sldMk cId="2423749891" sldId="331"/>
            <ac:picMk id="5" creationId="{E84C1FF6-8FA0-DA05-7DBF-EC44663DE6B2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46:30.859" v="1628" actId="1076"/>
          <ac:picMkLst>
            <pc:docMk/>
            <pc:sldMk cId="2423749891" sldId="331"/>
            <ac:picMk id="6" creationId="{8E5F29C8-4290-63DD-48C1-D65C3DD37800}"/>
          </ac:picMkLst>
        </pc:picChg>
        <pc:picChg chg="add del mod">
          <ac:chgData name="BOORER, James (PATHFIELDS MEDICAL GROUP)" userId="60c108b4-8b3d-4391-8a9a-de0ed42d600d" providerId="ADAL" clId="{8F29A4D7-0D9D-4BF2-9314-B8D197F86487}" dt="2025-06-03T23:45:59.185" v="1624" actId="478"/>
          <ac:picMkLst>
            <pc:docMk/>
            <pc:sldMk cId="2423749891" sldId="331"/>
            <ac:picMk id="7" creationId="{6025AE63-A25B-E2B1-7206-92343D8BA822}"/>
          </ac:picMkLst>
        </pc:picChg>
        <pc:picChg chg="add mod">
          <ac:chgData name="BOORER, James (PATHFIELDS MEDICAL GROUP)" userId="60c108b4-8b3d-4391-8a9a-de0ed42d600d" providerId="ADAL" clId="{8F29A4D7-0D9D-4BF2-9314-B8D197F86487}" dt="2025-06-03T23:46:39.433" v="1631" actId="1076"/>
          <ac:picMkLst>
            <pc:docMk/>
            <pc:sldMk cId="2423749891" sldId="331"/>
            <ac:picMk id="8" creationId="{1F97FAC5-AA7C-24FD-9279-621586A6BFE8}"/>
          </ac:picMkLst>
        </pc:picChg>
      </pc:sldChg>
      <pc:sldChg chg="addSp delSp modSp new mod setBg">
        <pc:chgData name="BOORER, James (PATHFIELDS MEDICAL GROUP)" userId="60c108b4-8b3d-4391-8a9a-de0ed42d600d" providerId="ADAL" clId="{8F29A4D7-0D9D-4BF2-9314-B8D197F86487}" dt="2025-06-03T23:55:38.467" v="2115" actId="20577"/>
        <pc:sldMkLst>
          <pc:docMk/>
          <pc:sldMk cId="3358435979" sldId="332"/>
        </pc:sldMkLst>
        <pc:spChg chg="mo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2" creationId="{2FEA3098-84AF-7E95-5D6F-6575963AAF3B}"/>
          </ac:spMkLst>
        </pc:spChg>
        <pc:spChg chg="del mo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3" creationId="{ED942F1A-4F8B-C39D-A4C4-6C917604C6B0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9" creationId="{BACC6370-2D7E-4714-9D71-7542949D7D5D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11" creationId="{256B2C21-A230-48C0-8DF1-C46611373C44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13" creationId="{3847E18C-932D-4C95-AABA-FEC7C9499AD7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15" creationId="{3150CB11-0C61-439E-910F-5787759E72A0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17" creationId="{43F8A58B-5155-44CE-A5FF-7647B47D0A7A}"/>
          </ac:spMkLst>
        </pc:spChg>
        <pc:spChg chg="add">
          <ac:chgData name="BOORER, James (PATHFIELDS MEDICAL GROUP)" userId="60c108b4-8b3d-4391-8a9a-de0ed42d600d" providerId="ADAL" clId="{8F29A4D7-0D9D-4BF2-9314-B8D197F86487}" dt="2025-06-03T23:55:31.137" v="2114" actId="26606"/>
          <ac:spMkLst>
            <pc:docMk/>
            <pc:sldMk cId="3358435979" sldId="332"/>
            <ac:spMk id="19" creationId="{443F2ACA-E6D6-4028-82DD-F03C262D5DE6}"/>
          </ac:spMkLst>
        </pc:spChg>
        <pc:graphicFrameChg chg="add mod">
          <ac:chgData name="BOORER, James (PATHFIELDS MEDICAL GROUP)" userId="60c108b4-8b3d-4391-8a9a-de0ed42d600d" providerId="ADAL" clId="{8F29A4D7-0D9D-4BF2-9314-B8D197F86487}" dt="2025-06-03T23:55:38.467" v="2115" actId="20577"/>
          <ac:graphicFrameMkLst>
            <pc:docMk/>
            <pc:sldMk cId="3358435979" sldId="332"/>
            <ac:graphicFrameMk id="5" creationId="{0A6490F0-E1CB-69F3-0467-E328E6ADA635}"/>
          </ac:graphicFrameMkLst>
        </pc:graphicFrameChg>
      </pc:sldChg>
      <pc:sldChg chg="addSp delSp modSp new mod setBg">
        <pc:chgData name="BOORER, James (PATHFIELDS MEDICAL GROUP)" userId="60c108b4-8b3d-4391-8a9a-de0ed42d600d" providerId="ADAL" clId="{8F29A4D7-0D9D-4BF2-9314-B8D197F86487}" dt="2025-06-03T23:56:24.636" v="2155" actId="26606"/>
        <pc:sldMkLst>
          <pc:docMk/>
          <pc:sldMk cId="3806635558" sldId="333"/>
        </pc:sldMkLst>
        <pc:spChg chg="mo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2" creationId="{D4725681-380F-3A1A-BC11-0A91FD68D1FC}"/>
          </ac:spMkLst>
        </pc:spChg>
        <pc:spChg chg="del">
          <ac:chgData name="BOORER, James (PATHFIELDS MEDICAL GROUP)" userId="60c108b4-8b3d-4391-8a9a-de0ed42d600d" providerId="ADAL" clId="{8F29A4D7-0D9D-4BF2-9314-B8D197F86487}" dt="2025-06-03T23:56:09.767" v="2154" actId="478"/>
          <ac:spMkLst>
            <pc:docMk/>
            <pc:sldMk cId="3806635558" sldId="333"/>
            <ac:spMk id="3" creationId="{693B826B-3AB7-5DE0-B070-1E7EEAB93540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7" creationId="{0E30439A-8A5B-46EC-8283-9B6B031D40D0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9" creationId="{5CEAD642-85CF-4750-8432-7C80C901F001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11" creationId="{FA33EEAE-15D5-4119-8C1E-89D943F911EF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13" creationId="{730D8B3B-9B80-4025-B934-26DC7D7CD231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15" creationId="{B5A1B09C-1565-46F8-B70F-621C5EB48A09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17" creationId="{8C516CC8-80AC-446C-A56E-9F54B7210402}"/>
          </ac:spMkLst>
        </pc:spChg>
        <pc:spChg chg="add">
          <ac:chgData name="BOORER, James (PATHFIELDS MEDICAL GROUP)" userId="60c108b4-8b3d-4391-8a9a-de0ed42d600d" providerId="ADAL" clId="{8F29A4D7-0D9D-4BF2-9314-B8D197F86487}" dt="2025-06-03T23:56:24.636" v="2155" actId="26606"/>
          <ac:spMkLst>
            <pc:docMk/>
            <pc:sldMk cId="3806635558" sldId="333"/>
            <ac:spMk id="19" creationId="{53947E58-F088-49F1-A3D1-DEA690192E84}"/>
          </ac:spMkLst>
        </pc:spChg>
      </pc:sldChg>
      <pc:sldChg chg="addSp delSp modSp new mod">
        <pc:chgData name="BOORER, James (PATHFIELDS MEDICAL GROUP)" userId="60c108b4-8b3d-4391-8a9a-de0ed42d600d" providerId="ADAL" clId="{8F29A4D7-0D9D-4BF2-9314-B8D197F86487}" dt="2025-06-04T00:15:17.194" v="2397" actId="20577"/>
        <pc:sldMkLst>
          <pc:docMk/>
          <pc:sldMk cId="4164357187" sldId="334"/>
        </pc:sldMkLst>
        <pc:spChg chg="mod">
          <ac:chgData name="BOORER, James (PATHFIELDS MEDICAL GROUP)" userId="60c108b4-8b3d-4391-8a9a-de0ed42d600d" providerId="ADAL" clId="{8F29A4D7-0D9D-4BF2-9314-B8D197F86487}" dt="2025-06-04T00:15:17.194" v="2397" actId="20577"/>
          <ac:spMkLst>
            <pc:docMk/>
            <pc:sldMk cId="4164357187" sldId="334"/>
            <ac:spMk id="2" creationId="{0990AF97-3D6A-9480-A35F-5E993980AADB}"/>
          </ac:spMkLst>
        </pc:spChg>
        <pc:spChg chg="del">
          <ac:chgData name="BOORER, James (PATHFIELDS MEDICAL GROUP)" userId="60c108b4-8b3d-4391-8a9a-de0ed42d600d" providerId="ADAL" clId="{8F29A4D7-0D9D-4BF2-9314-B8D197F86487}" dt="2025-06-04T00:11:39.528" v="2365" actId="478"/>
          <ac:spMkLst>
            <pc:docMk/>
            <pc:sldMk cId="4164357187" sldId="334"/>
            <ac:spMk id="3" creationId="{931A9F6A-5A07-11AB-552F-18B4CDB29E06}"/>
          </ac:spMkLst>
        </pc:spChg>
        <pc:graphicFrameChg chg="add mod">
          <ac:chgData name="BOORER, James (PATHFIELDS MEDICAL GROUP)" userId="60c108b4-8b3d-4391-8a9a-de0ed42d600d" providerId="ADAL" clId="{8F29A4D7-0D9D-4BF2-9314-B8D197F86487}" dt="2025-06-04T00:11:40.482" v="2366"/>
          <ac:graphicFrameMkLst>
            <pc:docMk/>
            <pc:sldMk cId="4164357187" sldId="334"/>
            <ac:graphicFrameMk id="4" creationId="{6E211F4B-F066-2BAD-CA41-67378A4BBEFA}"/>
          </ac:graphicFrameMkLst>
        </pc:graphicFrameChg>
        <pc:graphicFrameChg chg="add mod">
          <ac:chgData name="BOORER, James (PATHFIELDS MEDICAL GROUP)" userId="60c108b4-8b3d-4391-8a9a-de0ed42d600d" providerId="ADAL" clId="{8F29A4D7-0D9D-4BF2-9314-B8D197F86487}" dt="2025-06-04T00:15:03.356" v="2373" actId="14100"/>
          <ac:graphicFrameMkLst>
            <pc:docMk/>
            <pc:sldMk cId="4164357187" sldId="334"/>
            <ac:graphicFrameMk id="5" creationId="{6FA59FD3-9DEA-8457-04C7-E56AAABEE2F5}"/>
          </ac:graphicFrameMkLst>
        </pc:graphicFrameChg>
        <pc:picChg chg="add mod">
          <ac:chgData name="BOORER, James (PATHFIELDS MEDICAL GROUP)" userId="60c108b4-8b3d-4391-8a9a-de0ed42d600d" providerId="ADAL" clId="{8F29A4D7-0D9D-4BF2-9314-B8D197F86487}" dt="2025-06-04T00:15:07.126" v="2374" actId="1076"/>
          <ac:picMkLst>
            <pc:docMk/>
            <pc:sldMk cId="4164357187" sldId="334"/>
            <ac:picMk id="7" creationId="{6A213157-92E2-C59E-CCD6-14AF7114F388}"/>
          </ac:picMkLst>
        </pc:picChg>
      </pc:sldChg>
      <pc:sldChg chg="addSp delSp modSp new mod setBg">
        <pc:chgData name="BOORER, James (PATHFIELDS MEDICAL GROUP)" userId="60c108b4-8b3d-4391-8a9a-de0ed42d600d" providerId="ADAL" clId="{8F29A4D7-0D9D-4BF2-9314-B8D197F86487}" dt="2025-06-04T00:18:22.892" v="2556" actId="113"/>
        <pc:sldMkLst>
          <pc:docMk/>
          <pc:sldMk cId="478317568" sldId="335"/>
        </pc:sldMkLst>
        <pc:spChg chg="add del">
          <ac:chgData name="BOORER, James (PATHFIELDS MEDICAL GROUP)" userId="60c108b4-8b3d-4391-8a9a-de0ed42d600d" providerId="ADAL" clId="{8F29A4D7-0D9D-4BF2-9314-B8D197F86487}" dt="2025-06-04T00:17:19.258" v="2411" actId="478"/>
          <ac:spMkLst>
            <pc:docMk/>
            <pc:sldMk cId="478317568" sldId="335"/>
            <ac:spMk id="2" creationId="{FA176F5C-DB78-327B-D5AE-FBCA95C8E716}"/>
          </ac:spMkLst>
        </pc:spChg>
        <pc:spChg chg="add del mod">
          <ac:chgData name="BOORER, James (PATHFIELDS MEDICAL GROUP)" userId="60c108b4-8b3d-4391-8a9a-de0ed42d600d" providerId="ADAL" clId="{8F29A4D7-0D9D-4BF2-9314-B8D197F86487}" dt="2025-06-04T00:18:22.892" v="2556" actId="113"/>
          <ac:spMkLst>
            <pc:docMk/>
            <pc:sldMk cId="478317568" sldId="335"/>
            <ac:spMk id="3" creationId="{1DC3F47A-DDB6-2357-A873-C12ED1AEC515}"/>
          </ac:spMkLst>
        </pc:spChg>
        <pc:spChg chg="add del">
          <ac:chgData name="BOORER, James (PATHFIELDS MEDICAL GROUP)" userId="60c108b4-8b3d-4391-8a9a-de0ed42d600d" providerId="ADAL" clId="{8F29A4D7-0D9D-4BF2-9314-B8D197F86487}" dt="2025-06-04T00:16:57.747" v="2405" actId="26606"/>
          <ac:spMkLst>
            <pc:docMk/>
            <pc:sldMk cId="478317568" sldId="335"/>
            <ac:spMk id="10" creationId="{42A4FC2C-047E-45A5-965D-8E1E3BF09BC6}"/>
          </ac:spMkLst>
        </pc:spChg>
        <pc:picChg chg="add mod">
          <ac:chgData name="BOORER, James (PATHFIELDS MEDICAL GROUP)" userId="60c108b4-8b3d-4391-8a9a-de0ed42d600d" providerId="ADAL" clId="{8F29A4D7-0D9D-4BF2-9314-B8D197F86487}" dt="2025-06-04T00:17:12.844" v="2409" actId="1076"/>
          <ac:picMkLst>
            <pc:docMk/>
            <pc:sldMk cId="478317568" sldId="335"/>
            <ac:picMk id="5" creationId="{1611B5F9-97C4-F49C-BBE8-5538F8FAE7D7}"/>
          </ac:picMkLst>
        </pc:picChg>
      </pc:sldChg>
      <pc:sldChg chg="delSp new del mod">
        <pc:chgData name="BOORER, James (PATHFIELDS MEDICAL GROUP)" userId="60c108b4-8b3d-4391-8a9a-de0ed42d600d" providerId="ADAL" clId="{8F29A4D7-0D9D-4BF2-9314-B8D197F86487}" dt="2025-06-04T00:11:59.644" v="2369" actId="47"/>
        <pc:sldMkLst>
          <pc:docMk/>
          <pc:sldMk cId="3068285856" sldId="335"/>
        </pc:sldMkLst>
        <pc:spChg chg="del">
          <ac:chgData name="BOORER, James (PATHFIELDS MEDICAL GROUP)" userId="60c108b4-8b3d-4391-8a9a-de0ed42d600d" providerId="ADAL" clId="{8F29A4D7-0D9D-4BF2-9314-B8D197F86487}" dt="2025-06-04T00:11:31.950" v="2364" actId="478"/>
          <ac:spMkLst>
            <pc:docMk/>
            <pc:sldMk cId="3068285856" sldId="335"/>
            <ac:spMk id="3" creationId="{929A809B-C8E4-821A-05D8-3E8ABEBAE774}"/>
          </ac:spMkLst>
        </pc:spChg>
      </pc:sldChg>
      <pc:sldChg chg="addSp delSp modSp new mod setBg">
        <pc:chgData name="BOORER, James (PATHFIELDS MEDICAL GROUP)" userId="60c108b4-8b3d-4391-8a9a-de0ed42d600d" providerId="ADAL" clId="{8F29A4D7-0D9D-4BF2-9314-B8D197F86487}" dt="2025-06-04T00:21:38.054" v="2605" actId="1076"/>
        <pc:sldMkLst>
          <pc:docMk/>
          <pc:sldMk cId="3848165296" sldId="336"/>
        </pc:sldMkLst>
        <pc:spChg chg="del">
          <ac:chgData name="BOORER, James (PATHFIELDS MEDICAL GROUP)" userId="60c108b4-8b3d-4391-8a9a-de0ed42d600d" providerId="ADAL" clId="{8F29A4D7-0D9D-4BF2-9314-B8D197F86487}" dt="2025-06-04T00:20:28.205" v="2559" actId="478"/>
          <ac:spMkLst>
            <pc:docMk/>
            <pc:sldMk cId="3848165296" sldId="336"/>
            <ac:spMk id="2" creationId="{340943B0-A570-C7A5-BF60-CD743A44A093}"/>
          </ac:spMkLst>
        </pc:spChg>
        <pc:spChg chg="del">
          <ac:chgData name="BOORER, James (PATHFIELDS MEDICAL GROUP)" userId="60c108b4-8b3d-4391-8a9a-de0ed42d600d" providerId="ADAL" clId="{8F29A4D7-0D9D-4BF2-9314-B8D197F86487}" dt="2025-06-04T00:20:30.717" v="2560" actId="478"/>
          <ac:spMkLst>
            <pc:docMk/>
            <pc:sldMk cId="3848165296" sldId="336"/>
            <ac:spMk id="3" creationId="{D00F6CD4-B9FE-B8A5-DACC-4FE951AAEC24}"/>
          </ac:spMkLst>
        </pc:spChg>
        <pc:spChg chg="add mod">
          <ac:chgData name="BOORER, James (PATHFIELDS MEDICAL GROUP)" userId="60c108b4-8b3d-4391-8a9a-de0ed42d600d" providerId="ADAL" clId="{8F29A4D7-0D9D-4BF2-9314-B8D197F86487}" dt="2025-06-04T00:21:38.054" v="2605" actId="1076"/>
          <ac:spMkLst>
            <pc:docMk/>
            <pc:sldMk cId="3848165296" sldId="336"/>
            <ac:spMk id="5" creationId="{9F939BB2-4E3C-6E7F-B659-AD4AC718417B}"/>
          </ac:spMkLst>
        </pc:spChg>
        <pc:spChg chg="add">
          <ac:chgData name="BOORER, James (PATHFIELDS MEDICAL GROUP)" userId="60c108b4-8b3d-4391-8a9a-de0ed42d600d" providerId="ADAL" clId="{8F29A4D7-0D9D-4BF2-9314-B8D197F86487}" dt="2025-06-04T00:20:40.724" v="2563" actId="26606"/>
          <ac:spMkLst>
            <pc:docMk/>
            <pc:sldMk cId="3848165296" sldId="336"/>
            <ac:spMk id="9" creationId="{32BC26D8-82FB-445E-AA49-62A77D7C1EE0}"/>
          </ac:spMkLst>
        </pc:spChg>
        <pc:spChg chg="add">
          <ac:chgData name="BOORER, James (PATHFIELDS MEDICAL GROUP)" userId="60c108b4-8b3d-4391-8a9a-de0ed42d600d" providerId="ADAL" clId="{8F29A4D7-0D9D-4BF2-9314-B8D197F86487}" dt="2025-06-04T00:20:40.724" v="2563" actId="26606"/>
          <ac:spMkLst>
            <pc:docMk/>
            <pc:sldMk cId="3848165296" sldId="336"/>
            <ac:spMk id="11" creationId="{CB44330D-EA18-4254-AA95-EB49948539B8}"/>
          </ac:spMkLst>
        </pc:spChg>
        <pc:picChg chg="add mod">
          <ac:chgData name="BOORER, James (PATHFIELDS MEDICAL GROUP)" userId="60c108b4-8b3d-4391-8a9a-de0ed42d600d" providerId="ADAL" clId="{8F29A4D7-0D9D-4BF2-9314-B8D197F86487}" dt="2025-06-04T00:20:40.724" v="2563" actId="26606"/>
          <ac:picMkLst>
            <pc:docMk/>
            <pc:sldMk cId="3848165296" sldId="336"/>
            <ac:picMk id="4" creationId="{08E8021D-3817-0C18-CF2B-85B784AAE9AE}"/>
          </ac:picMkLst>
        </pc:picChg>
      </pc:sldChg>
      <pc:sldMasterChg chg="delSldLayout">
        <pc:chgData name="BOORER, James (PATHFIELDS MEDICAL GROUP)" userId="60c108b4-8b3d-4391-8a9a-de0ed42d600d" providerId="ADAL" clId="{8F29A4D7-0D9D-4BF2-9314-B8D197F86487}" dt="2025-06-03T23:14:23.987" v="37" actId="47"/>
        <pc:sldMasterMkLst>
          <pc:docMk/>
          <pc:sldMasterMk cId="0" sldId="2147483648"/>
        </pc:sldMasterMkLst>
        <pc:sldLayoutChg chg="del">
          <pc:chgData name="BOORER, James (PATHFIELDS MEDICAL GROUP)" userId="60c108b4-8b3d-4391-8a9a-de0ed42d600d" providerId="ADAL" clId="{8F29A4D7-0D9D-4BF2-9314-B8D197F86487}" dt="2025-06-03T23:14:23.987" v="3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BOORER, James (PATHFIELDS MEDICAL GROUP)" userId="60c108b4-8b3d-4391-8a9a-de0ed42d600d" providerId="ADAL" clId="{8F29A4D7-0D9D-4BF2-9314-B8D197F86487}" dt="2025-06-03T23:14:23.987" v="37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BOORER, James (PATHFIELDS MEDICAL GROUP)" userId="60c108b4-8b3d-4391-8a9a-de0ed42d600d" providerId="ADAL" clId="{8F29A4D7-0D9D-4BF2-9314-B8D197F86487}" dt="2025-06-03T23:14:23.987" v="37" actId="47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4CBDA-C182-4486-9129-C9B72A9DE09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EB185A-1FC9-4971-99A9-C1DF9DAA5B7A}">
      <dgm:prSet/>
      <dgm:spPr/>
      <dgm:t>
        <a:bodyPr/>
        <a:lstStyle/>
        <a:p>
          <a:r>
            <a:rPr lang="en-GB" b="0" i="0" baseline="0" dirty="0"/>
            <a:t>The money from QOF is limited: you can’t afford to have people coming back multiple times if this is not required</a:t>
          </a:r>
          <a:endParaRPr lang="en-US" dirty="0"/>
        </a:p>
      </dgm:t>
    </dgm:pt>
    <dgm:pt modelId="{43065199-8307-4BB9-9707-039D170BB3D9}" type="parTrans" cxnId="{559CF1E2-B78C-44B5-9774-606DD71A699F}">
      <dgm:prSet/>
      <dgm:spPr/>
      <dgm:t>
        <a:bodyPr/>
        <a:lstStyle/>
        <a:p>
          <a:endParaRPr lang="en-US"/>
        </a:p>
      </dgm:t>
    </dgm:pt>
    <dgm:pt modelId="{D309DDDF-B5A3-4E07-841E-EE4AE032BD2B}" type="sibTrans" cxnId="{559CF1E2-B78C-44B5-9774-606DD71A699F}">
      <dgm:prSet/>
      <dgm:spPr/>
      <dgm:t>
        <a:bodyPr/>
        <a:lstStyle/>
        <a:p>
          <a:endParaRPr lang="en-US"/>
        </a:p>
      </dgm:t>
    </dgm:pt>
    <dgm:pt modelId="{E555F1DD-071A-4B13-842B-9222296C08C6}">
      <dgm:prSet/>
      <dgm:spPr/>
      <dgm:t>
        <a:bodyPr/>
        <a:lstStyle/>
        <a:p>
          <a:r>
            <a:rPr lang="en-GB" b="0" i="0" baseline="0"/>
            <a:t>Rationalise recalls into one</a:t>
          </a:r>
          <a:endParaRPr lang="en-US"/>
        </a:p>
      </dgm:t>
    </dgm:pt>
    <dgm:pt modelId="{AB520953-C132-459E-BF1F-A03483719A35}" type="parTrans" cxnId="{7A7724DE-CB87-49C7-97E5-51A8CFA0D8ED}">
      <dgm:prSet/>
      <dgm:spPr/>
      <dgm:t>
        <a:bodyPr/>
        <a:lstStyle/>
        <a:p>
          <a:endParaRPr lang="en-US"/>
        </a:p>
      </dgm:t>
    </dgm:pt>
    <dgm:pt modelId="{65D468D3-093E-4171-98EC-9865D70F0DBC}" type="sibTrans" cxnId="{7A7724DE-CB87-49C7-97E5-51A8CFA0D8ED}">
      <dgm:prSet/>
      <dgm:spPr/>
      <dgm:t>
        <a:bodyPr/>
        <a:lstStyle/>
        <a:p>
          <a:endParaRPr lang="en-US"/>
        </a:p>
      </dgm:t>
    </dgm:pt>
    <dgm:pt modelId="{F3087170-0480-4699-B39F-F391D923DCAB}">
      <dgm:prSet/>
      <dgm:spPr/>
      <dgm:t>
        <a:bodyPr/>
        <a:lstStyle/>
        <a:p>
          <a:r>
            <a:rPr lang="en-GB" b="0" i="0" baseline="0"/>
            <a:t>Ensure you do you BP, NHD, drugs monitoring in a single appointment</a:t>
          </a:r>
          <a:endParaRPr lang="en-US"/>
        </a:p>
      </dgm:t>
    </dgm:pt>
    <dgm:pt modelId="{25E2A5AF-1596-4675-B714-584E2C306117}" type="parTrans" cxnId="{440FA06E-1F9E-4D96-B0FB-360F3D7B0C18}">
      <dgm:prSet/>
      <dgm:spPr/>
      <dgm:t>
        <a:bodyPr/>
        <a:lstStyle/>
        <a:p>
          <a:endParaRPr lang="en-US"/>
        </a:p>
      </dgm:t>
    </dgm:pt>
    <dgm:pt modelId="{88F41EA4-95F2-48C1-AD6E-10CA2FE34566}" type="sibTrans" cxnId="{440FA06E-1F9E-4D96-B0FB-360F3D7B0C18}">
      <dgm:prSet/>
      <dgm:spPr/>
      <dgm:t>
        <a:bodyPr/>
        <a:lstStyle/>
        <a:p>
          <a:endParaRPr lang="en-US"/>
        </a:p>
      </dgm:t>
    </dgm:pt>
    <dgm:pt modelId="{036BC4DD-17AA-4D29-A5B8-C5FFC0CDCC5A}">
      <dgm:prSet/>
      <dgm:spPr/>
      <dgm:t>
        <a:bodyPr/>
        <a:lstStyle/>
        <a:p>
          <a:r>
            <a:rPr lang="en-GB" b="0" i="0" baseline="0"/>
            <a:t>Don’t book annual reviews with a nurse for people who are to target</a:t>
          </a:r>
          <a:endParaRPr lang="en-US"/>
        </a:p>
      </dgm:t>
    </dgm:pt>
    <dgm:pt modelId="{8D5CBA40-F875-446E-989D-0A36BAA688A2}" type="parTrans" cxnId="{A160A186-2E01-4311-A4D5-78B2320D762E}">
      <dgm:prSet/>
      <dgm:spPr/>
      <dgm:t>
        <a:bodyPr/>
        <a:lstStyle/>
        <a:p>
          <a:endParaRPr lang="en-US"/>
        </a:p>
      </dgm:t>
    </dgm:pt>
    <dgm:pt modelId="{8861FB4B-55F6-4F5D-A1E5-404D479B57E9}" type="sibTrans" cxnId="{A160A186-2E01-4311-A4D5-78B2320D762E}">
      <dgm:prSet/>
      <dgm:spPr/>
      <dgm:t>
        <a:bodyPr/>
        <a:lstStyle/>
        <a:p>
          <a:endParaRPr lang="en-US"/>
        </a:p>
      </dgm:t>
    </dgm:pt>
    <dgm:pt modelId="{7C23B1C1-1A2F-4ABB-AD3C-5FE1CE923568}">
      <dgm:prSet/>
      <dgm:spPr/>
      <dgm:t>
        <a:bodyPr/>
        <a:lstStyle/>
        <a:p>
          <a:r>
            <a:rPr lang="en-GB" b="0" i="0" baseline="0"/>
            <a:t>Leverage your ARRS staff to do the work that was previously done by GPs (BP meds titration, HF meds titration, etc)</a:t>
          </a:r>
          <a:endParaRPr lang="en-US"/>
        </a:p>
      </dgm:t>
    </dgm:pt>
    <dgm:pt modelId="{956339DC-FF25-40E3-B64E-5F4F5DDA596E}" type="parTrans" cxnId="{BB9F0004-1FF7-42C2-9B58-C237AF2E8FC1}">
      <dgm:prSet/>
      <dgm:spPr/>
      <dgm:t>
        <a:bodyPr/>
        <a:lstStyle/>
        <a:p>
          <a:endParaRPr lang="en-US"/>
        </a:p>
      </dgm:t>
    </dgm:pt>
    <dgm:pt modelId="{A3E0B6BA-46E3-4649-BDE5-81D307978256}" type="sibTrans" cxnId="{BB9F0004-1FF7-42C2-9B58-C237AF2E8FC1}">
      <dgm:prSet/>
      <dgm:spPr/>
      <dgm:t>
        <a:bodyPr/>
        <a:lstStyle/>
        <a:p>
          <a:endParaRPr lang="en-US"/>
        </a:p>
      </dgm:t>
    </dgm:pt>
    <dgm:pt modelId="{6412461B-936D-42B2-812A-C8C02C829AB2}" type="pres">
      <dgm:prSet presAssocID="{ABB4CBDA-C182-4486-9129-C9B72A9DE091}" presName="linear" presStyleCnt="0">
        <dgm:presLayoutVars>
          <dgm:animLvl val="lvl"/>
          <dgm:resizeHandles val="exact"/>
        </dgm:presLayoutVars>
      </dgm:prSet>
      <dgm:spPr/>
    </dgm:pt>
    <dgm:pt modelId="{951D8338-3B99-4032-8252-C6544F45D5C9}" type="pres">
      <dgm:prSet presAssocID="{63EB185A-1FC9-4971-99A9-C1DF9DAA5B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9C7907-0862-4555-8C04-99E6E047F9CA}" type="pres">
      <dgm:prSet presAssocID="{D309DDDF-B5A3-4E07-841E-EE4AE032BD2B}" presName="spacer" presStyleCnt="0"/>
      <dgm:spPr/>
    </dgm:pt>
    <dgm:pt modelId="{B1FA3720-8DF5-47D2-A616-4FB161341AB0}" type="pres">
      <dgm:prSet presAssocID="{E555F1DD-071A-4B13-842B-9222296C08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1AE44D-031C-4F18-8BF9-AF5BA7795E73}" type="pres">
      <dgm:prSet presAssocID="{65D468D3-093E-4171-98EC-9865D70F0DBC}" presName="spacer" presStyleCnt="0"/>
      <dgm:spPr/>
    </dgm:pt>
    <dgm:pt modelId="{A78DD645-8B88-4EED-9E84-DA32254297D8}" type="pres">
      <dgm:prSet presAssocID="{F3087170-0480-4699-B39F-F391D923DC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991E66-7BCF-4759-86EB-1FDA1A358D2D}" type="pres">
      <dgm:prSet presAssocID="{88F41EA4-95F2-48C1-AD6E-10CA2FE34566}" presName="spacer" presStyleCnt="0"/>
      <dgm:spPr/>
    </dgm:pt>
    <dgm:pt modelId="{ECD08D73-0643-43DC-AE0E-C1639ABE7A88}" type="pres">
      <dgm:prSet presAssocID="{036BC4DD-17AA-4D29-A5B8-C5FFC0CDCC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26DEBF9-0CB7-4BFB-82F1-8B8DB59DDF21}" type="pres">
      <dgm:prSet presAssocID="{8861FB4B-55F6-4F5D-A1E5-404D479B57E9}" presName="spacer" presStyleCnt="0"/>
      <dgm:spPr/>
    </dgm:pt>
    <dgm:pt modelId="{B20E10FF-8C34-4BC1-A38D-F8DBFBCD2CE2}" type="pres">
      <dgm:prSet presAssocID="{7C23B1C1-1A2F-4ABB-AD3C-5FE1CE9235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9F0004-1FF7-42C2-9B58-C237AF2E8FC1}" srcId="{ABB4CBDA-C182-4486-9129-C9B72A9DE091}" destId="{7C23B1C1-1A2F-4ABB-AD3C-5FE1CE923568}" srcOrd="4" destOrd="0" parTransId="{956339DC-FF25-40E3-B64E-5F4F5DDA596E}" sibTransId="{A3E0B6BA-46E3-4649-BDE5-81D307978256}"/>
    <dgm:cxn modelId="{EFC55C30-4331-4DF9-8A3E-3058576DAE6E}" type="presOf" srcId="{F3087170-0480-4699-B39F-F391D923DCAB}" destId="{A78DD645-8B88-4EED-9E84-DA32254297D8}" srcOrd="0" destOrd="0" presId="urn:microsoft.com/office/officeart/2005/8/layout/vList2"/>
    <dgm:cxn modelId="{B5BE323B-AC38-4ABA-BD58-AE183D1F4A61}" type="presOf" srcId="{036BC4DD-17AA-4D29-A5B8-C5FFC0CDCC5A}" destId="{ECD08D73-0643-43DC-AE0E-C1639ABE7A88}" srcOrd="0" destOrd="0" presId="urn:microsoft.com/office/officeart/2005/8/layout/vList2"/>
    <dgm:cxn modelId="{869FCB43-01E9-4C46-BF4D-CA822E9C9AB5}" type="presOf" srcId="{63EB185A-1FC9-4971-99A9-C1DF9DAA5B7A}" destId="{951D8338-3B99-4032-8252-C6544F45D5C9}" srcOrd="0" destOrd="0" presId="urn:microsoft.com/office/officeart/2005/8/layout/vList2"/>
    <dgm:cxn modelId="{440FA06E-1F9E-4D96-B0FB-360F3D7B0C18}" srcId="{ABB4CBDA-C182-4486-9129-C9B72A9DE091}" destId="{F3087170-0480-4699-B39F-F391D923DCAB}" srcOrd="2" destOrd="0" parTransId="{25E2A5AF-1596-4675-B714-584E2C306117}" sibTransId="{88F41EA4-95F2-48C1-AD6E-10CA2FE34566}"/>
    <dgm:cxn modelId="{8163226F-3D14-485E-8EBE-F38986C8355F}" type="presOf" srcId="{E555F1DD-071A-4B13-842B-9222296C08C6}" destId="{B1FA3720-8DF5-47D2-A616-4FB161341AB0}" srcOrd="0" destOrd="0" presId="urn:microsoft.com/office/officeart/2005/8/layout/vList2"/>
    <dgm:cxn modelId="{4FB90E50-14D4-427C-8F6A-E6FB2CA3B5A4}" type="presOf" srcId="{ABB4CBDA-C182-4486-9129-C9B72A9DE091}" destId="{6412461B-936D-42B2-812A-C8C02C829AB2}" srcOrd="0" destOrd="0" presId="urn:microsoft.com/office/officeart/2005/8/layout/vList2"/>
    <dgm:cxn modelId="{D818A971-D795-4187-9F23-D300A53F352F}" type="presOf" srcId="{7C23B1C1-1A2F-4ABB-AD3C-5FE1CE923568}" destId="{B20E10FF-8C34-4BC1-A38D-F8DBFBCD2CE2}" srcOrd="0" destOrd="0" presId="urn:microsoft.com/office/officeart/2005/8/layout/vList2"/>
    <dgm:cxn modelId="{A160A186-2E01-4311-A4D5-78B2320D762E}" srcId="{ABB4CBDA-C182-4486-9129-C9B72A9DE091}" destId="{036BC4DD-17AA-4D29-A5B8-C5FFC0CDCC5A}" srcOrd="3" destOrd="0" parTransId="{8D5CBA40-F875-446E-989D-0A36BAA688A2}" sibTransId="{8861FB4B-55F6-4F5D-A1E5-404D479B57E9}"/>
    <dgm:cxn modelId="{7A7724DE-CB87-49C7-97E5-51A8CFA0D8ED}" srcId="{ABB4CBDA-C182-4486-9129-C9B72A9DE091}" destId="{E555F1DD-071A-4B13-842B-9222296C08C6}" srcOrd="1" destOrd="0" parTransId="{AB520953-C132-459E-BF1F-A03483719A35}" sibTransId="{65D468D3-093E-4171-98EC-9865D70F0DBC}"/>
    <dgm:cxn modelId="{559CF1E2-B78C-44B5-9774-606DD71A699F}" srcId="{ABB4CBDA-C182-4486-9129-C9B72A9DE091}" destId="{63EB185A-1FC9-4971-99A9-C1DF9DAA5B7A}" srcOrd="0" destOrd="0" parTransId="{43065199-8307-4BB9-9707-039D170BB3D9}" sibTransId="{D309DDDF-B5A3-4E07-841E-EE4AE032BD2B}"/>
    <dgm:cxn modelId="{1C34112F-7B3B-4617-8627-73F202A517BB}" type="presParOf" srcId="{6412461B-936D-42B2-812A-C8C02C829AB2}" destId="{951D8338-3B99-4032-8252-C6544F45D5C9}" srcOrd="0" destOrd="0" presId="urn:microsoft.com/office/officeart/2005/8/layout/vList2"/>
    <dgm:cxn modelId="{BBCD6ECA-EEE0-4DD8-99F5-2A56E699BBC4}" type="presParOf" srcId="{6412461B-936D-42B2-812A-C8C02C829AB2}" destId="{209C7907-0862-4555-8C04-99E6E047F9CA}" srcOrd="1" destOrd="0" presId="urn:microsoft.com/office/officeart/2005/8/layout/vList2"/>
    <dgm:cxn modelId="{444BD30B-7BDF-4B82-A0CA-0E094F250549}" type="presParOf" srcId="{6412461B-936D-42B2-812A-C8C02C829AB2}" destId="{B1FA3720-8DF5-47D2-A616-4FB161341AB0}" srcOrd="2" destOrd="0" presId="urn:microsoft.com/office/officeart/2005/8/layout/vList2"/>
    <dgm:cxn modelId="{A533F072-B66F-459F-9D31-31053C168C51}" type="presParOf" srcId="{6412461B-936D-42B2-812A-C8C02C829AB2}" destId="{751AE44D-031C-4F18-8BF9-AF5BA7795E73}" srcOrd="3" destOrd="0" presId="urn:microsoft.com/office/officeart/2005/8/layout/vList2"/>
    <dgm:cxn modelId="{A11E3F06-3FB8-400E-9B62-DC0A4F01BD6A}" type="presParOf" srcId="{6412461B-936D-42B2-812A-C8C02C829AB2}" destId="{A78DD645-8B88-4EED-9E84-DA32254297D8}" srcOrd="4" destOrd="0" presId="urn:microsoft.com/office/officeart/2005/8/layout/vList2"/>
    <dgm:cxn modelId="{E5C4FAEE-6033-4A48-8CB5-A314C706E45F}" type="presParOf" srcId="{6412461B-936D-42B2-812A-C8C02C829AB2}" destId="{9C991E66-7BCF-4759-86EB-1FDA1A358D2D}" srcOrd="5" destOrd="0" presId="urn:microsoft.com/office/officeart/2005/8/layout/vList2"/>
    <dgm:cxn modelId="{EFDA64BC-E288-4BD6-AEF8-921BCE71EDE2}" type="presParOf" srcId="{6412461B-936D-42B2-812A-C8C02C829AB2}" destId="{ECD08D73-0643-43DC-AE0E-C1639ABE7A88}" srcOrd="6" destOrd="0" presId="urn:microsoft.com/office/officeart/2005/8/layout/vList2"/>
    <dgm:cxn modelId="{242277D2-4A01-4306-B0D6-0B79CE0386D8}" type="presParOf" srcId="{6412461B-936D-42B2-812A-C8C02C829AB2}" destId="{D26DEBF9-0CB7-4BFB-82F1-8B8DB59DDF21}" srcOrd="7" destOrd="0" presId="urn:microsoft.com/office/officeart/2005/8/layout/vList2"/>
    <dgm:cxn modelId="{274A7738-6A84-4FF8-AA8B-F505AB2F9F00}" type="presParOf" srcId="{6412461B-936D-42B2-812A-C8C02C829AB2}" destId="{B20E10FF-8C34-4BC1-A38D-F8DBFBCD2C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D8338-3B99-4032-8252-C6544F45D5C9}">
      <dsp:nvSpPr>
        <dsp:cNvPr id="0" name=""/>
        <dsp:cNvSpPr/>
      </dsp:nvSpPr>
      <dsp:spPr>
        <a:xfrm>
          <a:off x="0" y="95804"/>
          <a:ext cx="6666833" cy="1008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 dirty="0"/>
            <a:t>The money from QOF is limited: you can’t afford to have people coming back multiple times if this is not required</a:t>
          </a:r>
          <a:endParaRPr lang="en-US" sz="1900" kern="1200" dirty="0"/>
        </a:p>
      </dsp:txBody>
      <dsp:txXfrm>
        <a:off x="49240" y="145044"/>
        <a:ext cx="6568353" cy="910206"/>
      </dsp:txXfrm>
    </dsp:sp>
    <dsp:sp modelId="{B1FA3720-8DF5-47D2-A616-4FB161341AB0}">
      <dsp:nvSpPr>
        <dsp:cNvPr id="0" name=""/>
        <dsp:cNvSpPr/>
      </dsp:nvSpPr>
      <dsp:spPr>
        <a:xfrm>
          <a:off x="0" y="1159210"/>
          <a:ext cx="6666833" cy="1008686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Rationalise recalls into one</a:t>
          </a:r>
          <a:endParaRPr lang="en-US" sz="1900" kern="1200"/>
        </a:p>
      </dsp:txBody>
      <dsp:txXfrm>
        <a:off x="49240" y="1208450"/>
        <a:ext cx="6568353" cy="910206"/>
      </dsp:txXfrm>
    </dsp:sp>
    <dsp:sp modelId="{A78DD645-8B88-4EED-9E84-DA32254297D8}">
      <dsp:nvSpPr>
        <dsp:cNvPr id="0" name=""/>
        <dsp:cNvSpPr/>
      </dsp:nvSpPr>
      <dsp:spPr>
        <a:xfrm>
          <a:off x="0" y="2222616"/>
          <a:ext cx="6666833" cy="100868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Ensure you do you BP, NHD, drugs monitoring in a single appointment</a:t>
          </a:r>
          <a:endParaRPr lang="en-US" sz="1900" kern="1200"/>
        </a:p>
      </dsp:txBody>
      <dsp:txXfrm>
        <a:off x="49240" y="2271856"/>
        <a:ext cx="6568353" cy="910206"/>
      </dsp:txXfrm>
    </dsp:sp>
    <dsp:sp modelId="{ECD08D73-0643-43DC-AE0E-C1639ABE7A88}">
      <dsp:nvSpPr>
        <dsp:cNvPr id="0" name=""/>
        <dsp:cNvSpPr/>
      </dsp:nvSpPr>
      <dsp:spPr>
        <a:xfrm>
          <a:off x="0" y="3286023"/>
          <a:ext cx="6666833" cy="1008686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Don’t book annual reviews with a nurse for people who are to target</a:t>
          </a:r>
          <a:endParaRPr lang="en-US" sz="1900" kern="1200"/>
        </a:p>
      </dsp:txBody>
      <dsp:txXfrm>
        <a:off x="49240" y="3335263"/>
        <a:ext cx="6568353" cy="910206"/>
      </dsp:txXfrm>
    </dsp:sp>
    <dsp:sp modelId="{B20E10FF-8C34-4BC1-A38D-F8DBFBCD2CE2}">
      <dsp:nvSpPr>
        <dsp:cNvPr id="0" name=""/>
        <dsp:cNvSpPr/>
      </dsp:nvSpPr>
      <dsp:spPr>
        <a:xfrm>
          <a:off x="0" y="4349429"/>
          <a:ext cx="6666833" cy="100868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baseline="0"/>
            <a:t>Leverage your ARRS staff to do the work that was previously done by GPs (BP meds titration, HF meds titration, etc)</a:t>
          </a:r>
          <a:endParaRPr lang="en-US" sz="1900" kern="1200"/>
        </a:p>
      </dsp:txBody>
      <dsp:txXfrm>
        <a:off x="49240" y="4398669"/>
        <a:ext cx="6568353" cy="91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4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91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34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A7EF-CDE4-2390-F7B9-C0DA53090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40B22-F845-1D2A-479E-ABC0D7251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F600B-FEA6-1155-D211-A548913FD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79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6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5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8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F8F73-A858-4B8E-984B-7F3B854A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</a:rPr>
              <a:t>QOF optimisation and practical PHM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25C56-13DA-DCD5-D55C-C38AC63517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Dr James Boorer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32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A91F0-6170-DBF7-02D1-A11AD7AC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Maximise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your QOF income: if you are already doing the work make sure you’ve coded them!</a:t>
            </a:r>
          </a:p>
        </p:txBody>
      </p:sp>
      <p:pic>
        <p:nvPicPr>
          <p:cNvPr id="4" name="Picture 3" descr="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5BB06B39-0C1B-097C-4DFA-683B1B90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127849"/>
            <a:ext cx="6780700" cy="45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3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9326B-0232-21C2-E49A-70009CC9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43BCD3BA-90C3-4FAD-8B09-D0C9158E5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82BD9-C20D-63FE-B7F1-32C29529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 on profitable and easy QOF domains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C1FF6-8FA0-DA05-7DBF-EC44663D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54" y="350361"/>
            <a:ext cx="3657917" cy="2725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F29C8-4290-63DD-48C1-D65C3DD3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354" y="3429000"/>
            <a:ext cx="3657917" cy="2847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7FAC5-AA7C-24FD-9279-621586A6B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96" y="2178159"/>
            <a:ext cx="3772079" cy="21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98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A3098-84AF-7E95-5D6F-6575963A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Ensure your systems are slick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A6490F0-E1CB-69F3-0467-E328E6AD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1964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359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AF97-3D6A-9480-A35F-5E99398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rely on exclusions to maximise income &amp; don’t over-exclude!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FA59FD3-9DEA-8457-04C7-E56AAABEE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0800"/>
              </p:ext>
            </p:extLst>
          </p:nvPr>
        </p:nvGraphicFramePr>
        <p:xfrm>
          <a:off x="1051600" y="1690688"/>
          <a:ext cx="6889901" cy="308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76843" imgH="1914487" progId="Excel.Sheet.12">
                  <p:embed/>
                </p:oleObj>
              </mc:Choice>
              <mc:Fallback>
                <p:oleObj name="Worksheet" r:id="rId2" imgW="4276843" imgH="191448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FA59FD3-9DEA-8457-04C7-E56AAABEE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1600" y="1690688"/>
                        <a:ext cx="6889901" cy="308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213157-92E2-C59E-CCD6-14AF7114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0" y="5114682"/>
            <a:ext cx="674464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571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25681-380F-3A1A-BC11-0A91FD68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PHM – is it about equity of outcome?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5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00AB0-F5C6-EC52-9B42-55E7DC5D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60" y="264259"/>
            <a:ext cx="8556472" cy="59757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62D103-5B90-F2F7-C20E-1C61C56D2BE5}"/>
              </a:ext>
            </a:extLst>
          </p:cNvPr>
          <p:cNvSpPr/>
          <p:nvPr/>
        </p:nvSpPr>
        <p:spPr>
          <a:xfrm>
            <a:off x="5999967" y="264259"/>
            <a:ext cx="3269293" cy="6329482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1419600-025F-A2E8-3BF4-8E2DAA32FEB8}"/>
              </a:ext>
            </a:extLst>
          </p:cNvPr>
          <p:cNvSpPr/>
          <p:nvPr/>
        </p:nvSpPr>
        <p:spPr>
          <a:xfrm>
            <a:off x="6538586" y="1877984"/>
            <a:ext cx="3457184" cy="1191813"/>
          </a:xfrm>
          <a:prstGeom prst="wedgeRoundRectCallout">
            <a:avLst>
              <a:gd name="adj1" fmla="val -76630"/>
              <a:gd name="adj2" fmla="val 99577"/>
              <a:gd name="adj3" fmla="val 16667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Can the NHS afford 3 boxes?</a:t>
            </a:r>
          </a:p>
        </p:txBody>
      </p:sp>
    </p:spTree>
    <p:extLst>
      <p:ext uri="{BB962C8B-B14F-4D97-AF65-F5344CB8AC3E}">
        <p14:creationId xmlns:p14="http://schemas.microsoft.com/office/powerpoint/2010/main" val="1536391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1B11-C2AD-B936-DBBE-57E60C88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Reality of PHM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9AA39-DA81-CCD3-3D14-B16A8381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people respond to prompts if prodded enough and via mixed methodologies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prodding and your performance will improve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that don’t respond are tricky! AND expensive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15899-9F00-5446-01BA-249E5877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38" y="640080"/>
            <a:ext cx="427163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17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3F47A-DDB6-2357-A873-C12ED1AEC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8322" y="1825625"/>
            <a:ext cx="3131508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Group discussion</a:t>
            </a:r>
          </a:p>
          <a:p>
            <a:pPr>
              <a:buFontTx/>
              <a:buChar char="-"/>
            </a:pPr>
            <a:r>
              <a:rPr lang="en-GB" dirty="0"/>
              <a:t>What have we achieved in our practices?</a:t>
            </a:r>
          </a:p>
          <a:p>
            <a:pPr>
              <a:buFontTx/>
              <a:buChar char="-"/>
            </a:pPr>
            <a:r>
              <a:rPr lang="en-GB" dirty="0"/>
              <a:t>What challenges have we faced?</a:t>
            </a:r>
          </a:p>
          <a:p>
            <a:pPr>
              <a:buFontTx/>
              <a:buChar char="-"/>
            </a:pPr>
            <a:r>
              <a:rPr lang="en-GB" dirty="0"/>
              <a:t>Do we want to plan something 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1B5F9-97C4-F49C-BBE8-5538F8FA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8203"/>
            <a:ext cx="8653823" cy="73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75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70F40-D329-A9A3-2478-7DA9A881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am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595C-B635-E324-7B21-66758466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James Boorer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Pathfields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Medical Group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 Sentinel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time pain doc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time private skin surgeon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Amateur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vasectomist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time geek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 in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Company (Target Health Solutions)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day I’ll be diabetic &amp; hypertensive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ED10D12-C089-E678-8A1D-881D0E79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241516"/>
            <a:ext cx="4170530" cy="44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52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84076-273A-641A-3909-78CE95E3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population health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7B03-4884-66EF-4021-31E839CA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“Population Health Management (PHM)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systematic approach to improving the health outcomes of a group or population by monitoring and identifying individual patients within that group. It combines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care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analytics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preventive strategies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manage and improve health outcomes across a defined population, while also aiming to reduce healthcare costs.”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A4B1B-5CBB-E1F6-97B0-629BE2FF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01" r="17436" b="-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42896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8021D-3817-0C18-CF2B-85B784AA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48097"/>
            <a:ext cx="10905066" cy="4961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39BB2-4E3C-6E7F-B659-AD4AC718417B}"/>
              </a:ext>
            </a:extLst>
          </p:cNvPr>
          <p:cNvSpPr txBox="1"/>
          <p:nvPr/>
        </p:nvSpPr>
        <p:spPr>
          <a:xfrm>
            <a:off x="477012" y="6433305"/>
            <a:ext cx="64634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Implementation decay Prof Chris Bentley</a:t>
            </a:r>
          </a:p>
        </p:txBody>
      </p:sp>
    </p:spTree>
    <p:extLst>
      <p:ext uri="{BB962C8B-B14F-4D97-AF65-F5344CB8AC3E}">
        <p14:creationId xmlns:p14="http://schemas.microsoft.com/office/powerpoint/2010/main" val="38481652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1FDD2-5A33-AF15-5843-73D0A2CA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96" b="120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E5736-C90D-64FE-8D5E-5D9D2FDB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 we have useful data?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54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AEFC-CC39-3033-055D-0FFA9C2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have a wealth of data! But we don’t usually have the skills to extract analyse and use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4EEF6-1253-C68B-CBD4-53BCC102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77328"/>
            <a:ext cx="7188199" cy="48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09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8789-7630-5F4E-A64A-FA8BBDFE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can use that data to drive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4E279-D364-3DAB-E6D0-AEDB50684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83" y="195172"/>
            <a:ext cx="5465488" cy="3488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2E71C-3210-B3BA-1BBC-5B289273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83" y="3503038"/>
            <a:ext cx="5465488" cy="33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87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71B82-A408-C12B-17BC-EF78F2FB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we use this data?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4BB52-BABA-1737-BA98-AC0BFF19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Mindfully!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patient we diagnose hypertension in is worth about £7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 model the costs of treatment of hypertension in year 1 at £125!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45057-0892-F523-D42F-89A7CE0F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89" y="640080"/>
            <a:ext cx="594793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213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F7A8-BC23-AC8D-9725-CD5EF98A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to be ruthlessly cost focused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0A8CD-149F-F246-C9CA-A2FF9D475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community pharmacy to make the diagnosis (boosts their income too </a:t>
            </a:r>
            <a:r>
              <a:rPr lang="en-GB" dirty="0">
                <a:sym typeface="Wingdings" panose="05000000000000000000" pitchFamily="2" charset="2"/>
              </a:rPr>
              <a:t>)</a:t>
            </a:r>
          </a:p>
          <a:p>
            <a:r>
              <a:rPr lang="en-GB" dirty="0">
                <a:sym typeface="Wingdings" panose="05000000000000000000" pitchFamily="2" charset="2"/>
              </a:rPr>
              <a:t>Use the automated BP machine in reception</a:t>
            </a:r>
          </a:p>
          <a:p>
            <a:r>
              <a:rPr lang="en-GB" dirty="0">
                <a:sym typeface="Wingdings" panose="05000000000000000000" pitchFamily="2" charset="2"/>
              </a:rPr>
              <a:t>Signpost people to these services via comms campaigns to those with high BP without a diagnosis</a:t>
            </a:r>
          </a:p>
          <a:p>
            <a:r>
              <a:rPr lang="en-GB" dirty="0">
                <a:sym typeface="Wingdings" panose="05000000000000000000" pitchFamily="2" charset="2"/>
              </a:rPr>
              <a:t>Leverage ARRS workforce (pharmacy techs, led by pharmacists) to make the diagnosis and initiate 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71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052CC222B2D44B56F68B1DE4E511C" ma:contentTypeVersion="16" ma:contentTypeDescription="Create a new document." ma:contentTypeScope="" ma:versionID="62c836e651aa5803279b5841dffd0639">
  <xsd:schema xmlns:xsd="http://www.w3.org/2001/XMLSchema" xmlns:xs="http://www.w3.org/2001/XMLSchema" xmlns:p="http://schemas.microsoft.com/office/2006/metadata/properties" xmlns:ns1="http://schemas.microsoft.com/sharepoint/v3" xmlns:ns2="663f3f67-3798-47e6-bf8e-655da91c8724" xmlns:ns3="d2debbc2-b574-499b-bd69-77b06b27278a" targetNamespace="http://schemas.microsoft.com/office/2006/metadata/properties" ma:root="true" ma:fieldsID="04632a57e15ebfb3defa2453b67ed0ce" ns1:_="" ns2:_="" ns3:_="">
    <xsd:import namespace="http://schemas.microsoft.com/sharepoint/v3"/>
    <xsd:import namespace="663f3f67-3798-47e6-bf8e-655da91c8724"/>
    <xsd:import namespace="d2debbc2-b574-499b-bd69-77b06b272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f3f67-3798-47e6-bf8e-655da91c8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ebbc2-b574-499b-bd69-77b06b27278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63f3f67-3798-47e6-bf8e-655da91c87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9266C2-E563-4E3F-B51F-17554007F937}"/>
</file>

<file path=customXml/itemProps2.xml><?xml version="1.0" encoding="utf-8"?>
<ds:datastoreItem xmlns:ds="http://schemas.openxmlformats.org/officeDocument/2006/customXml" ds:itemID="{B2AAFCEA-BD5F-4602-8D1D-464BD47F46DE}"/>
</file>

<file path=customXml/itemProps3.xml><?xml version="1.0" encoding="utf-8"?>
<ds:datastoreItem xmlns:ds="http://schemas.openxmlformats.org/officeDocument/2006/customXml" ds:itemID="{38DD8DD6-72C3-4431-8A04-76AD31271776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445</Words>
  <Application>Microsoft Office PowerPoint</Application>
  <PresentationFormat>Widescreen</PresentationFormat>
  <Paragraphs>47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Office Theme</vt:lpstr>
      <vt:lpstr>Microsoft Excel Worksheet</vt:lpstr>
      <vt:lpstr>QOF optimisation and practical PHM</vt:lpstr>
      <vt:lpstr>Who am I?</vt:lpstr>
      <vt:lpstr>What is population health management</vt:lpstr>
      <vt:lpstr>PowerPoint Presentation</vt:lpstr>
      <vt:lpstr>Do we have useful data?</vt:lpstr>
      <vt:lpstr>We have a wealth of data! But we don’t usually have the skills to extract analyse and use it</vt:lpstr>
      <vt:lpstr>We can use that data to drive change</vt:lpstr>
      <vt:lpstr>How do we use this data?</vt:lpstr>
      <vt:lpstr>We have to be ruthlessly cost focused</vt:lpstr>
      <vt:lpstr>Maximise your QOF income: if you are already doing the work make sure you’ve coded them!</vt:lpstr>
      <vt:lpstr>Focus on profitable and easy QOF domains</vt:lpstr>
      <vt:lpstr>Ensure your systems are slick</vt:lpstr>
      <vt:lpstr>Don’t rely on exclusions to maximise income &amp; don’t over-exclude!</vt:lpstr>
      <vt:lpstr>PHM – is it about equity of outcome?</vt:lpstr>
      <vt:lpstr>PowerPoint Presentation</vt:lpstr>
      <vt:lpstr>Reality of PHM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BOORER James, Clinical Director</dc:creator>
  <cp:lastModifiedBy>BOORER, James (PATHFIELDS MEDICAL GROUP)</cp:lastModifiedBy>
  <cp:revision>1</cp:revision>
  <dcterms:modified xsi:type="dcterms:W3CDTF">2025-06-04T00:21:46Z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0x010100828052CC222B2D44B56F68B1DE4E511C</vt:lpwstr>
  </property>
</Properties>
</file>